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裕斗 一ノ瀬" userId="d922bd61-0e71-476e-9174-cf5b5058dba7" providerId="ADAL" clId="{1DF37C34-4BD3-45C9-B8D3-31F7806029DB}"/>
    <pc:docChg chg="undo redo custSel addSld modSld">
      <pc:chgData name="裕斗 一ノ瀬" userId="d922bd61-0e71-476e-9174-cf5b5058dba7" providerId="ADAL" clId="{1DF37C34-4BD3-45C9-B8D3-31F7806029DB}" dt="2021-12-18T16:57:55.084" v="1673" actId="13926"/>
      <pc:docMkLst>
        <pc:docMk/>
      </pc:docMkLst>
      <pc:sldChg chg="addSp delSp modSp new mod">
        <pc:chgData name="裕斗 一ノ瀬" userId="d922bd61-0e71-476e-9174-cf5b5058dba7" providerId="ADAL" clId="{1DF37C34-4BD3-45C9-B8D3-31F7806029DB}" dt="2021-12-18T15:42:23.618" v="246" actId="403"/>
        <pc:sldMkLst>
          <pc:docMk/>
          <pc:sldMk cId="165290903" sldId="256"/>
        </pc:sldMkLst>
        <pc:spChg chg="mod">
          <ac:chgData name="裕斗 一ノ瀬" userId="d922bd61-0e71-476e-9174-cf5b5058dba7" providerId="ADAL" clId="{1DF37C34-4BD3-45C9-B8D3-31F7806029DB}" dt="2021-12-18T15:38:50.163" v="138" actId="20577"/>
          <ac:spMkLst>
            <pc:docMk/>
            <pc:sldMk cId="165290903" sldId="256"/>
            <ac:spMk id="2" creationId="{3E4A2561-E440-4D75-A759-93AE6C21F6D9}"/>
          </ac:spMkLst>
        </pc:spChg>
        <pc:spChg chg="mod">
          <ac:chgData name="裕斗 一ノ瀬" userId="d922bd61-0e71-476e-9174-cf5b5058dba7" providerId="ADAL" clId="{1DF37C34-4BD3-45C9-B8D3-31F7806029DB}" dt="2021-12-18T15:42:23.618" v="246" actId="403"/>
          <ac:spMkLst>
            <pc:docMk/>
            <pc:sldMk cId="165290903" sldId="256"/>
            <ac:spMk id="3" creationId="{B32356B8-15AF-4885-9FD4-6248767ECB6E}"/>
          </ac:spMkLst>
        </pc:spChg>
        <pc:spChg chg="add del mod">
          <ac:chgData name="裕斗 一ノ瀬" userId="d922bd61-0e71-476e-9174-cf5b5058dba7" providerId="ADAL" clId="{1DF37C34-4BD3-45C9-B8D3-31F7806029DB}" dt="2021-12-18T15:42:09.486" v="242" actId="478"/>
          <ac:spMkLst>
            <pc:docMk/>
            <pc:sldMk cId="165290903" sldId="256"/>
            <ac:spMk id="6" creationId="{DDD71FE6-B9F1-42D3-B026-77F6A0163F38}"/>
          </ac:spMkLst>
        </pc:spChg>
        <pc:picChg chg="add mod">
          <ac:chgData name="裕斗 一ノ瀬" userId="d922bd61-0e71-476e-9174-cf5b5058dba7" providerId="ADAL" clId="{1DF37C34-4BD3-45C9-B8D3-31F7806029DB}" dt="2021-12-18T15:42:15.204" v="244" actId="1076"/>
          <ac:picMkLst>
            <pc:docMk/>
            <pc:sldMk cId="165290903" sldId="256"/>
            <ac:picMk id="5" creationId="{7F4969F4-521A-49A3-B2B4-57FC6A6E9481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8T16:14:38.136" v="726" actId="207"/>
        <pc:sldMkLst>
          <pc:docMk/>
          <pc:sldMk cId="3994458357" sldId="257"/>
        </pc:sldMkLst>
        <pc:spChg chg="mod">
          <ac:chgData name="裕斗 一ノ瀬" userId="d922bd61-0e71-476e-9174-cf5b5058dba7" providerId="ADAL" clId="{1DF37C34-4BD3-45C9-B8D3-31F7806029DB}" dt="2021-12-18T15:43:52.218" v="287" actId="20577"/>
          <ac:spMkLst>
            <pc:docMk/>
            <pc:sldMk cId="3994458357" sldId="257"/>
            <ac:spMk id="2" creationId="{0C17D097-CD27-4295-85D9-FF08F4277504}"/>
          </ac:spMkLst>
        </pc:spChg>
        <pc:spChg chg="mod">
          <ac:chgData name="裕斗 一ノ瀬" userId="d922bd61-0e71-476e-9174-cf5b5058dba7" providerId="ADAL" clId="{1DF37C34-4BD3-45C9-B8D3-31F7806029DB}" dt="2021-12-18T16:14:38.136" v="726" actId="207"/>
          <ac:spMkLst>
            <pc:docMk/>
            <pc:sldMk cId="3994458357" sldId="257"/>
            <ac:spMk id="3" creationId="{39552BCD-C952-4186-B2F3-4C29C22476DB}"/>
          </ac:spMkLst>
        </pc:spChg>
        <pc:spChg chg="add mod">
          <ac:chgData name="裕斗 一ノ瀬" userId="d922bd61-0e71-476e-9174-cf5b5058dba7" providerId="ADAL" clId="{1DF37C34-4BD3-45C9-B8D3-31F7806029DB}" dt="2021-12-18T16:14:13.905" v="724" actId="14100"/>
          <ac:spMkLst>
            <pc:docMk/>
            <pc:sldMk cId="3994458357" sldId="257"/>
            <ac:spMk id="8" creationId="{D0275D6B-7BFB-4BFA-996B-6B9546D3E06F}"/>
          </ac:spMkLst>
        </pc:spChg>
        <pc:spChg chg="add mod">
          <ac:chgData name="裕斗 一ノ瀬" userId="d922bd61-0e71-476e-9174-cf5b5058dba7" providerId="ADAL" clId="{1DF37C34-4BD3-45C9-B8D3-31F7806029DB}" dt="2021-12-18T16:06:49.441" v="619" actId="1076"/>
          <ac:spMkLst>
            <pc:docMk/>
            <pc:sldMk cId="3994458357" sldId="257"/>
            <ac:spMk id="9" creationId="{64ED8DD1-48E7-451A-B6FB-81FE95FF41DD}"/>
          </ac:spMkLst>
        </pc:spChg>
        <pc:spChg chg="add mod">
          <ac:chgData name="裕斗 一ノ瀬" userId="d922bd61-0e71-476e-9174-cf5b5058dba7" providerId="ADAL" clId="{1DF37C34-4BD3-45C9-B8D3-31F7806029DB}" dt="2021-12-18T16:14:19.437" v="725" actId="1076"/>
          <ac:spMkLst>
            <pc:docMk/>
            <pc:sldMk cId="3994458357" sldId="257"/>
            <ac:spMk id="10" creationId="{6F509451-A8A9-44F9-9185-85E04FF7B048}"/>
          </ac:spMkLst>
        </pc:spChg>
        <pc:picChg chg="add mod">
          <ac:chgData name="裕斗 一ノ瀬" userId="d922bd61-0e71-476e-9174-cf5b5058dba7" providerId="ADAL" clId="{1DF37C34-4BD3-45C9-B8D3-31F7806029DB}" dt="2021-12-18T16:06:49.441" v="619" actId="1076"/>
          <ac:picMkLst>
            <pc:docMk/>
            <pc:sldMk cId="3994458357" sldId="257"/>
            <ac:picMk id="5" creationId="{50164293-77E7-40A6-8D0E-84A169466BC9}"/>
          </ac:picMkLst>
        </pc:picChg>
        <pc:picChg chg="add mod">
          <ac:chgData name="裕斗 一ノ瀬" userId="d922bd61-0e71-476e-9174-cf5b5058dba7" providerId="ADAL" clId="{1DF37C34-4BD3-45C9-B8D3-31F7806029DB}" dt="2021-12-18T16:06:49.441" v="619" actId="1076"/>
          <ac:picMkLst>
            <pc:docMk/>
            <pc:sldMk cId="3994458357" sldId="257"/>
            <ac:picMk id="7" creationId="{20C91D45-444E-45D8-8E02-0053E4BA5A86}"/>
          </ac:picMkLst>
        </pc:picChg>
      </pc:sldChg>
      <pc:sldChg chg="modSp new mod">
        <pc:chgData name="裕斗 一ノ瀬" userId="d922bd61-0e71-476e-9174-cf5b5058dba7" providerId="ADAL" clId="{1DF37C34-4BD3-45C9-B8D3-31F7806029DB}" dt="2021-12-18T16:20:52.015" v="1026" actId="14"/>
        <pc:sldMkLst>
          <pc:docMk/>
          <pc:sldMk cId="3355666642" sldId="258"/>
        </pc:sldMkLst>
        <pc:spChg chg="mod">
          <ac:chgData name="裕斗 一ノ瀬" userId="d922bd61-0e71-476e-9174-cf5b5058dba7" providerId="ADAL" clId="{1DF37C34-4BD3-45C9-B8D3-31F7806029DB}" dt="2021-12-18T16:15:49.785" v="736" actId="20577"/>
          <ac:spMkLst>
            <pc:docMk/>
            <pc:sldMk cId="3355666642" sldId="258"/>
            <ac:spMk id="2" creationId="{0B668B54-78BD-44FA-BC1B-C6E06EFFA5A6}"/>
          </ac:spMkLst>
        </pc:spChg>
        <pc:spChg chg="mod">
          <ac:chgData name="裕斗 一ノ瀬" userId="d922bd61-0e71-476e-9174-cf5b5058dba7" providerId="ADAL" clId="{1DF37C34-4BD3-45C9-B8D3-31F7806029DB}" dt="2021-12-18T16:20:52.015" v="1026" actId="14"/>
          <ac:spMkLst>
            <pc:docMk/>
            <pc:sldMk cId="3355666642" sldId="258"/>
            <ac:spMk id="3" creationId="{6CA18BC1-CEA1-4359-9D5C-25520FA0A750}"/>
          </ac:spMkLst>
        </pc:spChg>
      </pc:sldChg>
      <pc:sldChg chg="addSp delSp modSp new mod">
        <pc:chgData name="裕斗 一ノ瀬" userId="d922bd61-0e71-476e-9174-cf5b5058dba7" providerId="ADAL" clId="{1DF37C34-4BD3-45C9-B8D3-31F7806029DB}" dt="2021-12-18T16:34:48.445" v="1110" actId="20577"/>
        <pc:sldMkLst>
          <pc:docMk/>
          <pc:sldMk cId="394620482" sldId="259"/>
        </pc:sldMkLst>
        <pc:spChg chg="mod">
          <ac:chgData name="裕斗 一ノ瀬" userId="d922bd61-0e71-476e-9174-cf5b5058dba7" providerId="ADAL" clId="{1DF37C34-4BD3-45C9-B8D3-31F7806029DB}" dt="2021-12-18T16:33:25.406" v="1051" actId="20577"/>
          <ac:spMkLst>
            <pc:docMk/>
            <pc:sldMk cId="394620482" sldId="259"/>
            <ac:spMk id="2" creationId="{DA9D996F-1773-40EC-8259-08367A3A10A0}"/>
          </ac:spMkLst>
        </pc:spChg>
        <pc:spChg chg="add del mod">
          <ac:chgData name="裕斗 一ノ瀬" userId="d922bd61-0e71-476e-9174-cf5b5058dba7" providerId="ADAL" clId="{1DF37C34-4BD3-45C9-B8D3-31F7806029DB}" dt="2021-12-18T16:34:48.445" v="1110" actId="20577"/>
          <ac:spMkLst>
            <pc:docMk/>
            <pc:sldMk cId="394620482" sldId="259"/>
            <ac:spMk id="3" creationId="{AC673D2A-EFA1-456C-96D4-890F3445F1DE}"/>
          </ac:spMkLst>
        </pc:spChg>
        <pc:picChg chg="add del mod ord">
          <ac:chgData name="裕斗 一ノ瀬" userId="d922bd61-0e71-476e-9174-cf5b5058dba7" providerId="ADAL" clId="{1DF37C34-4BD3-45C9-B8D3-31F7806029DB}" dt="2021-12-18T16:33:19.438" v="1047" actId="22"/>
          <ac:picMkLst>
            <pc:docMk/>
            <pc:sldMk cId="394620482" sldId="259"/>
            <ac:picMk id="5" creationId="{47C9E6EB-6211-4AE4-A5BE-D8A1CB62B7D4}"/>
          </ac:picMkLst>
        </pc:picChg>
        <pc:picChg chg="add del mod ord">
          <ac:chgData name="裕斗 一ノ瀬" userId="d922bd61-0e71-476e-9174-cf5b5058dba7" providerId="ADAL" clId="{1DF37C34-4BD3-45C9-B8D3-31F7806029DB}" dt="2021-12-18T16:33:22.560" v="1049" actId="22"/>
          <ac:picMkLst>
            <pc:docMk/>
            <pc:sldMk cId="394620482" sldId="259"/>
            <ac:picMk id="7" creationId="{CD054E0C-A5EE-4D32-AB59-FF88B81F3DF0}"/>
          </ac:picMkLst>
        </pc:picChg>
        <pc:picChg chg="add mod">
          <ac:chgData name="裕斗 一ノ瀬" userId="d922bd61-0e71-476e-9174-cf5b5058dba7" providerId="ADAL" clId="{1DF37C34-4BD3-45C9-B8D3-31F7806029DB}" dt="2021-12-18T16:34:39.288" v="1100" actId="1076"/>
          <ac:picMkLst>
            <pc:docMk/>
            <pc:sldMk cId="394620482" sldId="259"/>
            <ac:picMk id="9" creationId="{46082424-5EF0-4CF5-949F-D80C09598CC5}"/>
          </ac:picMkLst>
        </pc:picChg>
      </pc:sldChg>
      <pc:sldChg chg="addSp modSp new mod">
        <pc:chgData name="裕斗 一ノ瀬" userId="d922bd61-0e71-476e-9174-cf5b5058dba7" providerId="ADAL" clId="{1DF37C34-4BD3-45C9-B8D3-31F7806029DB}" dt="2021-12-18T16:42:54.507" v="1302" actId="207"/>
        <pc:sldMkLst>
          <pc:docMk/>
          <pc:sldMk cId="1387792916" sldId="260"/>
        </pc:sldMkLst>
        <pc:spChg chg="mod">
          <ac:chgData name="裕斗 一ノ瀬" userId="d922bd61-0e71-476e-9174-cf5b5058dba7" providerId="ADAL" clId="{1DF37C34-4BD3-45C9-B8D3-31F7806029DB}" dt="2021-12-18T16:39:00.549" v="1132" actId="20577"/>
          <ac:spMkLst>
            <pc:docMk/>
            <pc:sldMk cId="1387792916" sldId="260"/>
            <ac:spMk id="2" creationId="{A2995FE4-07B0-4580-B512-E272A52AC813}"/>
          </ac:spMkLst>
        </pc:spChg>
        <pc:spChg chg="mod">
          <ac:chgData name="裕斗 一ノ瀬" userId="d922bd61-0e71-476e-9174-cf5b5058dba7" providerId="ADAL" clId="{1DF37C34-4BD3-45C9-B8D3-31F7806029DB}" dt="2021-12-18T16:41:12.209" v="1259" actId="14100"/>
          <ac:spMkLst>
            <pc:docMk/>
            <pc:sldMk cId="1387792916" sldId="260"/>
            <ac:spMk id="3" creationId="{C3407A28-C895-474D-98D4-A237379E7D37}"/>
          </ac:spMkLst>
        </pc:spChg>
        <pc:spChg chg="add mod">
          <ac:chgData name="裕斗 一ノ瀬" userId="d922bd61-0e71-476e-9174-cf5b5058dba7" providerId="ADAL" clId="{1DF37C34-4BD3-45C9-B8D3-31F7806029DB}" dt="2021-12-18T16:42:54.507" v="1302" actId="207"/>
          <ac:spMkLst>
            <pc:docMk/>
            <pc:sldMk cId="1387792916" sldId="260"/>
            <ac:spMk id="6" creationId="{9833D2A4-E407-44F4-A5F6-54B0536B6B44}"/>
          </ac:spMkLst>
        </pc:spChg>
        <pc:picChg chg="add mod">
          <ac:chgData name="裕斗 一ノ瀬" userId="d922bd61-0e71-476e-9174-cf5b5058dba7" providerId="ADAL" clId="{1DF37C34-4BD3-45C9-B8D3-31F7806029DB}" dt="2021-12-18T16:42:08.770" v="1262" actId="14100"/>
          <ac:picMkLst>
            <pc:docMk/>
            <pc:sldMk cId="1387792916" sldId="260"/>
            <ac:picMk id="5" creationId="{C0E5D859-6356-4883-A5F1-16AE86156DE5}"/>
          </ac:picMkLst>
        </pc:picChg>
      </pc:sldChg>
      <pc:sldChg chg="modSp new mod">
        <pc:chgData name="裕斗 一ノ瀬" userId="d922bd61-0e71-476e-9174-cf5b5058dba7" providerId="ADAL" clId="{1DF37C34-4BD3-45C9-B8D3-31F7806029DB}" dt="2021-12-18T16:57:55.084" v="1673" actId="13926"/>
        <pc:sldMkLst>
          <pc:docMk/>
          <pc:sldMk cId="3405392805" sldId="261"/>
        </pc:sldMkLst>
        <pc:spChg chg="mod">
          <ac:chgData name="裕斗 一ノ瀬" userId="d922bd61-0e71-476e-9174-cf5b5058dba7" providerId="ADAL" clId="{1DF37C34-4BD3-45C9-B8D3-31F7806029DB}" dt="2021-12-18T16:50:36.916" v="1312" actId="20577"/>
          <ac:spMkLst>
            <pc:docMk/>
            <pc:sldMk cId="3405392805" sldId="261"/>
            <ac:spMk id="2" creationId="{A78A732D-C668-4242-8601-56756E96EBF4}"/>
          </ac:spMkLst>
        </pc:spChg>
        <pc:spChg chg="mod">
          <ac:chgData name="裕斗 一ノ瀬" userId="d922bd61-0e71-476e-9174-cf5b5058dba7" providerId="ADAL" clId="{1DF37C34-4BD3-45C9-B8D3-31F7806029DB}" dt="2021-12-18T16:57:55.084" v="1673" actId="13926"/>
          <ac:spMkLst>
            <pc:docMk/>
            <pc:sldMk cId="3405392805" sldId="261"/>
            <ac:spMk id="3" creationId="{C1A997DB-C06C-4FE4-B46C-09C5AF23724A}"/>
          </ac:spMkLst>
        </pc:spChg>
      </pc:sldChg>
      <pc:sldMasterChg chg="addSldLayout">
        <pc:chgData name="裕斗 一ノ瀬" userId="d922bd61-0e71-476e-9174-cf5b5058dba7" providerId="ADAL" clId="{1DF37C34-4BD3-45C9-B8D3-31F7806029DB}" dt="2021-12-18T15:36:50.616" v="0" actId="680"/>
        <pc:sldMasterMkLst>
          <pc:docMk/>
          <pc:sldMasterMk cId="3893743461" sldId="2147483648"/>
        </pc:sldMasterMkLst>
        <pc:sldLayoutChg chg="add">
          <pc:chgData name="裕斗 一ノ瀬" userId="d922bd61-0e71-476e-9174-cf5b5058dba7" providerId="ADAL" clId="{1DF37C34-4BD3-45C9-B8D3-31F7806029DB}" dt="2021-12-18T15:36:50.616" v="0" actId="680"/>
          <pc:sldLayoutMkLst>
            <pc:docMk/>
            <pc:sldMasterMk cId="3893743461" sldId="2147483648"/>
            <pc:sldLayoutMk cId="1304053548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8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3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01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3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0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3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6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JavaScri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A2561-E440-4D75-A759-93AE6C21F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JavaScript</a:t>
            </a:r>
            <a:r>
              <a:rPr lang="ja-JP" altLang="en-US" cap="none" dirty="0"/>
              <a:t>入門</a:t>
            </a:r>
            <a:r>
              <a:rPr lang="en-US" altLang="ja-JP" cap="none" dirty="0"/>
              <a:t>01</a:t>
            </a:r>
            <a:endParaRPr kumimoji="1" lang="ja-JP" altLang="en-US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2356B8-15AF-4885-9FD4-6248767EC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環境構築・ログ出力・変数編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4969F4-521A-49A3-B2B4-57FC6A6E9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3875" y="725159"/>
            <a:ext cx="2431095" cy="24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7D097-CD27-4295-85D9-FF08F427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JavaScript</a:t>
            </a:r>
            <a:r>
              <a:rPr kumimoji="1" lang="ja-JP" altLang="en-US" cap="none" dirty="0"/>
              <a:t>とは・・・？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52BCD-C952-4186-B2F3-4C29C224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複雑な機能を実装したウェブページを作ることのできるプログラミング言語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r>
              <a:rPr kumimoji="1" lang="ja-JP" altLang="en-US" dirty="0"/>
              <a:t>アニメーション、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や</a:t>
            </a:r>
            <a:r>
              <a:rPr kumimoji="1" lang="en-US" altLang="ja-JP" dirty="0"/>
              <a:t>CSS</a:t>
            </a:r>
            <a:r>
              <a:rPr kumimoji="1" lang="ja-JP" altLang="en-US" dirty="0"/>
              <a:t>を動的に操作</a:t>
            </a:r>
            <a:r>
              <a:rPr kumimoji="1" lang="en-US" altLang="ja-JP" dirty="0"/>
              <a:t>(DOM</a:t>
            </a:r>
            <a:r>
              <a:rPr kumimoji="1" lang="ja-JP" altLang="en-US" dirty="0"/>
              <a:t>操作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id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"target"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style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"color: red;"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Hello World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US" altLang="ja-JP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ja-JP" altLang="en-US" dirty="0">
                <a:latin typeface="Consolas" panose="020B0609020204030204" pitchFamily="49" charset="0"/>
              </a:rPr>
              <a:t>↑文字色が赤の</a:t>
            </a:r>
            <a:r>
              <a:rPr lang="en-US" altLang="ja-JP" dirty="0">
                <a:latin typeface="Consolas" panose="020B0609020204030204" pitchFamily="49" charset="0"/>
              </a:rPr>
              <a:t>h1</a:t>
            </a:r>
            <a:r>
              <a:rPr lang="ja-JP" altLang="en-US" dirty="0">
                <a:latin typeface="Consolas" panose="020B0609020204030204" pitchFamily="49" charset="0"/>
              </a:rPr>
              <a:t>タグ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164293-77E7-40A6-8D0E-84A16946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808764"/>
            <a:ext cx="3524742" cy="16575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0C91D45-444E-45D8-8E02-0053E4BA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11" y="3827816"/>
            <a:ext cx="4039164" cy="163852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275D6B-7BFB-4BFA-996B-6B9546D3E06F}"/>
              </a:ext>
            </a:extLst>
          </p:cNvPr>
          <p:cNvSpPr txBox="1"/>
          <p:nvPr/>
        </p:nvSpPr>
        <p:spPr>
          <a:xfrm>
            <a:off x="1715678" y="5661443"/>
            <a:ext cx="3260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h1</a:t>
            </a:r>
            <a:r>
              <a:rPr kumimoji="1" lang="ja-JP" altLang="en-US" sz="2400" dirty="0"/>
              <a:t>タグをクリック！！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4ED8DD1-48E7-451A-B6FB-81FE95FF41DD}"/>
              </a:ext>
            </a:extLst>
          </p:cNvPr>
          <p:cNvSpPr/>
          <p:nvPr/>
        </p:nvSpPr>
        <p:spPr>
          <a:xfrm rot="16544176">
            <a:off x="2364546" y="5005858"/>
            <a:ext cx="8429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509451-A8A9-44F9-9185-85E04FF7B048}"/>
              </a:ext>
            </a:extLst>
          </p:cNvPr>
          <p:cNvSpPr txBox="1"/>
          <p:nvPr/>
        </p:nvSpPr>
        <p:spPr>
          <a:xfrm>
            <a:off x="7215681" y="5628323"/>
            <a:ext cx="351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テキストや色が変わる</a:t>
            </a:r>
          </a:p>
        </p:txBody>
      </p:sp>
    </p:spTree>
    <p:extLst>
      <p:ext uri="{BB962C8B-B14F-4D97-AF65-F5344CB8AC3E}">
        <p14:creationId xmlns:p14="http://schemas.microsoft.com/office/powerpoint/2010/main" val="399445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68B54-78BD-44FA-BC1B-C6E06EFF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8BC1-CEA1-4359-9D5C-25520FA0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必要なもの</a:t>
            </a:r>
            <a:endParaRPr kumimoji="1" lang="en-US" altLang="ja-JP" dirty="0"/>
          </a:p>
          <a:p>
            <a:pPr lvl="1"/>
            <a:r>
              <a:rPr lang="ja-JP" altLang="en-US" dirty="0"/>
              <a:t>ブラウザ（</a:t>
            </a:r>
            <a:r>
              <a:rPr lang="en-US" altLang="ja-JP" dirty="0"/>
              <a:t>chrome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kumimoji="1" lang="ja-JP" altLang="en-US" dirty="0"/>
              <a:t>テキストエディタ（</a:t>
            </a:r>
            <a:r>
              <a:rPr kumimoji="1" lang="en-US" altLang="ja-JP" dirty="0"/>
              <a:t>Visual Studio Code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やる気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workspace</a:t>
            </a:r>
            <a:r>
              <a:rPr lang="ja-JP" altLang="en-US" dirty="0"/>
              <a:t>フォルダを作成し</a:t>
            </a:r>
            <a:r>
              <a:rPr lang="en-US" altLang="ja-JP" dirty="0"/>
              <a:t>sectioon0101.html</a:t>
            </a:r>
            <a:r>
              <a:rPr lang="ja-JP" altLang="en-US" dirty="0"/>
              <a:t>の</a:t>
            </a:r>
            <a:r>
              <a:rPr lang="en-US" altLang="ja-JP" dirty="0"/>
              <a:t>HTML</a:t>
            </a:r>
            <a:r>
              <a:rPr lang="ja-JP" altLang="en-US" dirty="0"/>
              <a:t>ファイルを作成してひな形を書いて完了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6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996F-1773-40EC-8259-08367A3A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673D2A-EFA1-456C-96D4-890F3445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</a:t>
            </a:r>
            <a:r>
              <a:rPr kumimoji="1" lang="en-US" altLang="ja-JP" dirty="0"/>
              <a:t>ody</a:t>
            </a:r>
            <a:r>
              <a:rPr kumimoji="1" lang="ja-JP" altLang="en-US" dirty="0"/>
              <a:t>内に以下のコードを記述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082424-5EF0-4CF5-949F-D80C0959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61282"/>
            <a:ext cx="8380578" cy="27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95FE4-07B0-4580-B512-E272A52A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ブラウザにて実行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07A28-C895-474D-98D4-A237379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8252"/>
          </a:xfrm>
        </p:spPr>
        <p:txBody>
          <a:bodyPr/>
          <a:lstStyle/>
          <a:p>
            <a:r>
              <a:rPr kumimoji="1" lang="en-US" altLang="ja-JP" dirty="0"/>
              <a:t>F5</a:t>
            </a:r>
            <a:r>
              <a:rPr kumimoji="1" lang="ja-JP" altLang="en-US" dirty="0"/>
              <a:t>キーで実行</a:t>
            </a:r>
            <a:endParaRPr kumimoji="1" lang="en-US" altLang="ja-JP" dirty="0"/>
          </a:p>
          <a:p>
            <a:pPr lvl="1"/>
            <a:r>
              <a:rPr lang="en-US" altLang="ja-JP" dirty="0"/>
              <a:t>Chrome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kumimoji="1" lang="ja-JP" altLang="en-US" dirty="0"/>
              <a:t>もしくはエクスプローラーから</a:t>
            </a:r>
            <a:r>
              <a:rPr kumimoji="1" lang="en-US" altLang="ja-JP" dirty="0"/>
              <a:t>chrome</a:t>
            </a:r>
            <a:r>
              <a:rPr kumimoji="1" lang="ja-JP" altLang="en-US" dirty="0"/>
              <a:t>で開く</a:t>
            </a:r>
            <a:endParaRPr kumimoji="1" lang="en-US" altLang="ja-JP" dirty="0"/>
          </a:p>
          <a:p>
            <a:r>
              <a:rPr lang="en-US" altLang="ja-JP" dirty="0"/>
              <a:t>F12</a:t>
            </a:r>
            <a:r>
              <a:rPr lang="ja-JP" altLang="en-US" dirty="0"/>
              <a:t>キーを押す</a:t>
            </a:r>
            <a:endParaRPr lang="en-US" altLang="ja-JP" dirty="0"/>
          </a:p>
          <a:p>
            <a:pPr lvl="1"/>
            <a:r>
              <a:rPr kumimoji="1" lang="en-US" altLang="ja-JP" dirty="0"/>
              <a:t>Console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E5D859-6356-4883-A5F1-16AE8615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4434004"/>
            <a:ext cx="9603275" cy="23355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3D2A4-E407-44F4-A5F6-54B0536B6B44}"/>
              </a:ext>
            </a:extLst>
          </p:cNvPr>
          <p:cNvSpPr txBox="1"/>
          <p:nvPr/>
        </p:nvSpPr>
        <p:spPr>
          <a:xfrm>
            <a:off x="2696066" y="5948313"/>
            <a:ext cx="54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↑実行結果が確認できる</a:t>
            </a:r>
          </a:p>
        </p:txBody>
      </p:sp>
    </p:spTree>
    <p:extLst>
      <p:ext uri="{BB962C8B-B14F-4D97-AF65-F5344CB8AC3E}">
        <p14:creationId xmlns:p14="http://schemas.microsoft.com/office/powerpoint/2010/main" val="138779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732D-C668-4242-8601-56756E96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997DB-C06C-4FE4-B46C-09C5AF23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変数を宣言するには</a:t>
            </a:r>
            <a:r>
              <a:rPr lang="en-US" altLang="ja-JP" dirty="0">
                <a:solidFill>
                  <a:srgbClr val="FF0000"/>
                </a:solidFill>
              </a:rPr>
              <a:t>let</a:t>
            </a:r>
            <a:r>
              <a:rPr lang="ja-JP" altLang="en-US" dirty="0"/>
              <a:t>か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を使う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（古いもので</a:t>
            </a:r>
            <a:r>
              <a:rPr lang="en-US" altLang="ja-JP" dirty="0">
                <a:solidFill>
                  <a:srgbClr val="FF0000"/>
                </a:solidFill>
              </a:rPr>
              <a:t>var</a:t>
            </a:r>
            <a:r>
              <a:rPr lang="ja-JP" altLang="en-US" dirty="0"/>
              <a:t>を使っているところもある）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kumimoji="1" lang="en-US" altLang="ja-JP" dirty="0">
                <a:solidFill>
                  <a:srgbClr val="FF0000"/>
                </a:solidFill>
              </a:rPr>
              <a:t>et</a:t>
            </a:r>
            <a:r>
              <a:rPr lang="ja-JP" altLang="en-US" dirty="0"/>
              <a:t>は</a:t>
            </a:r>
            <a:r>
              <a:rPr lang="ja-JP" altLang="en-US" dirty="0">
                <a:highlight>
                  <a:srgbClr val="FFFF00"/>
                </a:highlight>
              </a:rPr>
              <a:t>再代入可能</a:t>
            </a:r>
            <a:r>
              <a:rPr lang="ja-JP" altLang="en-US" dirty="0"/>
              <a:t>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は</a:t>
            </a:r>
            <a:r>
              <a:rPr lang="ja-JP" altLang="en-US" dirty="0">
                <a:highlight>
                  <a:srgbClr val="FFFF00"/>
                </a:highlight>
              </a:rPr>
              <a:t>再代入不可</a:t>
            </a:r>
            <a:r>
              <a:rPr lang="ja-JP" altLang="en-US" dirty="0"/>
              <a:t>と覚える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普通の</a:t>
            </a:r>
            <a:r>
              <a:rPr kumimoji="1" lang="ja-JP" altLang="en-US" dirty="0">
                <a:solidFill>
                  <a:srgbClr val="FF0000"/>
                </a:solidFill>
              </a:rPr>
              <a:t>変数</a:t>
            </a:r>
            <a:r>
              <a:rPr kumimoji="1" lang="ja-JP" altLang="en-US" dirty="0"/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let</a:t>
            </a:r>
            <a:r>
              <a:rPr kumimoji="1" lang="ja-JP" altLang="en-US" dirty="0"/>
              <a:t>を使用し、円周率などの</a:t>
            </a:r>
            <a:r>
              <a:rPr kumimoji="1" lang="ja-JP" altLang="en-US" dirty="0">
                <a:solidFill>
                  <a:srgbClr val="FF0000"/>
                </a:solidFill>
              </a:rPr>
              <a:t>定数</a:t>
            </a:r>
            <a:r>
              <a:rPr kumimoji="1" lang="ja-JP" altLang="en-US" dirty="0"/>
              <a:t>には</a:t>
            </a:r>
            <a:r>
              <a:rPr kumimoji="1" lang="en-US" altLang="ja-JP" dirty="0">
                <a:solidFill>
                  <a:srgbClr val="FF0000"/>
                </a:solidFill>
              </a:rPr>
              <a:t>const</a:t>
            </a:r>
            <a:r>
              <a:rPr kumimoji="1" lang="ja-JP" altLang="en-US" dirty="0"/>
              <a:t>を使用する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05392805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212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Consolas</vt:lpstr>
      <vt:lpstr>Gill Sans MT</vt:lpstr>
      <vt:lpstr>ギャラリー</vt:lpstr>
      <vt:lpstr>JavaScript入門01</vt:lpstr>
      <vt:lpstr>JavaScriptとは・・・？</vt:lpstr>
      <vt:lpstr>環境構築</vt:lpstr>
      <vt:lpstr>ログ出力</vt:lpstr>
      <vt:lpstr>ブラウザにて実行</vt:lpstr>
      <vt:lpstr>変数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JavaScript入門01</dc:title>
  <dc:creator>一ノ瀬 裕斗</dc:creator>
  <cp:lastModifiedBy>一ノ瀬 裕斗</cp:lastModifiedBy>
  <cp:revision>1</cp:revision>
  <dcterms:created xsi:type="dcterms:W3CDTF">2021-12-18T15:36:43Z</dcterms:created>
  <dcterms:modified xsi:type="dcterms:W3CDTF">2021-12-18T16:57:56Z</dcterms:modified>
</cp:coreProperties>
</file>