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斗 一ノ瀬" userId="d922bd61-0e71-476e-9174-cf5b5058dba7" providerId="ADAL" clId="{6B42A556-8572-46AE-9E9F-C20520DDE4F3}"/>
    <pc:docChg chg="addSld modSld">
      <pc:chgData name="裕斗 一ノ瀬" userId="d922bd61-0e71-476e-9174-cf5b5058dba7" providerId="ADAL" clId="{6B42A556-8572-46AE-9E9F-C20520DDE4F3}" dt="2022-01-07T14:22:36.802" v="19" actId="680"/>
      <pc:docMkLst>
        <pc:docMk/>
      </pc:docMkLst>
      <pc:sldChg chg="addSp modSp new mod">
        <pc:chgData name="裕斗 一ノ瀬" userId="d922bd61-0e71-476e-9174-cf5b5058dba7" providerId="ADAL" clId="{6B42A556-8572-46AE-9E9F-C20520DDE4F3}" dt="2022-01-07T14:22:32.550" v="18" actId="1076"/>
        <pc:sldMkLst>
          <pc:docMk/>
          <pc:sldMk cId="271400889" sldId="256"/>
        </pc:sldMkLst>
        <pc:spChg chg="mod">
          <ac:chgData name="裕斗 一ノ瀬" userId="d922bd61-0e71-476e-9174-cf5b5058dba7" providerId="ADAL" clId="{6B42A556-8572-46AE-9E9F-C20520DDE4F3}" dt="2022-01-07T14:18:19.193" v="6" actId="20577"/>
          <ac:spMkLst>
            <pc:docMk/>
            <pc:sldMk cId="271400889" sldId="256"/>
            <ac:spMk id="2" creationId="{80857FED-C403-4C8F-B361-A01015232A05}"/>
          </ac:spMkLst>
        </pc:spChg>
        <pc:spChg chg="mod">
          <ac:chgData name="裕斗 一ノ瀬" userId="d922bd61-0e71-476e-9174-cf5b5058dba7" providerId="ADAL" clId="{6B42A556-8572-46AE-9E9F-C20520DDE4F3}" dt="2022-01-07T14:22:17.775" v="16" actId="20577"/>
          <ac:spMkLst>
            <pc:docMk/>
            <pc:sldMk cId="271400889" sldId="256"/>
            <ac:spMk id="3" creationId="{335D3702-6B97-4F01-A0CF-2D8BEDD44B9A}"/>
          </ac:spMkLst>
        </pc:spChg>
        <pc:picChg chg="add mod">
          <ac:chgData name="裕斗 一ノ瀬" userId="d922bd61-0e71-476e-9174-cf5b5058dba7" providerId="ADAL" clId="{6B42A556-8572-46AE-9E9F-C20520DDE4F3}" dt="2022-01-07T14:22:32.550" v="18" actId="1076"/>
          <ac:picMkLst>
            <pc:docMk/>
            <pc:sldMk cId="271400889" sldId="256"/>
            <ac:picMk id="4" creationId="{E6320C0D-38F9-4F1C-82BD-01F1B93F76EF}"/>
          </ac:picMkLst>
        </pc:picChg>
      </pc:sldChg>
      <pc:sldChg chg="new">
        <pc:chgData name="裕斗 一ノ瀬" userId="d922bd61-0e71-476e-9174-cf5b5058dba7" providerId="ADAL" clId="{6B42A556-8572-46AE-9E9F-C20520DDE4F3}" dt="2022-01-07T14:22:36.802" v="19" actId="680"/>
        <pc:sldMkLst>
          <pc:docMk/>
          <pc:sldMk cId="321535477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65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6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7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5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2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39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0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F59C9A-9B13-4259-935C-37067C8F944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7D118F-9A56-4DA7-A504-1073787BB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avaScrip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57FED-C403-4C8F-B361-A01015232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JavaScript</a:t>
            </a:r>
            <a:r>
              <a:rPr lang="ja-JP" altLang="en-US" cap="none" dirty="0"/>
              <a:t>入門</a:t>
            </a:r>
            <a:r>
              <a:rPr lang="en-US" altLang="ja-JP" cap="none" dirty="0"/>
              <a:t>02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5D3702-6B97-4F01-A0CF-2D8BEDD4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DOM</a:t>
            </a:r>
            <a:r>
              <a:rPr kumimoji="1" lang="ja-JP" altLang="en-US" dirty="0"/>
              <a:t>操作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320C0D-38F9-4F1C-82BD-01F1B93F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7569" y="384650"/>
            <a:ext cx="2431095" cy="24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41A-517D-40EC-B3B2-3600FED0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E181-0485-4AE4-B77E-26945C8F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5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Garamond</vt:lpstr>
      <vt:lpstr>オーガニック</vt:lpstr>
      <vt:lpstr>JavaScript入門02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JavaScript入門02</dc:title>
  <dc:creator>一ノ瀬 裕斗</dc:creator>
  <cp:lastModifiedBy>一ノ瀬 裕斗</cp:lastModifiedBy>
  <cp:revision>1</cp:revision>
  <dcterms:created xsi:type="dcterms:W3CDTF">2022-01-07T14:10:52Z</dcterms:created>
  <dcterms:modified xsi:type="dcterms:W3CDTF">2022-01-07T15:35:52Z</dcterms:modified>
</cp:coreProperties>
</file>