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裕斗 一ノ瀬" userId="d922bd61-0e71-476e-9174-cf5b5058dba7" providerId="ADAL" clId="{1DF37C34-4BD3-45C9-B8D3-31F7806029DB}"/>
    <pc:docChg chg="undo redo custSel addSld modSld">
      <pc:chgData name="裕斗 一ノ瀬" userId="d922bd61-0e71-476e-9174-cf5b5058dba7" providerId="ADAL" clId="{1DF37C34-4BD3-45C9-B8D3-31F7806029DB}" dt="2021-12-19T08:47:07.604" v="2769" actId="1076"/>
      <pc:docMkLst>
        <pc:docMk/>
      </pc:docMkLst>
      <pc:sldChg chg="addSp delSp modSp new mod">
        <pc:chgData name="裕斗 一ノ瀬" userId="d922bd61-0e71-476e-9174-cf5b5058dba7" providerId="ADAL" clId="{1DF37C34-4BD3-45C9-B8D3-31F7806029DB}" dt="2021-12-19T07:01:04.108" v="2013" actId="20577"/>
        <pc:sldMkLst>
          <pc:docMk/>
          <pc:sldMk cId="165290903" sldId="256"/>
        </pc:sldMkLst>
        <pc:spChg chg="mod">
          <ac:chgData name="裕斗 一ノ瀬" userId="d922bd61-0e71-476e-9174-cf5b5058dba7" providerId="ADAL" clId="{1DF37C34-4BD3-45C9-B8D3-31F7806029DB}" dt="2021-12-18T15:38:50.163" v="138" actId="20577"/>
          <ac:spMkLst>
            <pc:docMk/>
            <pc:sldMk cId="165290903" sldId="256"/>
            <ac:spMk id="2" creationId="{3E4A2561-E440-4D75-A759-93AE6C21F6D9}"/>
          </ac:spMkLst>
        </pc:spChg>
        <pc:spChg chg="mod">
          <ac:chgData name="裕斗 一ノ瀬" userId="d922bd61-0e71-476e-9174-cf5b5058dba7" providerId="ADAL" clId="{1DF37C34-4BD3-45C9-B8D3-31F7806029DB}" dt="2021-12-19T07:01:04.108" v="2013" actId="20577"/>
          <ac:spMkLst>
            <pc:docMk/>
            <pc:sldMk cId="165290903" sldId="256"/>
            <ac:spMk id="3" creationId="{B32356B8-15AF-4885-9FD4-6248767ECB6E}"/>
          </ac:spMkLst>
        </pc:spChg>
        <pc:spChg chg="add del mod">
          <ac:chgData name="裕斗 一ノ瀬" userId="d922bd61-0e71-476e-9174-cf5b5058dba7" providerId="ADAL" clId="{1DF37C34-4BD3-45C9-B8D3-31F7806029DB}" dt="2021-12-18T15:42:09.486" v="242" actId="478"/>
          <ac:spMkLst>
            <pc:docMk/>
            <pc:sldMk cId="165290903" sldId="256"/>
            <ac:spMk id="6" creationId="{DDD71FE6-B9F1-42D3-B026-77F6A0163F38}"/>
          </ac:spMkLst>
        </pc:spChg>
        <pc:picChg chg="add mod">
          <ac:chgData name="裕斗 一ノ瀬" userId="d922bd61-0e71-476e-9174-cf5b5058dba7" providerId="ADAL" clId="{1DF37C34-4BD3-45C9-B8D3-31F7806029DB}" dt="2021-12-18T15:42:15.204" v="244" actId="1076"/>
          <ac:picMkLst>
            <pc:docMk/>
            <pc:sldMk cId="165290903" sldId="256"/>
            <ac:picMk id="5" creationId="{7F4969F4-521A-49A3-B2B4-57FC6A6E9481}"/>
          </ac:picMkLst>
        </pc:picChg>
      </pc:sldChg>
      <pc:sldChg chg="addSp modSp new mod">
        <pc:chgData name="裕斗 一ノ瀬" userId="d922bd61-0e71-476e-9174-cf5b5058dba7" providerId="ADAL" clId="{1DF37C34-4BD3-45C9-B8D3-31F7806029DB}" dt="2021-12-18T16:14:38.136" v="726" actId="207"/>
        <pc:sldMkLst>
          <pc:docMk/>
          <pc:sldMk cId="3994458357" sldId="257"/>
        </pc:sldMkLst>
        <pc:spChg chg="mod">
          <ac:chgData name="裕斗 一ノ瀬" userId="d922bd61-0e71-476e-9174-cf5b5058dba7" providerId="ADAL" clId="{1DF37C34-4BD3-45C9-B8D3-31F7806029DB}" dt="2021-12-18T15:43:52.218" v="287" actId="20577"/>
          <ac:spMkLst>
            <pc:docMk/>
            <pc:sldMk cId="3994458357" sldId="257"/>
            <ac:spMk id="2" creationId="{0C17D097-CD27-4295-85D9-FF08F4277504}"/>
          </ac:spMkLst>
        </pc:spChg>
        <pc:spChg chg="mod">
          <ac:chgData name="裕斗 一ノ瀬" userId="d922bd61-0e71-476e-9174-cf5b5058dba7" providerId="ADAL" clId="{1DF37C34-4BD3-45C9-B8D3-31F7806029DB}" dt="2021-12-18T16:14:38.136" v="726" actId="207"/>
          <ac:spMkLst>
            <pc:docMk/>
            <pc:sldMk cId="3994458357" sldId="257"/>
            <ac:spMk id="3" creationId="{39552BCD-C952-4186-B2F3-4C29C22476DB}"/>
          </ac:spMkLst>
        </pc:spChg>
        <pc:spChg chg="add mod">
          <ac:chgData name="裕斗 一ノ瀬" userId="d922bd61-0e71-476e-9174-cf5b5058dba7" providerId="ADAL" clId="{1DF37C34-4BD3-45C9-B8D3-31F7806029DB}" dt="2021-12-18T16:14:13.905" v="724" actId="14100"/>
          <ac:spMkLst>
            <pc:docMk/>
            <pc:sldMk cId="3994458357" sldId="257"/>
            <ac:spMk id="8" creationId="{D0275D6B-7BFB-4BFA-996B-6B9546D3E06F}"/>
          </ac:spMkLst>
        </pc:spChg>
        <pc:spChg chg="add mod">
          <ac:chgData name="裕斗 一ノ瀬" userId="d922bd61-0e71-476e-9174-cf5b5058dba7" providerId="ADAL" clId="{1DF37C34-4BD3-45C9-B8D3-31F7806029DB}" dt="2021-12-18T16:06:49.441" v="619" actId="1076"/>
          <ac:spMkLst>
            <pc:docMk/>
            <pc:sldMk cId="3994458357" sldId="257"/>
            <ac:spMk id="9" creationId="{64ED8DD1-48E7-451A-B6FB-81FE95FF41DD}"/>
          </ac:spMkLst>
        </pc:spChg>
        <pc:spChg chg="add mod">
          <ac:chgData name="裕斗 一ノ瀬" userId="d922bd61-0e71-476e-9174-cf5b5058dba7" providerId="ADAL" clId="{1DF37C34-4BD3-45C9-B8D3-31F7806029DB}" dt="2021-12-18T16:14:19.437" v="725" actId="1076"/>
          <ac:spMkLst>
            <pc:docMk/>
            <pc:sldMk cId="3994458357" sldId="257"/>
            <ac:spMk id="10" creationId="{6F509451-A8A9-44F9-9185-85E04FF7B048}"/>
          </ac:spMkLst>
        </pc:spChg>
        <pc:picChg chg="add mod">
          <ac:chgData name="裕斗 一ノ瀬" userId="d922bd61-0e71-476e-9174-cf5b5058dba7" providerId="ADAL" clId="{1DF37C34-4BD3-45C9-B8D3-31F7806029DB}" dt="2021-12-18T16:06:49.441" v="619" actId="1076"/>
          <ac:picMkLst>
            <pc:docMk/>
            <pc:sldMk cId="3994458357" sldId="257"/>
            <ac:picMk id="5" creationId="{50164293-77E7-40A6-8D0E-84A169466BC9}"/>
          </ac:picMkLst>
        </pc:picChg>
        <pc:picChg chg="add mod">
          <ac:chgData name="裕斗 一ノ瀬" userId="d922bd61-0e71-476e-9174-cf5b5058dba7" providerId="ADAL" clId="{1DF37C34-4BD3-45C9-B8D3-31F7806029DB}" dt="2021-12-18T16:06:49.441" v="619" actId="1076"/>
          <ac:picMkLst>
            <pc:docMk/>
            <pc:sldMk cId="3994458357" sldId="257"/>
            <ac:picMk id="7" creationId="{20C91D45-444E-45D8-8E02-0053E4BA5A86}"/>
          </ac:picMkLst>
        </pc:picChg>
      </pc:sldChg>
      <pc:sldChg chg="modSp new mod">
        <pc:chgData name="裕斗 一ノ瀬" userId="d922bd61-0e71-476e-9174-cf5b5058dba7" providerId="ADAL" clId="{1DF37C34-4BD3-45C9-B8D3-31F7806029DB}" dt="2021-12-18T16:20:52.015" v="1026" actId="14"/>
        <pc:sldMkLst>
          <pc:docMk/>
          <pc:sldMk cId="3355666642" sldId="258"/>
        </pc:sldMkLst>
        <pc:spChg chg="mod">
          <ac:chgData name="裕斗 一ノ瀬" userId="d922bd61-0e71-476e-9174-cf5b5058dba7" providerId="ADAL" clId="{1DF37C34-4BD3-45C9-B8D3-31F7806029DB}" dt="2021-12-18T16:15:49.785" v="736" actId="20577"/>
          <ac:spMkLst>
            <pc:docMk/>
            <pc:sldMk cId="3355666642" sldId="258"/>
            <ac:spMk id="2" creationId="{0B668B54-78BD-44FA-BC1B-C6E06EFFA5A6}"/>
          </ac:spMkLst>
        </pc:spChg>
        <pc:spChg chg="mod">
          <ac:chgData name="裕斗 一ノ瀬" userId="d922bd61-0e71-476e-9174-cf5b5058dba7" providerId="ADAL" clId="{1DF37C34-4BD3-45C9-B8D3-31F7806029DB}" dt="2021-12-18T16:20:52.015" v="1026" actId="14"/>
          <ac:spMkLst>
            <pc:docMk/>
            <pc:sldMk cId="3355666642" sldId="258"/>
            <ac:spMk id="3" creationId="{6CA18BC1-CEA1-4359-9D5C-25520FA0A750}"/>
          </ac:spMkLst>
        </pc:spChg>
      </pc:sldChg>
      <pc:sldChg chg="addSp delSp modSp new mod">
        <pc:chgData name="裕斗 一ノ瀬" userId="d922bd61-0e71-476e-9174-cf5b5058dba7" providerId="ADAL" clId="{1DF37C34-4BD3-45C9-B8D3-31F7806029DB}" dt="2021-12-19T07:18:53.126" v="2151" actId="20577"/>
        <pc:sldMkLst>
          <pc:docMk/>
          <pc:sldMk cId="394620482" sldId="259"/>
        </pc:sldMkLst>
        <pc:spChg chg="mod">
          <ac:chgData name="裕斗 一ノ瀬" userId="d922bd61-0e71-476e-9174-cf5b5058dba7" providerId="ADAL" clId="{1DF37C34-4BD3-45C9-B8D3-31F7806029DB}" dt="2021-12-18T16:33:25.406" v="1051" actId="20577"/>
          <ac:spMkLst>
            <pc:docMk/>
            <pc:sldMk cId="394620482" sldId="259"/>
            <ac:spMk id="2" creationId="{DA9D996F-1773-40EC-8259-08367A3A10A0}"/>
          </ac:spMkLst>
        </pc:spChg>
        <pc:spChg chg="add del mod">
          <ac:chgData name="裕斗 一ノ瀬" userId="d922bd61-0e71-476e-9174-cf5b5058dba7" providerId="ADAL" clId="{1DF37C34-4BD3-45C9-B8D3-31F7806029DB}" dt="2021-12-19T07:18:53.126" v="2151" actId="20577"/>
          <ac:spMkLst>
            <pc:docMk/>
            <pc:sldMk cId="394620482" sldId="259"/>
            <ac:spMk id="3" creationId="{AC673D2A-EFA1-456C-96D4-890F3445F1DE}"/>
          </ac:spMkLst>
        </pc:spChg>
        <pc:picChg chg="add del mod ord">
          <ac:chgData name="裕斗 一ノ瀬" userId="d922bd61-0e71-476e-9174-cf5b5058dba7" providerId="ADAL" clId="{1DF37C34-4BD3-45C9-B8D3-31F7806029DB}" dt="2021-12-18T16:33:19.438" v="1047" actId="22"/>
          <ac:picMkLst>
            <pc:docMk/>
            <pc:sldMk cId="394620482" sldId="259"/>
            <ac:picMk id="5" creationId="{47C9E6EB-6211-4AE4-A5BE-D8A1CB62B7D4}"/>
          </ac:picMkLst>
        </pc:picChg>
        <pc:picChg chg="add del mod ord">
          <ac:chgData name="裕斗 一ノ瀬" userId="d922bd61-0e71-476e-9174-cf5b5058dba7" providerId="ADAL" clId="{1DF37C34-4BD3-45C9-B8D3-31F7806029DB}" dt="2021-12-18T16:33:22.560" v="1049" actId="22"/>
          <ac:picMkLst>
            <pc:docMk/>
            <pc:sldMk cId="394620482" sldId="259"/>
            <ac:picMk id="7" creationId="{CD054E0C-A5EE-4D32-AB59-FF88B81F3DF0}"/>
          </ac:picMkLst>
        </pc:picChg>
        <pc:picChg chg="add mod">
          <ac:chgData name="裕斗 一ノ瀬" userId="d922bd61-0e71-476e-9174-cf5b5058dba7" providerId="ADAL" clId="{1DF37C34-4BD3-45C9-B8D3-31F7806029DB}" dt="2021-12-18T16:34:39.288" v="1100" actId="1076"/>
          <ac:picMkLst>
            <pc:docMk/>
            <pc:sldMk cId="394620482" sldId="259"/>
            <ac:picMk id="9" creationId="{46082424-5EF0-4CF5-949F-D80C09598CC5}"/>
          </ac:picMkLst>
        </pc:picChg>
      </pc:sldChg>
      <pc:sldChg chg="addSp modSp new mod">
        <pc:chgData name="裕斗 一ノ瀬" userId="d922bd61-0e71-476e-9174-cf5b5058dba7" providerId="ADAL" clId="{1DF37C34-4BD3-45C9-B8D3-31F7806029DB}" dt="2021-12-18T16:42:54.507" v="1302" actId="207"/>
        <pc:sldMkLst>
          <pc:docMk/>
          <pc:sldMk cId="1387792916" sldId="260"/>
        </pc:sldMkLst>
        <pc:spChg chg="mod">
          <ac:chgData name="裕斗 一ノ瀬" userId="d922bd61-0e71-476e-9174-cf5b5058dba7" providerId="ADAL" clId="{1DF37C34-4BD3-45C9-B8D3-31F7806029DB}" dt="2021-12-18T16:39:00.549" v="1132" actId="20577"/>
          <ac:spMkLst>
            <pc:docMk/>
            <pc:sldMk cId="1387792916" sldId="260"/>
            <ac:spMk id="2" creationId="{A2995FE4-07B0-4580-B512-E272A52AC813}"/>
          </ac:spMkLst>
        </pc:spChg>
        <pc:spChg chg="mod">
          <ac:chgData name="裕斗 一ノ瀬" userId="d922bd61-0e71-476e-9174-cf5b5058dba7" providerId="ADAL" clId="{1DF37C34-4BD3-45C9-B8D3-31F7806029DB}" dt="2021-12-18T16:41:12.209" v="1259" actId="14100"/>
          <ac:spMkLst>
            <pc:docMk/>
            <pc:sldMk cId="1387792916" sldId="260"/>
            <ac:spMk id="3" creationId="{C3407A28-C895-474D-98D4-A237379E7D37}"/>
          </ac:spMkLst>
        </pc:spChg>
        <pc:spChg chg="add mod">
          <ac:chgData name="裕斗 一ノ瀬" userId="d922bd61-0e71-476e-9174-cf5b5058dba7" providerId="ADAL" clId="{1DF37C34-4BD3-45C9-B8D3-31F7806029DB}" dt="2021-12-18T16:42:54.507" v="1302" actId="207"/>
          <ac:spMkLst>
            <pc:docMk/>
            <pc:sldMk cId="1387792916" sldId="260"/>
            <ac:spMk id="6" creationId="{9833D2A4-E407-44F4-A5F6-54B0536B6B44}"/>
          </ac:spMkLst>
        </pc:spChg>
        <pc:picChg chg="add mod">
          <ac:chgData name="裕斗 一ノ瀬" userId="d922bd61-0e71-476e-9174-cf5b5058dba7" providerId="ADAL" clId="{1DF37C34-4BD3-45C9-B8D3-31F7806029DB}" dt="2021-12-18T16:42:08.770" v="1262" actId="14100"/>
          <ac:picMkLst>
            <pc:docMk/>
            <pc:sldMk cId="1387792916" sldId="260"/>
            <ac:picMk id="5" creationId="{C0E5D859-6356-4883-A5F1-16AE86156DE5}"/>
          </ac:picMkLst>
        </pc:picChg>
      </pc:sldChg>
      <pc:sldChg chg="addSp modSp new mod">
        <pc:chgData name="裕斗 一ノ瀬" userId="d922bd61-0e71-476e-9174-cf5b5058dba7" providerId="ADAL" clId="{1DF37C34-4BD3-45C9-B8D3-31F7806029DB}" dt="2021-12-19T07:40:36.358" v="2324" actId="20577"/>
        <pc:sldMkLst>
          <pc:docMk/>
          <pc:sldMk cId="3405392805" sldId="261"/>
        </pc:sldMkLst>
        <pc:spChg chg="mod">
          <ac:chgData name="裕斗 一ノ瀬" userId="d922bd61-0e71-476e-9174-cf5b5058dba7" providerId="ADAL" clId="{1DF37C34-4BD3-45C9-B8D3-31F7806029DB}" dt="2021-12-18T16:50:36.916" v="1312" actId="20577"/>
          <ac:spMkLst>
            <pc:docMk/>
            <pc:sldMk cId="3405392805" sldId="261"/>
            <ac:spMk id="2" creationId="{A78A732D-C668-4242-8601-56756E96EBF4}"/>
          </ac:spMkLst>
        </pc:spChg>
        <pc:spChg chg="mod">
          <ac:chgData name="裕斗 一ノ瀬" userId="d922bd61-0e71-476e-9174-cf5b5058dba7" providerId="ADAL" clId="{1DF37C34-4BD3-45C9-B8D3-31F7806029DB}" dt="2021-12-19T07:40:36.358" v="2324" actId="20577"/>
          <ac:spMkLst>
            <pc:docMk/>
            <pc:sldMk cId="3405392805" sldId="261"/>
            <ac:spMk id="3" creationId="{C1A997DB-C06C-4FE4-B46C-09C5AF23724A}"/>
          </ac:spMkLst>
        </pc:spChg>
        <pc:spChg chg="add mod">
          <ac:chgData name="裕斗 一ノ瀬" userId="d922bd61-0e71-476e-9174-cf5b5058dba7" providerId="ADAL" clId="{1DF37C34-4BD3-45C9-B8D3-31F7806029DB}" dt="2021-12-19T06:55:11.537" v="1736" actId="14100"/>
          <ac:spMkLst>
            <pc:docMk/>
            <pc:sldMk cId="3405392805" sldId="261"/>
            <ac:spMk id="6" creationId="{221C4B55-8CFD-43AA-8880-954692701B52}"/>
          </ac:spMkLst>
        </pc:spChg>
        <pc:picChg chg="add mod">
          <ac:chgData name="裕斗 一ノ瀬" userId="d922bd61-0e71-476e-9174-cf5b5058dba7" providerId="ADAL" clId="{1DF37C34-4BD3-45C9-B8D3-31F7806029DB}" dt="2021-12-19T06:53:32.557" v="1675" actId="1076"/>
          <ac:picMkLst>
            <pc:docMk/>
            <pc:sldMk cId="3405392805" sldId="261"/>
            <ac:picMk id="5" creationId="{A3DB1FF1-1652-4682-909B-0BE4020E6E39}"/>
          </ac:picMkLst>
        </pc:picChg>
      </pc:sldChg>
      <pc:sldChg chg="addSp modSp new mod">
        <pc:chgData name="裕斗 一ノ瀬" userId="d922bd61-0e71-476e-9174-cf5b5058dba7" providerId="ADAL" clId="{1DF37C34-4BD3-45C9-B8D3-31F7806029DB}" dt="2021-12-19T07:41:04.490" v="2334" actId="20577"/>
        <pc:sldMkLst>
          <pc:docMk/>
          <pc:sldMk cId="1298308946" sldId="262"/>
        </pc:sldMkLst>
        <pc:spChg chg="mod">
          <ac:chgData name="裕斗 一ノ瀬" userId="d922bd61-0e71-476e-9174-cf5b5058dba7" providerId="ADAL" clId="{1DF37C34-4BD3-45C9-B8D3-31F7806029DB}" dt="2021-12-19T07:01:55.031" v="2067" actId="20577"/>
          <ac:spMkLst>
            <pc:docMk/>
            <pc:sldMk cId="1298308946" sldId="262"/>
            <ac:spMk id="2" creationId="{FFF52FD9-DC95-462C-8F3A-5DF66F814EC0}"/>
          </ac:spMkLst>
        </pc:spChg>
        <pc:spChg chg="mod">
          <ac:chgData name="裕斗 一ノ瀬" userId="d922bd61-0e71-476e-9174-cf5b5058dba7" providerId="ADAL" clId="{1DF37C34-4BD3-45C9-B8D3-31F7806029DB}" dt="2021-12-19T07:41:04.490" v="2334" actId="20577"/>
          <ac:spMkLst>
            <pc:docMk/>
            <pc:sldMk cId="1298308946" sldId="262"/>
            <ac:spMk id="3" creationId="{08B16E78-C4F5-434E-BCD5-3EF6A690F469}"/>
          </ac:spMkLst>
        </pc:spChg>
        <pc:picChg chg="add mod">
          <ac:chgData name="裕斗 一ノ瀬" userId="d922bd61-0e71-476e-9174-cf5b5058dba7" providerId="ADAL" clId="{1DF37C34-4BD3-45C9-B8D3-31F7806029DB}" dt="2021-12-19T07:17:57.842" v="2071" actId="1076"/>
          <ac:picMkLst>
            <pc:docMk/>
            <pc:sldMk cId="1298308946" sldId="262"/>
            <ac:picMk id="5" creationId="{2808BF75-F25F-4ED5-9764-C7F12E881BEE}"/>
          </ac:picMkLst>
        </pc:picChg>
        <pc:picChg chg="add mod">
          <ac:chgData name="裕斗 一ノ瀬" userId="d922bd61-0e71-476e-9174-cf5b5058dba7" providerId="ADAL" clId="{1DF37C34-4BD3-45C9-B8D3-31F7806029DB}" dt="2021-12-19T07:20:28.041" v="2153" actId="1076"/>
          <ac:picMkLst>
            <pc:docMk/>
            <pc:sldMk cId="1298308946" sldId="262"/>
            <ac:picMk id="7" creationId="{F1923DC8-177B-4732-AF18-5AC69FFCB6AE}"/>
          </ac:picMkLst>
        </pc:picChg>
      </pc:sldChg>
      <pc:sldChg chg="addSp modSp new mod">
        <pc:chgData name="裕斗 一ノ瀬" userId="d922bd61-0e71-476e-9174-cf5b5058dba7" providerId="ADAL" clId="{1DF37C34-4BD3-45C9-B8D3-31F7806029DB}" dt="2021-12-19T07:41:29.385" v="2345" actId="5793"/>
        <pc:sldMkLst>
          <pc:docMk/>
          <pc:sldMk cId="189409671" sldId="263"/>
        </pc:sldMkLst>
        <pc:spChg chg="mod">
          <ac:chgData name="裕斗 一ノ瀬" userId="d922bd61-0e71-476e-9174-cf5b5058dba7" providerId="ADAL" clId="{1DF37C34-4BD3-45C9-B8D3-31F7806029DB}" dt="2021-12-19T07:22:59.676" v="2186" actId="20577"/>
          <ac:spMkLst>
            <pc:docMk/>
            <pc:sldMk cId="189409671" sldId="263"/>
            <ac:spMk id="2" creationId="{42131B3F-3BDF-408E-8526-18BBB81E1B1C}"/>
          </ac:spMkLst>
        </pc:spChg>
        <pc:spChg chg="mod">
          <ac:chgData name="裕斗 一ノ瀬" userId="d922bd61-0e71-476e-9174-cf5b5058dba7" providerId="ADAL" clId="{1DF37C34-4BD3-45C9-B8D3-31F7806029DB}" dt="2021-12-19T07:41:29.385" v="2345" actId="5793"/>
          <ac:spMkLst>
            <pc:docMk/>
            <pc:sldMk cId="189409671" sldId="263"/>
            <ac:spMk id="3" creationId="{ADA4D73D-862A-41CC-9F8E-057090E5BEDC}"/>
          </ac:spMkLst>
        </pc:spChg>
        <pc:picChg chg="add mod">
          <ac:chgData name="裕斗 一ノ瀬" userId="d922bd61-0e71-476e-9174-cf5b5058dba7" providerId="ADAL" clId="{1DF37C34-4BD3-45C9-B8D3-31F7806029DB}" dt="2021-12-19T07:37:42.330" v="2232" actId="1076"/>
          <ac:picMkLst>
            <pc:docMk/>
            <pc:sldMk cId="189409671" sldId="263"/>
            <ac:picMk id="5" creationId="{F03A4A02-2F9C-45ED-A41B-DFB45B0A2FBB}"/>
          </ac:picMkLst>
        </pc:picChg>
        <pc:picChg chg="add mod">
          <ac:chgData name="裕斗 一ノ瀬" userId="d922bd61-0e71-476e-9174-cf5b5058dba7" providerId="ADAL" clId="{1DF37C34-4BD3-45C9-B8D3-31F7806029DB}" dt="2021-12-19T07:38:18.311" v="2234" actId="1076"/>
          <ac:picMkLst>
            <pc:docMk/>
            <pc:sldMk cId="189409671" sldId="263"/>
            <ac:picMk id="7" creationId="{BF2D8B07-EA8A-45D0-80B2-FB43790E3B7F}"/>
          </ac:picMkLst>
        </pc:picChg>
      </pc:sldChg>
      <pc:sldChg chg="addSp delSp modSp new mod">
        <pc:chgData name="裕斗 一ノ瀬" userId="d922bd61-0e71-476e-9174-cf5b5058dba7" providerId="ADAL" clId="{1DF37C34-4BD3-45C9-B8D3-31F7806029DB}" dt="2021-12-19T08:01:40.978" v="2587" actId="20577"/>
        <pc:sldMkLst>
          <pc:docMk/>
          <pc:sldMk cId="3164469831" sldId="264"/>
        </pc:sldMkLst>
        <pc:spChg chg="mod">
          <ac:chgData name="裕斗 一ノ瀬" userId="d922bd61-0e71-476e-9174-cf5b5058dba7" providerId="ADAL" clId="{1DF37C34-4BD3-45C9-B8D3-31F7806029DB}" dt="2021-12-19T07:49:46.094" v="2361" actId="20577"/>
          <ac:spMkLst>
            <pc:docMk/>
            <pc:sldMk cId="3164469831" sldId="264"/>
            <ac:spMk id="2" creationId="{854235A3-CB10-4C0A-9F65-0BF88C4AC09C}"/>
          </ac:spMkLst>
        </pc:spChg>
        <pc:spChg chg="mod">
          <ac:chgData name="裕斗 一ノ瀬" userId="d922bd61-0e71-476e-9174-cf5b5058dba7" providerId="ADAL" clId="{1DF37C34-4BD3-45C9-B8D3-31F7806029DB}" dt="2021-12-19T08:01:40.978" v="2587" actId="20577"/>
          <ac:spMkLst>
            <pc:docMk/>
            <pc:sldMk cId="3164469831" sldId="264"/>
            <ac:spMk id="3" creationId="{D386C33B-1100-4E13-B767-870975B2F588}"/>
          </ac:spMkLst>
        </pc:spChg>
        <pc:picChg chg="add del mod">
          <ac:chgData name="裕斗 一ノ瀬" userId="d922bd61-0e71-476e-9174-cf5b5058dba7" providerId="ADAL" clId="{1DF37C34-4BD3-45C9-B8D3-31F7806029DB}" dt="2021-12-19T08:01:38.105" v="2583" actId="478"/>
          <ac:picMkLst>
            <pc:docMk/>
            <pc:sldMk cId="3164469831" sldId="264"/>
            <ac:picMk id="5" creationId="{0A4B66A7-F83F-4E65-AD8F-23F7DE717C3E}"/>
          </ac:picMkLst>
        </pc:picChg>
        <pc:picChg chg="add del mod">
          <ac:chgData name="裕斗 一ノ瀬" userId="d922bd61-0e71-476e-9174-cf5b5058dba7" providerId="ADAL" clId="{1DF37C34-4BD3-45C9-B8D3-31F7806029DB}" dt="2021-12-19T08:01:37.669" v="2582" actId="22"/>
          <ac:picMkLst>
            <pc:docMk/>
            <pc:sldMk cId="3164469831" sldId="264"/>
            <ac:picMk id="7" creationId="{FCE45782-D203-42D2-925A-320FB9F3DD46}"/>
          </ac:picMkLst>
        </pc:picChg>
      </pc:sldChg>
      <pc:sldChg chg="addSp delSp modSp new mod">
        <pc:chgData name="裕斗 一ノ瀬" userId="d922bd61-0e71-476e-9174-cf5b5058dba7" providerId="ADAL" clId="{1DF37C34-4BD3-45C9-B8D3-31F7806029DB}" dt="2021-12-19T08:47:07.604" v="2769" actId="1076"/>
        <pc:sldMkLst>
          <pc:docMk/>
          <pc:sldMk cId="356180449" sldId="265"/>
        </pc:sldMkLst>
        <pc:spChg chg="mod">
          <ac:chgData name="裕斗 一ノ瀬" userId="d922bd61-0e71-476e-9174-cf5b5058dba7" providerId="ADAL" clId="{1DF37C34-4BD3-45C9-B8D3-31F7806029DB}" dt="2021-12-19T08:04:12.995" v="2636" actId="20577"/>
          <ac:spMkLst>
            <pc:docMk/>
            <pc:sldMk cId="356180449" sldId="265"/>
            <ac:spMk id="2" creationId="{870B7546-874D-483A-AD5F-4BFADA1CACFA}"/>
          </ac:spMkLst>
        </pc:spChg>
        <pc:spChg chg="mod">
          <ac:chgData name="裕斗 一ノ瀬" userId="d922bd61-0e71-476e-9174-cf5b5058dba7" providerId="ADAL" clId="{1DF37C34-4BD3-45C9-B8D3-31F7806029DB}" dt="2021-12-19T08:05:23.510" v="2762" actId="20577"/>
          <ac:spMkLst>
            <pc:docMk/>
            <pc:sldMk cId="356180449" sldId="265"/>
            <ac:spMk id="3" creationId="{4CD0E0A5-9ADE-4539-A79A-45A7565CBFAC}"/>
          </ac:spMkLst>
        </pc:spChg>
        <pc:picChg chg="add del mod">
          <ac:chgData name="裕斗 一ノ瀬" userId="d922bd61-0e71-476e-9174-cf5b5058dba7" providerId="ADAL" clId="{1DF37C34-4BD3-45C9-B8D3-31F7806029DB}" dt="2021-12-19T08:46:28.191" v="2767" actId="478"/>
          <ac:picMkLst>
            <pc:docMk/>
            <pc:sldMk cId="356180449" sldId="265"/>
            <ac:picMk id="5" creationId="{023E422B-3036-46C1-A90C-F0D334758422}"/>
          </ac:picMkLst>
        </pc:picChg>
        <pc:picChg chg="add mod">
          <ac:chgData name="裕斗 一ノ瀬" userId="d922bd61-0e71-476e-9174-cf5b5058dba7" providerId="ADAL" clId="{1DF37C34-4BD3-45C9-B8D3-31F7806029DB}" dt="2021-12-19T08:47:07.604" v="2769" actId="1076"/>
          <ac:picMkLst>
            <pc:docMk/>
            <pc:sldMk cId="356180449" sldId="265"/>
            <ac:picMk id="7" creationId="{A4B9CCDE-EAA5-471A-B542-4B6B91A0010A}"/>
          </ac:picMkLst>
        </pc:picChg>
      </pc:sldChg>
      <pc:sldMasterChg chg="addSldLayout">
        <pc:chgData name="裕斗 一ノ瀬" userId="d922bd61-0e71-476e-9174-cf5b5058dba7" providerId="ADAL" clId="{1DF37C34-4BD3-45C9-B8D3-31F7806029DB}" dt="2021-12-18T15:36:50.616" v="0" actId="680"/>
        <pc:sldMasterMkLst>
          <pc:docMk/>
          <pc:sldMasterMk cId="3893743461" sldId="2147483648"/>
        </pc:sldMasterMkLst>
        <pc:sldLayoutChg chg="add">
          <pc:chgData name="裕斗 一ノ瀬" userId="d922bd61-0e71-476e-9174-cf5b5058dba7" providerId="ADAL" clId="{1DF37C34-4BD3-45C9-B8D3-31F7806029DB}" dt="2021-12-18T15:36:50.616" v="0" actId="680"/>
          <pc:sldLayoutMkLst>
            <pc:docMk/>
            <pc:sldMasterMk cId="3893743461" sldId="2147483648"/>
            <pc:sldLayoutMk cId="130405354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8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3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8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3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6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JavaScri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A2561-E440-4D75-A759-93AE6C21F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cap="none" dirty="0"/>
              <a:t>JavaScript</a:t>
            </a:r>
            <a:r>
              <a:rPr lang="ja-JP" altLang="en-US" cap="none" dirty="0"/>
              <a:t>入門</a:t>
            </a:r>
            <a:r>
              <a:rPr lang="en-US" altLang="ja-JP" cap="none" dirty="0"/>
              <a:t>01</a:t>
            </a:r>
            <a:endParaRPr kumimoji="1" lang="ja-JP" altLang="en-US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356B8-15AF-4885-9FD4-6248767EC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sz="2400" dirty="0"/>
              <a:t>環境構築・ログ出力・変数編</a:t>
            </a:r>
            <a:endParaRPr kumimoji="1" lang="en-US" altLang="ja-JP" sz="2400" dirty="0"/>
          </a:p>
          <a:p>
            <a:r>
              <a:rPr lang="ja-JP" altLang="en-US" sz="2400" dirty="0"/>
              <a:t>（プログラミング初級者向け）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4969F4-521A-49A3-B2B4-57FC6A6E9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3875" y="725159"/>
            <a:ext cx="2431095" cy="24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B7546-874D-483A-AD5F-4BFADA1C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応用：カウンターアプリを作る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0E0A5-9ADE-4539-A79A-45A7565C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のボタンをクリックするとカウントが増えていくアプリを作る</a:t>
            </a:r>
            <a:endParaRPr kumimoji="1" lang="en-US" altLang="ja-JP" dirty="0"/>
          </a:p>
          <a:p>
            <a:r>
              <a:rPr lang="en-US" altLang="ja-JP" dirty="0"/>
              <a:t>countapp01.html</a:t>
            </a:r>
            <a:r>
              <a:rPr lang="ja-JP" altLang="en-US" dirty="0"/>
              <a:t>を作成</a:t>
            </a:r>
            <a:r>
              <a:rPr lang="en-US" altLang="ja-JP" dirty="0"/>
              <a:t>	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4B9CCDE-EAA5-471A-B542-4B6B91A0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82" y="2459101"/>
            <a:ext cx="606827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7D097-CD27-4295-85D9-FF08F427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JavaScript</a:t>
            </a:r>
            <a:r>
              <a:rPr kumimoji="1" lang="ja-JP" altLang="en-US" cap="none" dirty="0"/>
              <a:t>とは・・・？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52BCD-C952-4186-B2F3-4C29C224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複雑な機能を実装したウェブページを作ることのできるプログラミング言語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アニメーション、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や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を動的に操作</a:t>
            </a:r>
            <a:r>
              <a:rPr kumimoji="1" lang="en-US" altLang="ja-JP" dirty="0"/>
              <a:t>(DOM</a:t>
            </a:r>
            <a:r>
              <a:rPr kumimoji="1" lang="ja-JP" altLang="en-US" dirty="0"/>
              <a:t>操作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"target"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style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"color: red;"</a:t>
            </a:r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Hello World</a:t>
            </a:r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↑文字色が赤の</a:t>
            </a:r>
            <a:r>
              <a:rPr lang="en-US" altLang="ja-JP" dirty="0">
                <a:latin typeface="Consolas" panose="020B0609020204030204" pitchFamily="49" charset="0"/>
              </a:rPr>
              <a:t>h1</a:t>
            </a:r>
            <a:r>
              <a:rPr lang="ja-JP" altLang="en-US" dirty="0">
                <a:latin typeface="Consolas" panose="020B0609020204030204" pitchFamily="49" charset="0"/>
              </a:rPr>
              <a:t>タグ</a:t>
            </a:r>
            <a:endParaRPr lang="en-US" altLang="ja-JP" dirty="0"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164293-77E7-40A6-8D0E-84A16946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08764"/>
            <a:ext cx="3524742" cy="16575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C91D45-444E-45D8-8E02-0053E4BA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11" y="3827816"/>
            <a:ext cx="4039164" cy="163852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275D6B-7BFB-4BFA-996B-6B9546D3E06F}"/>
              </a:ext>
            </a:extLst>
          </p:cNvPr>
          <p:cNvSpPr txBox="1"/>
          <p:nvPr/>
        </p:nvSpPr>
        <p:spPr>
          <a:xfrm>
            <a:off x="1715678" y="5661443"/>
            <a:ext cx="326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h1</a:t>
            </a:r>
            <a:r>
              <a:rPr kumimoji="1" lang="ja-JP" altLang="en-US" sz="2400" dirty="0"/>
              <a:t>タグをクリック！！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ED8DD1-48E7-451A-B6FB-81FE95FF41DD}"/>
              </a:ext>
            </a:extLst>
          </p:cNvPr>
          <p:cNvSpPr/>
          <p:nvPr/>
        </p:nvSpPr>
        <p:spPr>
          <a:xfrm rot="16544176">
            <a:off x="2364546" y="5005858"/>
            <a:ext cx="8429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509451-A8A9-44F9-9185-85E04FF7B048}"/>
              </a:ext>
            </a:extLst>
          </p:cNvPr>
          <p:cNvSpPr txBox="1"/>
          <p:nvPr/>
        </p:nvSpPr>
        <p:spPr>
          <a:xfrm>
            <a:off x="7215681" y="5628323"/>
            <a:ext cx="351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テキストや色が変わる</a:t>
            </a:r>
          </a:p>
        </p:txBody>
      </p:sp>
    </p:spTree>
    <p:extLst>
      <p:ext uri="{BB962C8B-B14F-4D97-AF65-F5344CB8AC3E}">
        <p14:creationId xmlns:p14="http://schemas.microsoft.com/office/powerpoint/2010/main" val="399445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68B54-78BD-44FA-BC1B-C6E06EFF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8BC1-CEA1-4359-9D5C-25520FA0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pPr lvl="1"/>
            <a:r>
              <a:rPr lang="ja-JP" altLang="en-US" dirty="0"/>
              <a:t>ブラウザ（</a:t>
            </a:r>
            <a:r>
              <a:rPr lang="en-US" altLang="ja-JP" dirty="0"/>
              <a:t>chrome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テキストエディタ（</a:t>
            </a:r>
            <a:r>
              <a:rPr kumimoji="1" lang="en-US" altLang="ja-JP" dirty="0"/>
              <a:t>Visual Studio Code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やる気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workspace</a:t>
            </a:r>
            <a:r>
              <a:rPr lang="ja-JP" altLang="en-US" dirty="0"/>
              <a:t>フォルダを作成し</a:t>
            </a:r>
            <a:r>
              <a:rPr lang="en-US" altLang="ja-JP" dirty="0"/>
              <a:t>sectioon0101.html</a:t>
            </a:r>
            <a:r>
              <a:rPr lang="ja-JP" altLang="en-US" dirty="0"/>
              <a:t>の</a:t>
            </a:r>
            <a:r>
              <a:rPr lang="en-US" altLang="ja-JP" dirty="0"/>
              <a:t>HTML</a:t>
            </a:r>
            <a:r>
              <a:rPr lang="ja-JP" altLang="en-US" dirty="0"/>
              <a:t>ファイルを作成してひな形を書いて完了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6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D996F-1773-40EC-8259-08367A3A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673D2A-EFA1-456C-96D4-890F3445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ody</a:t>
            </a:r>
            <a:r>
              <a:rPr kumimoji="1" lang="ja-JP" altLang="en-US" dirty="0"/>
              <a:t>内に以下のコードを記述（セミコロンを忘れずに付ける）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082424-5EF0-4CF5-949F-D80C0959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61282"/>
            <a:ext cx="8380578" cy="27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95FE4-07B0-4580-B512-E272A52A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ブラウザにて実行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07A28-C895-474D-98D4-A237379E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8252"/>
          </a:xfrm>
        </p:spPr>
        <p:txBody>
          <a:bodyPr/>
          <a:lstStyle/>
          <a:p>
            <a:r>
              <a:rPr kumimoji="1" lang="en-US" altLang="ja-JP" dirty="0"/>
              <a:t>F5</a:t>
            </a:r>
            <a:r>
              <a:rPr kumimoji="1" lang="ja-JP" altLang="en-US" dirty="0"/>
              <a:t>キーで実行</a:t>
            </a:r>
            <a:endParaRPr kumimoji="1" lang="en-US" altLang="ja-JP" dirty="0"/>
          </a:p>
          <a:p>
            <a:pPr lvl="1"/>
            <a:r>
              <a:rPr lang="en-US" altLang="ja-JP" dirty="0"/>
              <a:t>Chrome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kumimoji="1" lang="ja-JP" altLang="en-US" dirty="0"/>
              <a:t>もしくはエクスプローラーから</a:t>
            </a:r>
            <a:r>
              <a:rPr kumimoji="1" lang="en-US" altLang="ja-JP" dirty="0"/>
              <a:t>chrome</a:t>
            </a:r>
            <a:r>
              <a:rPr kumimoji="1" lang="ja-JP" altLang="en-US" dirty="0"/>
              <a:t>で開く</a:t>
            </a:r>
            <a:endParaRPr kumimoji="1" lang="en-US" altLang="ja-JP" dirty="0"/>
          </a:p>
          <a:p>
            <a:r>
              <a:rPr lang="en-US" altLang="ja-JP" dirty="0"/>
              <a:t>F12</a:t>
            </a:r>
            <a:r>
              <a:rPr lang="ja-JP" altLang="en-US" dirty="0"/>
              <a:t>キーを押す</a:t>
            </a:r>
            <a:endParaRPr lang="en-US" altLang="ja-JP" dirty="0"/>
          </a:p>
          <a:p>
            <a:pPr lvl="1"/>
            <a:r>
              <a:rPr kumimoji="1" lang="en-US" altLang="ja-JP" dirty="0"/>
              <a:t>Console</a:t>
            </a:r>
            <a:r>
              <a:rPr kumimoji="1" lang="ja-JP" altLang="en-US" dirty="0"/>
              <a:t>をクリック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E5D859-6356-4883-A5F1-16AE8615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434004"/>
            <a:ext cx="9603275" cy="233556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33D2A4-E407-44F4-A5F6-54B0536B6B44}"/>
              </a:ext>
            </a:extLst>
          </p:cNvPr>
          <p:cNvSpPr txBox="1"/>
          <p:nvPr/>
        </p:nvSpPr>
        <p:spPr>
          <a:xfrm>
            <a:off x="2696066" y="5948313"/>
            <a:ext cx="54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↑実行結果が確認できる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38779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A732D-C668-4242-8601-56756E96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997DB-C06C-4FE4-B46C-09C5AF23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3092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変数を宣言するには</a:t>
            </a:r>
            <a:r>
              <a:rPr lang="en-US" altLang="ja-JP" dirty="0">
                <a:solidFill>
                  <a:srgbClr val="FF0000"/>
                </a:solidFill>
              </a:rPr>
              <a:t>let</a:t>
            </a:r>
            <a:r>
              <a:rPr lang="ja-JP" altLang="en-US" dirty="0"/>
              <a:t>か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を使う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（古いもので</a:t>
            </a:r>
            <a:r>
              <a:rPr lang="en-US" altLang="ja-JP" dirty="0">
                <a:solidFill>
                  <a:srgbClr val="FF0000"/>
                </a:solidFill>
              </a:rPr>
              <a:t>var</a:t>
            </a:r>
            <a:r>
              <a:rPr lang="ja-JP" altLang="en-US" dirty="0"/>
              <a:t>を使っているところもある）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l</a:t>
            </a:r>
            <a:r>
              <a:rPr kumimoji="1" lang="en-US" altLang="ja-JP" dirty="0">
                <a:solidFill>
                  <a:srgbClr val="FF0000"/>
                </a:solidFill>
              </a:rPr>
              <a:t>et</a:t>
            </a:r>
            <a:r>
              <a:rPr lang="ja-JP" altLang="en-US" dirty="0"/>
              <a:t>は</a:t>
            </a:r>
            <a:r>
              <a:rPr lang="ja-JP" altLang="en-US" dirty="0">
                <a:highlight>
                  <a:srgbClr val="FFFF00"/>
                </a:highlight>
              </a:rPr>
              <a:t>再代入可能</a:t>
            </a:r>
            <a:r>
              <a:rPr lang="ja-JP" altLang="en-US" dirty="0"/>
              <a:t>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は</a:t>
            </a:r>
            <a:r>
              <a:rPr lang="ja-JP" altLang="en-US" dirty="0">
                <a:highlight>
                  <a:srgbClr val="FFFF00"/>
                </a:highlight>
              </a:rPr>
              <a:t>再代入不可</a:t>
            </a:r>
            <a:r>
              <a:rPr lang="ja-JP" altLang="en-US" dirty="0"/>
              <a:t>と覚える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普通の</a:t>
            </a:r>
            <a:r>
              <a:rPr kumimoji="1" lang="ja-JP" altLang="en-US" dirty="0">
                <a:solidFill>
                  <a:srgbClr val="FF0000"/>
                </a:solidFill>
              </a:rPr>
              <a:t>変数</a:t>
            </a:r>
            <a:r>
              <a:rPr kumimoji="1" lang="ja-JP" altLang="en-US" dirty="0"/>
              <a:t>に</a:t>
            </a:r>
            <a:r>
              <a:rPr kumimoji="1" lang="en-US" altLang="ja-JP" dirty="0">
                <a:solidFill>
                  <a:srgbClr val="FF0000"/>
                </a:solidFill>
              </a:rPr>
              <a:t>let</a:t>
            </a:r>
            <a:r>
              <a:rPr kumimoji="1" lang="ja-JP" altLang="en-US" dirty="0"/>
              <a:t>を使用し、円周率などの</a:t>
            </a:r>
            <a:r>
              <a:rPr kumimoji="1" lang="ja-JP" altLang="en-US" dirty="0">
                <a:solidFill>
                  <a:srgbClr val="FF0000"/>
                </a:solidFill>
              </a:rPr>
              <a:t>定数</a:t>
            </a:r>
            <a:r>
              <a:rPr kumimoji="1" lang="ja-JP" altLang="en-US" dirty="0"/>
              <a:t>には</a:t>
            </a:r>
            <a:r>
              <a:rPr kumimoji="1" lang="en-US" altLang="ja-JP" dirty="0">
                <a:solidFill>
                  <a:srgbClr val="FF0000"/>
                </a:solidFill>
              </a:rPr>
              <a:t>const</a:t>
            </a:r>
            <a:r>
              <a:rPr kumimoji="1" lang="ja-JP" altLang="en-US" dirty="0"/>
              <a:t>を使用する</a:t>
            </a:r>
            <a:endParaRPr kumimoji="1" lang="en-US" altLang="ja-JP" dirty="0"/>
          </a:p>
          <a:p>
            <a:r>
              <a:rPr lang="en-US" altLang="ja-JP" dirty="0"/>
              <a:t>Java</a:t>
            </a:r>
            <a:r>
              <a:rPr lang="ja-JP" altLang="en-US" dirty="0"/>
              <a:t>のように</a:t>
            </a:r>
            <a:r>
              <a:rPr lang="ja-JP" altLang="en-US" dirty="0">
                <a:highlight>
                  <a:srgbClr val="FFFF00"/>
                </a:highlight>
              </a:rPr>
              <a:t>データの型を宣言する必要はない</a:t>
            </a:r>
            <a:endParaRPr lang="en-US" altLang="ja-JP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ja-JP" altLang="en-US" dirty="0"/>
              <a:t>整数でも小数でも文字列でも代入可能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workspace</a:t>
            </a:r>
            <a:r>
              <a:rPr lang="ja-JP" altLang="en-US" dirty="0"/>
              <a:t>フォルダに</a:t>
            </a:r>
            <a:r>
              <a:rPr lang="en-US" altLang="ja-JP" dirty="0"/>
              <a:t>sectioon0102.html</a:t>
            </a:r>
            <a:r>
              <a:rPr lang="ja-JP" altLang="en-US" dirty="0"/>
              <a:t>のファイルを作って実行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b=3;</a:t>
            </a:r>
            <a:r>
              <a:rPr lang="ja-JP" altLang="en-US" dirty="0"/>
              <a:t>は後でコメントアウトする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DB1FF1-1652-4682-909B-0BE4020E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29" y="2015732"/>
            <a:ext cx="1457528" cy="12955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1C4B55-8CFD-43AA-8880-954692701B52}"/>
              </a:ext>
            </a:extLst>
          </p:cNvPr>
          <p:cNvSpPr txBox="1"/>
          <p:nvPr/>
        </p:nvSpPr>
        <p:spPr>
          <a:xfrm>
            <a:off x="8615857" y="2941981"/>
            <a:ext cx="227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←エラーが起こる</a:t>
            </a:r>
          </a:p>
        </p:txBody>
      </p:sp>
    </p:spTree>
    <p:extLst>
      <p:ext uri="{BB962C8B-B14F-4D97-AF65-F5344CB8AC3E}">
        <p14:creationId xmlns:p14="http://schemas.microsoft.com/office/powerpoint/2010/main" val="340539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52FD9-DC95-462C-8F3A-5DF66F81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変数に代入して、計算とログ出力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B16E78-C4F5-434E-BCD5-3EF6A690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602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以下のコードを記述して実行（</a:t>
            </a:r>
            <a:r>
              <a:rPr lang="en-US" altLang="ja-JP" dirty="0"/>
              <a:t> sectioon0103.html </a:t>
            </a:r>
            <a:r>
              <a:rPr kumimoji="1" lang="ja-JP" altLang="en-US" dirty="0"/>
              <a:t>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08BF75-F25F-4ED5-9764-C7F12E88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32" y="2546166"/>
            <a:ext cx="3229426" cy="31627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923DC8-177B-4732-AF18-5AC69FFC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94" y="2546166"/>
            <a:ext cx="648743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0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31B3F-3BDF-408E-8526-18BBB81E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const</a:t>
            </a:r>
            <a:r>
              <a:rPr kumimoji="1" lang="ja-JP" altLang="en-US" cap="none" dirty="0"/>
              <a:t>を使う例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4D73D-862A-41CC-9F8E-057090E5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円周率を</a:t>
            </a:r>
            <a:r>
              <a:rPr lang="ja-JP" altLang="en-US" dirty="0"/>
              <a:t>用いた計算など（</a:t>
            </a:r>
            <a:r>
              <a:rPr lang="en-US" altLang="ja-JP" dirty="0"/>
              <a:t> sectioon0104.html 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3A4A02-2F9C-45ED-A41B-DFB45B0A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37450"/>
            <a:ext cx="4696480" cy="212437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F2D8B07-EA8A-45D0-80B2-FB43790E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823799"/>
            <a:ext cx="65826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235A3-CB10-4C0A-9F65-0BF88C4A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四則演算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6C33B-1100-4E13-B767-870975B2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右</a:t>
            </a:r>
            <a:r>
              <a:rPr kumimoji="1" lang="ja-JP" altLang="en-US" dirty="0"/>
              <a:t>のコードを写す（</a:t>
            </a: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游ゴシック" panose="020B0400000000000000" pitchFamily="50" charset="-128"/>
                <a:cs typeface="+mn-cs"/>
              </a:rPr>
              <a:t> sectioon0105.html 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加算は「</a:t>
            </a:r>
            <a:r>
              <a:rPr lang="en-US" altLang="ja-JP" dirty="0"/>
              <a:t>+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減算は「</a:t>
            </a:r>
            <a:r>
              <a:rPr lang="en-US" altLang="ja-JP" dirty="0"/>
              <a:t>-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乗算は「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除算</a:t>
            </a:r>
            <a:r>
              <a:rPr kumimoji="1" lang="ja-JP" altLang="en-US" dirty="0"/>
              <a:t>は「</a:t>
            </a:r>
            <a:r>
              <a:rPr kumimoji="1" lang="en-US" altLang="ja-JP" dirty="0"/>
              <a:t>/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剰余は「</a:t>
            </a:r>
            <a:r>
              <a:rPr lang="en-US" altLang="ja-JP" dirty="0"/>
              <a:t>%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べき乗は「</a:t>
            </a:r>
            <a:r>
              <a:rPr kumimoji="1" lang="en-US" altLang="ja-JP" dirty="0"/>
              <a:t>**</a:t>
            </a:r>
            <a:r>
              <a:rPr kumimoji="1" lang="ja-JP" altLang="en-US" dirty="0"/>
              <a:t>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A4B66A7-F83F-4E65-AD8F-23F7DE71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85" y="2070001"/>
            <a:ext cx="2620800" cy="35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9831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199</TotalTime>
  <Words>368</Words>
  <Application>Microsoft Office PowerPoint</Application>
  <PresentationFormat>ワイド画面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ギャラリー</vt:lpstr>
      <vt:lpstr>JavaScript入門01</vt:lpstr>
      <vt:lpstr>JavaScriptとは・・・？</vt:lpstr>
      <vt:lpstr>環境構築</vt:lpstr>
      <vt:lpstr>ログ出力</vt:lpstr>
      <vt:lpstr>ブラウザにて実行</vt:lpstr>
      <vt:lpstr>変数</vt:lpstr>
      <vt:lpstr>変数に代入して、計算とログ出力</vt:lpstr>
      <vt:lpstr>constを使う例</vt:lpstr>
      <vt:lpstr>四則演算</vt:lpstr>
      <vt:lpstr>応用：カウンターアプリを作る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JavaScript入門01</dc:title>
  <dc:creator>一ノ瀬 裕斗</dc:creator>
  <cp:lastModifiedBy>一ノ瀬 裕斗</cp:lastModifiedBy>
  <cp:revision>3</cp:revision>
  <dcterms:created xsi:type="dcterms:W3CDTF">2021-12-18T15:36:43Z</dcterms:created>
  <dcterms:modified xsi:type="dcterms:W3CDTF">2021-12-19T08:47:11Z</dcterms:modified>
</cp:coreProperties>
</file>