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8" r:id="rId3"/>
    <p:sldId id="259" r:id="rId4"/>
    <p:sldId id="260" r:id="rId5"/>
    <p:sldId id="262" r:id="rId6"/>
    <p:sldId id="261" r:id="rId7"/>
    <p:sldId id="264" r:id="rId8"/>
    <p:sldId id="265" r:id="rId9"/>
    <p:sldId id="273" r:id="rId10"/>
    <p:sldId id="266" r:id="rId11"/>
    <p:sldId id="267" r:id="rId12"/>
    <p:sldId id="268" r:id="rId13"/>
    <p:sldId id="269" r:id="rId14"/>
    <p:sldId id="270" r:id="rId15"/>
    <p:sldId id="271" r:id="rId16"/>
    <p:sldId id="272"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10E4D6-9C76-44BC-904D-7493593B1707}" type="doc">
      <dgm:prSet loTypeId="urn:microsoft.com/office/officeart/2005/8/layout/cycle3" loCatId="cycle" qsTypeId="urn:microsoft.com/office/officeart/2005/8/quickstyle/simple3" qsCatId="simple" csTypeId="urn:microsoft.com/office/officeart/2005/8/colors/accent1_4" csCatId="accent1" phldr="1"/>
      <dgm:spPr/>
      <dgm:t>
        <a:bodyPr/>
        <a:lstStyle/>
        <a:p>
          <a:endParaRPr lang="en-US"/>
        </a:p>
      </dgm:t>
    </dgm:pt>
    <dgm:pt modelId="{538A8690-F0B9-4E06-AC17-24D50DDAD5DC}">
      <dgm:prSet/>
      <dgm:spPr/>
      <dgm:t>
        <a:bodyPr/>
        <a:lstStyle/>
        <a:p>
          <a:r>
            <a:rPr lang="en-IN"/>
            <a:t>Wider support range.</a:t>
          </a:r>
          <a:endParaRPr lang="en-US"/>
        </a:p>
      </dgm:t>
    </dgm:pt>
    <dgm:pt modelId="{5411383F-4A0F-4C71-B7C9-7806753FAC11}" type="parTrans" cxnId="{E3572C8A-111C-41A3-8D10-A02CB78647A9}">
      <dgm:prSet/>
      <dgm:spPr/>
      <dgm:t>
        <a:bodyPr/>
        <a:lstStyle/>
        <a:p>
          <a:endParaRPr lang="en-US"/>
        </a:p>
      </dgm:t>
    </dgm:pt>
    <dgm:pt modelId="{DDFA9B94-135A-4305-AB5F-684596B16249}" type="sibTrans" cxnId="{E3572C8A-111C-41A3-8D10-A02CB78647A9}">
      <dgm:prSet/>
      <dgm:spPr/>
      <dgm:t>
        <a:bodyPr/>
        <a:lstStyle/>
        <a:p>
          <a:endParaRPr lang="en-US"/>
        </a:p>
      </dgm:t>
    </dgm:pt>
    <dgm:pt modelId="{07610EC2-EF86-4DC5-A3B6-42138210BA6E}">
      <dgm:prSet/>
      <dgm:spPr/>
      <dgm:t>
        <a:bodyPr/>
        <a:lstStyle/>
        <a:p>
          <a:r>
            <a:rPr lang="en-IN"/>
            <a:t>Android Portability.</a:t>
          </a:r>
          <a:endParaRPr lang="en-US"/>
        </a:p>
      </dgm:t>
    </dgm:pt>
    <dgm:pt modelId="{DDBDB840-1A16-42E8-A7F1-7FACA772F707}" type="parTrans" cxnId="{7DAA3A57-F93D-4C9A-8721-85D7B796A290}">
      <dgm:prSet/>
      <dgm:spPr/>
      <dgm:t>
        <a:bodyPr/>
        <a:lstStyle/>
        <a:p>
          <a:endParaRPr lang="en-US"/>
        </a:p>
      </dgm:t>
    </dgm:pt>
    <dgm:pt modelId="{3D5D0241-81A5-48A0-9474-84E25997FD6D}" type="sibTrans" cxnId="{7DAA3A57-F93D-4C9A-8721-85D7B796A290}">
      <dgm:prSet/>
      <dgm:spPr/>
      <dgm:t>
        <a:bodyPr/>
        <a:lstStyle/>
        <a:p>
          <a:endParaRPr lang="en-US"/>
        </a:p>
      </dgm:t>
    </dgm:pt>
    <dgm:pt modelId="{A2696E7C-DC7B-4BAB-A1A2-998B816F1B04}">
      <dgm:prSet/>
      <dgm:spPr/>
      <dgm:t>
        <a:bodyPr/>
        <a:lstStyle/>
        <a:p>
          <a:r>
            <a:rPr lang="en-IN" dirty="0"/>
            <a:t>Order Scheduling.</a:t>
          </a:r>
          <a:endParaRPr lang="en-US" dirty="0"/>
        </a:p>
      </dgm:t>
    </dgm:pt>
    <dgm:pt modelId="{152E5F61-CD3A-4B03-B039-667739D2D782}" type="parTrans" cxnId="{AC8270A4-DC8B-4189-84F3-5A24E59DF00E}">
      <dgm:prSet/>
      <dgm:spPr/>
      <dgm:t>
        <a:bodyPr/>
        <a:lstStyle/>
        <a:p>
          <a:endParaRPr lang="en-US"/>
        </a:p>
      </dgm:t>
    </dgm:pt>
    <dgm:pt modelId="{86DFA32A-BC35-4CD1-B5D5-A79C105AAB66}" type="sibTrans" cxnId="{AC8270A4-DC8B-4189-84F3-5A24E59DF00E}">
      <dgm:prSet/>
      <dgm:spPr/>
      <dgm:t>
        <a:bodyPr/>
        <a:lstStyle/>
        <a:p>
          <a:endParaRPr lang="en-US"/>
        </a:p>
      </dgm:t>
    </dgm:pt>
    <dgm:pt modelId="{6A43B6B6-3B5E-48D6-AC45-90EA8E8493BD}">
      <dgm:prSet/>
      <dgm:spPr/>
      <dgm:t>
        <a:bodyPr/>
        <a:lstStyle/>
        <a:p>
          <a:r>
            <a:rPr lang="en-IN" dirty="0"/>
            <a:t>Multi-lingual Support</a:t>
          </a:r>
          <a:endParaRPr lang="en-US" dirty="0"/>
        </a:p>
      </dgm:t>
    </dgm:pt>
    <dgm:pt modelId="{370AC872-2111-41E1-8A7C-B90337F6ABFF}" type="parTrans" cxnId="{AAC795DD-2C2B-4F31-9FA5-FF020B251AFD}">
      <dgm:prSet/>
      <dgm:spPr/>
      <dgm:t>
        <a:bodyPr/>
        <a:lstStyle/>
        <a:p>
          <a:endParaRPr lang="en-US"/>
        </a:p>
      </dgm:t>
    </dgm:pt>
    <dgm:pt modelId="{8D985785-D424-4E14-8DA7-8BB33CDD6E12}" type="sibTrans" cxnId="{AAC795DD-2C2B-4F31-9FA5-FF020B251AFD}">
      <dgm:prSet/>
      <dgm:spPr/>
      <dgm:t>
        <a:bodyPr/>
        <a:lstStyle/>
        <a:p>
          <a:endParaRPr lang="en-US"/>
        </a:p>
      </dgm:t>
    </dgm:pt>
    <dgm:pt modelId="{DB379CBF-FF14-4979-A359-B8AD9F60E3C1}">
      <dgm:prSet/>
      <dgm:spPr/>
      <dgm:t>
        <a:bodyPr/>
        <a:lstStyle/>
        <a:p>
          <a:r>
            <a:rPr lang="en-US" dirty="0"/>
            <a:t>Live Order Tracking</a:t>
          </a:r>
        </a:p>
      </dgm:t>
    </dgm:pt>
    <dgm:pt modelId="{CD44BA18-4C8F-4AEA-B08D-D9EA5EBE8D40}" type="parTrans" cxnId="{A7A89F7B-2301-4F99-B65F-72F1B7B4AACE}">
      <dgm:prSet/>
      <dgm:spPr/>
      <dgm:t>
        <a:bodyPr/>
        <a:lstStyle/>
        <a:p>
          <a:endParaRPr lang="en-IN"/>
        </a:p>
      </dgm:t>
    </dgm:pt>
    <dgm:pt modelId="{6E8DA42F-45FF-45E3-A2C3-43D5A3443BCE}" type="sibTrans" cxnId="{A7A89F7B-2301-4F99-B65F-72F1B7B4AACE}">
      <dgm:prSet/>
      <dgm:spPr/>
      <dgm:t>
        <a:bodyPr/>
        <a:lstStyle/>
        <a:p>
          <a:endParaRPr lang="en-IN"/>
        </a:p>
      </dgm:t>
    </dgm:pt>
    <dgm:pt modelId="{4C58421F-5FC9-4884-A9CD-CFC6BAE5457C}" type="pres">
      <dgm:prSet presAssocID="{C910E4D6-9C76-44BC-904D-7493593B1707}" presName="Name0" presStyleCnt="0">
        <dgm:presLayoutVars>
          <dgm:dir/>
          <dgm:resizeHandles val="exact"/>
        </dgm:presLayoutVars>
      </dgm:prSet>
      <dgm:spPr/>
    </dgm:pt>
    <dgm:pt modelId="{3A8F354C-5EC5-48AA-8749-04390B893B85}" type="pres">
      <dgm:prSet presAssocID="{C910E4D6-9C76-44BC-904D-7493593B1707}" presName="cycle" presStyleCnt="0"/>
      <dgm:spPr/>
    </dgm:pt>
    <dgm:pt modelId="{11877DF1-031D-4FFA-A0AB-16718F220FE3}" type="pres">
      <dgm:prSet presAssocID="{538A8690-F0B9-4E06-AC17-24D50DDAD5DC}" presName="nodeFirstNode" presStyleLbl="node1" presStyleIdx="0" presStyleCnt="5">
        <dgm:presLayoutVars>
          <dgm:bulletEnabled val="1"/>
        </dgm:presLayoutVars>
      </dgm:prSet>
      <dgm:spPr/>
    </dgm:pt>
    <dgm:pt modelId="{8FC6893D-C916-4EEE-B3BB-47EA723A7320}" type="pres">
      <dgm:prSet presAssocID="{DDFA9B94-135A-4305-AB5F-684596B16249}" presName="sibTransFirstNode" presStyleLbl="bgShp" presStyleIdx="0" presStyleCnt="1"/>
      <dgm:spPr/>
    </dgm:pt>
    <dgm:pt modelId="{3FDD1268-4A5C-443E-BC0E-DA962C1DB2E4}" type="pres">
      <dgm:prSet presAssocID="{07610EC2-EF86-4DC5-A3B6-42138210BA6E}" presName="nodeFollowingNodes" presStyleLbl="node1" presStyleIdx="1" presStyleCnt="5">
        <dgm:presLayoutVars>
          <dgm:bulletEnabled val="1"/>
        </dgm:presLayoutVars>
      </dgm:prSet>
      <dgm:spPr/>
    </dgm:pt>
    <dgm:pt modelId="{207E22A7-97A7-4DF1-891C-596322F2B3E0}" type="pres">
      <dgm:prSet presAssocID="{A2696E7C-DC7B-4BAB-A1A2-998B816F1B04}" presName="nodeFollowingNodes" presStyleLbl="node1" presStyleIdx="2" presStyleCnt="5">
        <dgm:presLayoutVars>
          <dgm:bulletEnabled val="1"/>
        </dgm:presLayoutVars>
      </dgm:prSet>
      <dgm:spPr/>
    </dgm:pt>
    <dgm:pt modelId="{A5975786-D93C-445F-8F4C-9A35D3AB6EF0}" type="pres">
      <dgm:prSet presAssocID="{6A43B6B6-3B5E-48D6-AC45-90EA8E8493BD}" presName="nodeFollowingNodes" presStyleLbl="node1" presStyleIdx="3" presStyleCnt="5">
        <dgm:presLayoutVars>
          <dgm:bulletEnabled val="1"/>
        </dgm:presLayoutVars>
      </dgm:prSet>
      <dgm:spPr/>
    </dgm:pt>
    <dgm:pt modelId="{E43D2CBB-A0EE-4391-9C76-BA2EBDF45290}" type="pres">
      <dgm:prSet presAssocID="{DB379CBF-FF14-4979-A359-B8AD9F60E3C1}" presName="nodeFollowingNodes" presStyleLbl="node1" presStyleIdx="4" presStyleCnt="5">
        <dgm:presLayoutVars>
          <dgm:bulletEnabled val="1"/>
        </dgm:presLayoutVars>
      </dgm:prSet>
      <dgm:spPr/>
    </dgm:pt>
  </dgm:ptLst>
  <dgm:cxnLst>
    <dgm:cxn modelId="{E8211005-C19E-4CDF-BB2B-98BD8010A477}" type="presOf" srcId="{A2696E7C-DC7B-4BAB-A1A2-998B816F1B04}" destId="{207E22A7-97A7-4DF1-891C-596322F2B3E0}" srcOrd="0" destOrd="0" presId="urn:microsoft.com/office/officeart/2005/8/layout/cycle3"/>
    <dgm:cxn modelId="{F5FE8515-C270-4E61-8203-E7718BFD09B7}" type="presOf" srcId="{538A8690-F0B9-4E06-AC17-24D50DDAD5DC}" destId="{11877DF1-031D-4FFA-A0AB-16718F220FE3}" srcOrd="0" destOrd="0" presId="urn:microsoft.com/office/officeart/2005/8/layout/cycle3"/>
    <dgm:cxn modelId="{540CFC22-7108-4E15-891D-996D43BAC161}" type="presOf" srcId="{C910E4D6-9C76-44BC-904D-7493593B1707}" destId="{4C58421F-5FC9-4884-A9CD-CFC6BAE5457C}" srcOrd="0" destOrd="0" presId="urn:microsoft.com/office/officeart/2005/8/layout/cycle3"/>
    <dgm:cxn modelId="{37F2B24E-D40A-4530-B586-FA6B66031595}" type="presOf" srcId="{DB379CBF-FF14-4979-A359-B8AD9F60E3C1}" destId="{E43D2CBB-A0EE-4391-9C76-BA2EBDF45290}" srcOrd="0" destOrd="0" presId="urn:microsoft.com/office/officeart/2005/8/layout/cycle3"/>
    <dgm:cxn modelId="{93B4EE6F-1CBA-4A97-A7A1-41BC11C258C5}" type="presOf" srcId="{07610EC2-EF86-4DC5-A3B6-42138210BA6E}" destId="{3FDD1268-4A5C-443E-BC0E-DA962C1DB2E4}" srcOrd="0" destOrd="0" presId="urn:microsoft.com/office/officeart/2005/8/layout/cycle3"/>
    <dgm:cxn modelId="{7DAA3A57-F93D-4C9A-8721-85D7B796A290}" srcId="{C910E4D6-9C76-44BC-904D-7493593B1707}" destId="{07610EC2-EF86-4DC5-A3B6-42138210BA6E}" srcOrd="1" destOrd="0" parTransId="{DDBDB840-1A16-42E8-A7F1-7FACA772F707}" sibTransId="{3D5D0241-81A5-48A0-9474-84E25997FD6D}"/>
    <dgm:cxn modelId="{4D5DAA58-2B67-44AC-9B3D-527065A6BB42}" type="presOf" srcId="{6A43B6B6-3B5E-48D6-AC45-90EA8E8493BD}" destId="{A5975786-D93C-445F-8F4C-9A35D3AB6EF0}" srcOrd="0" destOrd="0" presId="urn:microsoft.com/office/officeart/2005/8/layout/cycle3"/>
    <dgm:cxn modelId="{A7A89F7B-2301-4F99-B65F-72F1B7B4AACE}" srcId="{C910E4D6-9C76-44BC-904D-7493593B1707}" destId="{DB379CBF-FF14-4979-A359-B8AD9F60E3C1}" srcOrd="4" destOrd="0" parTransId="{CD44BA18-4C8F-4AEA-B08D-D9EA5EBE8D40}" sibTransId="{6E8DA42F-45FF-45E3-A2C3-43D5A3443BCE}"/>
    <dgm:cxn modelId="{E3572C8A-111C-41A3-8D10-A02CB78647A9}" srcId="{C910E4D6-9C76-44BC-904D-7493593B1707}" destId="{538A8690-F0B9-4E06-AC17-24D50DDAD5DC}" srcOrd="0" destOrd="0" parTransId="{5411383F-4A0F-4C71-B7C9-7806753FAC11}" sibTransId="{DDFA9B94-135A-4305-AB5F-684596B16249}"/>
    <dgm:cxn modelId="{AC8270A4-DC8B-4189-84F3-5A24E59DF00E}" srcId="{C910E4D6-9C76-44BC-904D-7493593B1707}" destId="{A2696E7C-DC7B-4BAB-A1A2-998B816F1B04}" srcOrd="2" destOrd="0" parTransId="{152E5F61-CD3A-4B03-B039-667739D2D782}" sibTransId="{86DFA32A-BC35-4CD1-B5D5-A79C105AAB66}"/>
    <dgm:cxn modelId="{04ABF5CE-F9C7-4B4C-A6AB-E722EC31143D}" type="presOf" srcId="{DDFA9B94-135A-4305-AB5F-684596B16249}" destId="{8FC6893D-C916-4EEE-B3BB-47EA723A7320}" srcOrd="0" destOrd="0" presId="urn:microsoft.com/office/officeart/2005/8/layout/cycle3"/>
    <dgm:cxn modelId="{AAC795DD-2C2B-4F31-9FA5-FF020B251AFD}" srcId="{C910E4D6-9C76-44BC-904D-7493593B1707}" destId="{6A43B6B6-3B5E-48D6-AC45-90EA8E8493BD}" srcOrd="3" destOrd="0" parTransId="{370AC872-2111-41E1-8A7C-B90337F6ABFF}" sibTransId="{8D985785-D424-4E14-8DA7-8BB33CDD6E12}"/>
    <dgm:cxn modelId="{F93AFB46-4EB0-4F34-B9EF-8E69A68BF357}" type="presParOf" srcId="{4C58421F-5FC9-4884-A9CD-CFC6BAE5457C}" destId="{3A8F354C-5EC5-48AA-8749-04390B893B85}" srcOrd="0" destOrd="0" presId="urn:microsoft.com/office/officeart/2005/8/layout/cycle3"/>
    <dgm:cxn modelId="{44EC4BB5-1E69-48F9-B836-28E498FAA80C}" type="presParOf" srcId="{3A8F354C-5EC5-48AA-8749-04390B893B85}" destId="{11877DF1-031D-4FFA-A0AB-16718F220FE3}" srcOrd="0" destOrd="0" presId="urn:microsoft.com/office/officeart/2005/8/layout/cycle3"/>
    <dgm:cxn modelId="{2405637B-9F91-4C87-BF4C-9408B3CB0435}" type="presParOf" srcId="{3A8F354C-5EC5-48AA-8749-04390B893B85}" destId="{8FC6893D-C916-4EEE-B3BB-47EA723A7320}" srcOrd="1" destOrd="0" presId="urn:microsoft.com/office/officeart/2005/8/layout/cycle3"/>
    <dgm:cxn modelId="{86BC45E6-D0D9-4848-BAA1-5CD87E691112}" type="presParOf" srcId="{3A8F354C-5EC5-48AA-8749-04390B893B85}" destId="{3FDD1268-4A5C-443E-BC0E-DA962C1DB2E4}" srcOrd="2" destOrd="0" presId="urn:microsoft.com/office/officeart/2005/8/layout/cycle3"/>
    <dgm:cxn modelId="{92F6CA27-4B2E-49A3-AC59-D2BA353EE158}" type="presParOf" srcId="{3A8F354C-5EC5-48AA-8749-04390B893B85}" destId="{207E22A7-97A7-4DF1-891C-596322F2B3E0}" srcOrd="3" destOrd="0" presId="urn:microsoft.com/office/officeart/2005/8/layout/cycle3"/>
    <dgm:cxn modelId="{E1FDE373-9B97-4200-A4ED-EE068558D57E}" type="presParOf" srcId="{3A8F354C-5EC5-48AA-8749-04390B893B85}" destId="{A5975786-D93C-445F-8F4C-9A35D3AB6EF0}" srcOrd="4" destOrd="0" presId="urn:microsoft.com/office/officeart/2005/8/layout/cycle3"/>
    <dgm:cxn modelId="{21A30B20-2ECF-439B-939F-7F0D534FF4B5}" type="presParOf" srcId="{3A8F354C-5EC5-48AA-8749-04390B893B85}" destId="{E43D2CBB-A0EE-4391-9C76-BA2EBDF45290}"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C6893D-C916-4EEE-B3BB-47EA723A7320}">
      <dsp:nvSpPr>
        <dsp:cNvPr id="0" name=""/>
        <dsp:cNvSpPr/>
      </dsp:nvSpPr>
      <dsp:spPr>
        <a:xfrm>
          <a:off x="686390" y="78261"/>
          <a:ext cx="5018493" cy="5018493"/>
        </a:xfrm>
        <a:prstGeom prst="circularArrow">
          <a:avLst>
            <a:gd name="adj1" fmla="val 5544"/>
            <a:gd name="adj2" fmla="val 330680"/>
            <a:gd name="adj3" fmla="val 13806699"/>
            <a:gd name="adj4" fmla="val 17367264"/>
            <a:gd name="adj5" fmla="val 5757"/>
          </a:avLst>
        </a:prstGeom>
        <a:solidFill>
          <a:schemeClr val="accent1">
            <a:tint val="5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11877DF1-031D-4FFA-A0AB-16718F220FE3}">
      <dsp:nvSpPr>
        <dsp:cNvPr id="0" name=""/>
        <dsp:cNvSpPr/>
      </dsp:nvSpPr>
      <dsp:spPr>
        <a:xfrm>
          <a:off x="2036282" y="107943"/>
          <a:ext cx="2318709" cy="1159354"/>
        </a:xfrm>
        <a:prstGeom prst="roundRect">
          <a:avLst/>
        </a:prstGeom>
        <a:gradFill rotWithShape="0">
          <a:gsLst>
            <a:gs pos="0">
              <a:schemeClr val="accent1">
                <a:shade val="50000"/>
                <a:hueOff val="0"/>
                <a:satOff val="0"/>
                <a:lumOff val="0"/>
                <a:alphaOff val="0"/>
                <a:tint val="64000"/>
                <a:lumMod val="118000"/>
              </a:schemeClr>
            </a:gs>
            <a:gs pos="100000">
              <a:schemeClr val="accent1">
                <a:shade val="50000"/>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Wider support range.</a:t>
          </a:r>
          <a:endParaRPr lang="en-US" sz="2300" kern="1200"/>
        </a:p>
      </dsp:txBody>
      <dsp:txXfrm>
        <a:off x="2092877" y="164538"/>
        <a:ext cx="2205519" cy="1046164"/>
      </dsp:txXfrm>
    </dsp:sp>
    <dsp:sp modelId="{3FDD1268-4A5C-443E-BC0E-DA962C1DB2E4}">
      <dsp:nvSpPr>
        <dsp:cNvPr id="0" name=""/>
        <dsp:cNvSpPr/>
      </dsp:nvSpPr>
      <dsp:spPr>
        <a:xfrm>
          <a:off x="4071621" y="1586703"/>
          <a:ext cx="2318709" cy="1159354"/>
        </a:xfrm>
        <a:prstGeom prst="roundRect">
          <a:avLst/>
        </a:prstGeom>
        <a:gradFill rotWithShape="0">
          <a:gsLst>
            <a:gs pos="0">
              <a:schemeClr val="accent1">
                <a:shade val="50000"/>
                <a:hueOff val="211926"/>
                <a:satOff val="-5287"/>
                <a:lumOff val="18501"/>
                <a:alphaOff val="0"/>
                <a:tint val="64000"/>
                <a:lumMod val="118000"/>
              </a:schemeClr>
            </a:gs>
            <a:gs pos="100000">
              <a:schemeClr val="accent1">
                <a:shade val="50000"/>
                <a:hueOff val="211926"/>
                <a:satOff val="-5287"/>
                <a:lumOff val="18501"/>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Android Portability.</a:t>
          </a:r>
          <a:endParaRPr lang="en-US" sz="2300" kern="1200"/>
        </a:p>
      </dsp:txBody>
      <dsp:txXfrm>
        <a:off x="4128216" y="1643298"/>
        <a:ext cx="2205519" cy="1046164"/>
      </dsp:txXfrm>
    </dsp:sp>
    <dsp:sp modelId="{207E22A7-97A7-4DF1-891C-596322F2B3E0}">
      <dsp:nvSpPr>
        <dsp:cNvPr id="0" name=""/>
        <dsp:cNvSpPr/>
      </dsp:nvSpPr>
      <dsp:spPr>
        <a:xfrm>
          <a:off x="3294191" y="3979388"/>
          <a:ext cx="2318709" cy="1159354"/>
        </a:xfrm>
        <a:prstGeom prst="roundRect">
          <a:avLst/>
        </a:prstGeom>
        <a:gradFill rotWithShape="0">
          <a:gsLst>
            <a:gs pos="0">
              <a:schemeClr val="accent1">
                <a:shade val="50000"/>
                <a:hueOff val="423851"/>
                <a:satOff val="-10574"/>
                <a:lumOff val="37002"/>
                <a:alphaOff val="0"/>
                <a:tint val="64000"/>
                <a:lumMod val="118000"/>
              </a:schemeClr>
            </a:gs>
            <a:gs pos="100000">
              <a:schemeClr val="accent1">
                <a:shade val="50000"/>
                <a:hueOff val="423851"/>
                <a:satOff val="-10574"/>
                <a:lumOff val="37002"/>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Order Scheduling.</a:t>
          </a:r>
          <a:endParaRPr lang="en-US" sz="2300" kern="1200" dirty="0"/>
        </a:p>
      </dsp:txBody>
      <dsp:txXfrm>
        <a:off x="3350786" y="4035983"/>
        <a:ext cx="2205519" cy="1046164"/>
      </dsp:txXfrm>
    </dsp:sp>
    <dsp:sp modelId="{A5975786-D93C-445F-8F4C-9A35D3AB6EF0}">
      <dsp:nvSpPr>
        <dsp:cNvPr id="0" name=""/>
        <dsp:cNvSpPr/>
      </dsp:nvSpPr>
      <dsp:spPr>
        <a:xfrm>
          <a:off x="778373" y="3979388"/>
          <a:ext cx="2318709" cy="1159354"/>
        </a:xfrm>
        <a:prstGeom prst="roundRect">
          <a:avLst/>
        </a:prstGeom>
        <a:gradFill rotWithShape="0">
          <a:gsLst>
            <a:gs pos="0">
              <a:schemeClr val="accent1">
                <a:shade val="50000"/>
                <a:hueOff val="423851"/>
                <a:satOff val="-10574"/>
                <a:lumOff val="37002"/>
                <a:alphaOff val="0"/>
                <a:tint val="64000"/>
                <a:lumMod val="118000"/>
              </a:schemeClr>
            </a:gs>
            <a:gs pos="100000">
              <a:schemeClr val="accent1">
                <a:shade val="50000"/>
                <a:hueOff val="423851"/>
                <a:satOff val="-10574"/>
                <a:lumOff val="37002"/>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Multi-lingual Support</a:t>
          </a:r>
          <a:endParaRPr lang="en-US" sz="2300" kern="1200" dirty="0"/>
        </a:p>
      </dsp:txBody>
      <dsp:txXfrm>
        <a:off x="834968" y="4035983"/>
        <a:ext cx="2205519" cy="1046164"/>
      </dsp:txXfrm>
    </dsp:sp>
    <dsp:sp modelId="{E43D2CBB-A0EE-4391-9C76-BA2EBDF45290}">
      <dsp:nvSpPr>
        <dsp:cNvPr id="0" name=""/>
        <dsp:cNvSpPr/>
      </dsp:nvSpPr>
      <dsp:spPr>
        <a:xfrm>
          <a:off x="943" y="1586703"/>
          <a:ext cx="2318709" cy="1159354"/>
        </a:xfrm>
        <a:prstGeom prst="roundRect">
          <a:avLst/>
        </a:prstGeom>
        <a:gradFill rotWithShape="0">
          <a:gsLst>
            <a:gs pos="0">
              <a:schemeClr val="accent1">
                <a:shade val="50000"/>
                <a:hueOff val="211926"/>
                <a:satOff val="-5287"/>
                <a:lumOff val="18501"/>
                <a:alphaOff val="0"/>
                <a:tint val="64000"/>
                <a:lumMod val="118000"/>
              </a:schemeClr>
            </a:gs>
            <a:gs pos="100000">
              <a:schemeClr val="accent1">
                <a:shade val="50000"/>
                <a:hueOff val="211926"/>
                <a:satOff val="-5287"/>
                <a:lumOff val="18501"/>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Live Order Tracking</a:t>
          </a:r>
        </a:p>
      </dsp:txBody>
      <dsp:txXfrm>
        <a:off x="57538" y="1643298"/>
        <a:ext cx="2205519" cy="104616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8DBB26E-D5DF-4B88-BFDD-77BF009261DB}" type="datetimeFigureOut">
              <a:rPr lang="en-IN" smtClean="0"/>
              <a:t>07-08-2018</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EA8B7A1A-D968-45D5-AA09-3BB0FA02BD86}" type="slidenum">
              <a:rPr lang="en-IN" smtClean="0"/>
              <a:t>‹#›</a:t>
            </a:fld>
            <a:endParaRPr lang="en-IN"/>
          </a:p>
        </p:txBody>
      </p:sp>
    </p:spTree>
    <p:extLst>
      <p:ext uri="{BB962C8B-B14F-4D97-AF65-F5344CB8AC3E}">
        <p14:creationId xmlns:p14="http://schemas.microsoft.com/office/powerpoint/2010/main" val="402111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DBB26E-D5DF-4B88-BFDD-77BF009261DB}" type="datetimeFigureOut">
              <a:rPr lang="en-IN" smtClean="0"/>
              <a:t>07-08-2018</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8B7A1A-D968-45D5-AA09-3BB0FA02BD86}" type="slidenum">
              <a:rPr lang="en-IN" smtClean="0"/>
              <a:t>‹#›</a:t>
            </a:fld>
            <a:endParaRPr lang="en-IN"/>
          </a:p>
        </p:txBody>
      </p:sp>
    </p:spTree>
    <p:extLst>
      <p:ext uri="{BB962C8B-B14F-4D97-AF65-F5344CB8AC3E}">
        <p14:creationId xmlns:p14="http://schemas.microsoft.com/office/powerpoint/2010/main" val="249224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DBB26E-D5DF-4B88-BFDD-77BF009261DB}" type="datetimeFigureOut">
              <a:rPr lang="en-IN" smtClean="0"/>
              <a:t>07-08-2018</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8B7A1A-D968-45D5-AA09-3BB0FA02BD86}" type="slidenum">
              <a:rPr lang="en-IN" smtClean="0"/>
              <a:t>‹#›</a:t>
            </a:fld>
            <a:endParaRPr lang="en-IN"/>
          </a:p>
        </p:txBody>
      </p:sp>
    </p:spTree>
    <p:extLst>
      <p:ext uri="{BB962C8B-B14F-4D97-AF65-F5344CB8AC3E}">
        <p14:creationId xmlns:p14="http://schemas.microsoft.com/office/powerpoint/2010/main" val="8617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DBB26E-D5DF-4B88-BFDD-77BF009261DB}" type="datetimeFigureOut">
              <a:rPr lang="en-IN" smtClean="0"/>
              <a:t>07-08-2018</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8B7A1A-D968-45D5-AA09-3BB0FA02BD86}" type="slidenum">
              <a:rPr lang="en-IN" smtClean="0"/>
              <a:t>‹#›</a:t>
            </a:fld>
            <a:endParaRPr lang="en-IN"/>
          </a:p>
        </p:txBody>
      </p:sp>
    </p:spTree>
    <p:extLst>
      <p:ext uri="{BB962C8B-B14F-4D97-AF65-F5344CB8AC3E}">
        <p14:creationId xmlns:p14="http://schemas.microsoft.com/office/powerpoint/2010/main" val="67382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DBB26E-D5DF-4B88-BFDD-77BF009261DB}" type="datetimeFigureOut">
              <a:rPr lang="en-IN" smtClean="0"/>
              <a:t>07-08-2018</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8B7A1A-D968-45D5-AA09-3BB0FA02BD86}" type="slidenum">
              <a:rPr lang="en-IN" smtClean="0"/>
              <a:t>‹#›</a:t>
            </a:fld>
            <a:endParaRPr lang="en-IN"/>
          </a:p>
        </p:txBody>
      </p:sp>
    </p:spTree>
    <p:extLst>
      <p:ext uri="{BB962C8B-B14F-4D97-AF65-F5344CB8AC3E}">
        <p14:creationId xmlns:p14="http://schemas.microsoft.com/office/powerpoint/2010/main" val="3220933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8DBB26E-D5DF-4B88-BFDD-77BF009261DB}" type="datetimeFigureOut">
              <a:rPr lang="en-IN" smtClean="0"/>
              <a:t>07-08-2018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8B7A1A-D968-45D5-AA09-3BB0FA02BD86}" type="slidenum">
              <a:rPr lang="en-IN" smtClean="0"/>
              <a:t>‹#›</a:t>
            </a:fld>
            <a:endParaRPr lang="en-IN"/>
          </a:p>
        </p:txBody>
      </p:sp>
    </p:spTree>
    <p:extLst>
      <p:ext uri="{BB962C8B-B14F-4D97-AF65-F5344CB8AC3E}">
        <p14:creationId xmlns:p14="http://schemas.microsoft.com/office/powerpoint/2010/main" val="1683957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8DBB26E-D5DF-4B88-BFDD-77BF009261DB}" type="datetimeFigureOut">
              <a:rPr lang="en-IN" smtClean="0"/>
              <a:t>07-08-2018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8B7A1A-D968-45D5-AA09-3BB0FA02BD86}" type="slidenum">
              <a:rPr lang="en-IN" smtClean="0"/>
              <a:t>‹#›</a:t>
            </a:fld>
            <a:endParaRPr lang="en-IN"/>
          </a:p>
        </p:txBody>
      </p:sp>
    </p:spTree>
    <p:extLst>
      <p:ext uri="{BB962C8B-B14F-4D97-AF65-F5344CB8AC3E}">
        <p14:creationId xmlns:p14="http://schemas.microsoft.com/office/powerpoint/2010/main" val="923849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DBB26E-D5DF-4B88-BFDD-77BF009261DB}" type="datetimeFigureOut">
              <a:rPr lang="en-IN" smtClean="0"/>
              <a:t>07-08-2018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8B7A1A-D968-45D5-AA09-3BB0FA02BD86}" type="slidenum">
              <a:rPr lang="en-IN" smtClean="0"/>
              <a:t>‹#›</a:t>
            </a:fld>
            <a:endParaRPr lang="en-IN"/>
          </a:p>
        </p:txBody>
      </p:sp>
    </p:spTree>
    <p:extLst>
      <p:ext uri="{BB962C8B-B14F-4D97-AF65-F5344CB8AC3E}">
        <p14:creationId xmlns:p14="http://schemas.microsoft.com/office/powerpoint/2010/main" val="422416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DBB26E-D5DF-4B88-BFDD-77BF009261DB}" type="datetimeFigureOut">
              <a:rPr lang="en-IN" smtClean="0"/>
              <a:t>07-08-2018</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8B7A1A-D968-45D5-AA09-3BB0FA02BD86}" type="slidenum">
              <a:rPr lang="en-IN" smtClean="0"/>
              <a:t>‹#›</a:t>
            </a:fld>
            <a:endParaRPr lang="en-IN"/>
          </a:p>
        </p:txBody>
      </p:sp>
    </p:spTree>
    <p:extLst>
      <p:ext uri="{BB962C8B-B14F-4D97-AF65-F5344CB8AC3E}">
        <p14:creationId xmlns:p14="http://schemas.microsoft.com/office/powerpoint/2010/main" val="2401554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DBB26E-D5DF-4B88-BFDD-77BF009261DB}" type="datetimeFigureOut">
              <a:rPr lang="en-IN" smtClean="0"/>
              <a:t>07-08-2018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8B7A1A-D968-45D5-AA09-3BB0FA02BD86}" type="slidenum">
              <a:rPr lang="en-IN" smtClean="0"/>
              <a:t>‹#›</a:t>
            </a:fld>
            <a:endParaRPr lang="en-IN"/>
          </a:p>
        </p:txBody>
      </p:sp>
    </p:spTree>
    <p:extLst>
      <p:ext uri="{BB962C8B-B14F-4D97-AF65-F5344CB8AC3E}">
        <p14:creationId xmlns:p14="http://schemas.microsoft.com/office/powerpoint/2010/main" val="45012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DBB26E-D5DF-4B88-BFDD-77BF009261DB}" type="datetimeFigureOut">
              <a:rPr lang="en-IN" smtClean="0"/>
              <a:t>07-08-2018</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8B7A1A-D968-45D5-AA09-3BB0FA02BD86}" type="slidenum">
              <a:rPr lang="en-IN" smtClean="0"/>
              <a:t>‹#›</a:t>
            </a:fld>
            <a:endParaRPr lang="en-IN"/>
          </a:p>
        </p:txBody>
      </p:sp>
    </p:spTree>
    <p:extLst>
      <p:ext uri="{BB962C8B-B14F-4D97-AF65-F5344CB8AC3E}">
        <p14:creationId xmlns:p14="http://schemas.microsoft.com/office/powerpoint/2010/main" val="356016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DBB26E-D5DF-4B88-BFDD-77BF009261DB}" type="datetimeFigureOut">
              <a:rPr lang="en-IN" smtClean="0"/>
              <a:t>07-08-2018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8B7A1A-D968-45D5-AA09-3BB0FA02BD86}" type="slidenum">
              <a:rPr lang="en-IN" smtClean="0"/>
              <a:t>‹#›</a:t>
            </a:fld>
            <a:endParaRPr lang="en-IN"/>
          </a:p>
        </p:txBody>
      </p:sp>
    </p:spTree>
    <p:extLst>
      <p:ext uri="{BB962C8B-B14F-4D97-AF65-F5344CB8AC3E}">
        <p14:creationId xmlns:p14="http://schemas.microsoft.com/office/powerpoint/2010/main" val="371043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DBB26E-D5DF-4B88-BFDD-77BF009261DB}" type="datetimeFigureOut">
              <a:rPr lang="en-IN" smtClean="0"/>
              <a:t>07-08-2018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8B7A1A-D968-45D5-AA09-3BB0FA02BD86}" type="slidenum">
              <a:rPr lang="en-IN" smtClean="0"/>
              <a:t>‹#›</a:t>
            </a:fld>
            <a:endParaRPr lang="en-IN"/>
          </a:p>
        </p:txBody>
      </p:sp>
    </p:spTree>
    <p:extLst>
      <p:ext uri="{BB962C8B-B14F-4D97-AF65-F5344CB8AC3E}">
        <p14:creationId xmlns:p14="http://schemas.microsoft.com/office/powerpoint/2010/main" val="1594657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DBB26E-D5DF-4B88-BFDD-77BF009261DB}" type="datetimeFigureOut">
              <a:rPr lang="en-IN" smtClean="0"/>
              <a:t>07-08-2018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8B7A1A-D968-45D5-AA09-3BB0FA02BD86}" type="slidenum">
              <a:rPr lang="en-IN" smtClean="0"/>
              <a:t>‹#›</a:t>
            </a:fld>
            <a:endParaRPr lang="en-IN"/>
          </a:p>
        </p:txBody>
      </p:sp>
    </p:spTree>
    <p:extLst>
      <p:ext uri="{BB962C8B-B14F-4D97-AF65-F5344CB8AC3E}">
        <p14:creationId xmlns:p14="http://schemas.microsoft.com/office/powerpoint/2010/main" val="234048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BB26E-D5DF-4B88-BFDD-77BF009261DB}" type="datetimeFigureOut">
              <a:rPr lang="en-IN" smtClean="0"/>
              <a:t>07-08-2018</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A8B7A1A-D968-45D5-AA09-3BB0FA02BD86}" type="slidenum">
              <a:rPr lang="en-IN" smtClean="0"/>
              <a:t>‹#›</a:t>
            </a:fld>
            <a:endParaRPr lang="en-IN"/>
          </a:p>
        </p:txBody>
      </p:sp>
    </p:spTree>
    <p:extLst>
      <p:ext uri="{BB962C8B-B14F-4D97-AF65-F5344CB8AC3E}">
        <p14:creationId xmlns:p14="http://schemas.microsoft.com/office/powerpoint/2010/main" val="384755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DBB26E-D5DF-4B88-BFDD-77BF009261DB}" type="datetimeFigureOut">
              <a:rPr lang="en-IN" smtClean="0"/>
              <a:t>07-08-2018</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8B7A1A-D968-45D5-AA09-3BB0FA02BD86}" type="slidenum">
              <a:rPr lang="en-IN" smtClean="0"/>
              <a:t>‹#›</a:t>
            </a:fld>
            <a:endParaRPr lang="en-IN"/>
          </a:p>
        </p:txBody>
      </p:sp>
    </p:spTree>
    <p:extLst>
      <p:ext uri="{BB962C8B-B14F-4D97-AF65-F5344CB8AC3E}">
        <p14:creationId xmlns:p14="http://schemas.microsoft.com/office/powerpoint/2010/main" val="1554036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DBB26E-D5DF-4B88-BFDD-77BF009261DB}" type="datetimeFigureOut">
              <a:rPr lang="en-IN" smtClean="0"/>
              <a:t>07-08-2018</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8B7A1A-D968-45D5-AA09-3BB0FA02BD86}" type="slidenum">
              <a:rPr lang="en-IN" smtClean="0"/>
              <a:t>‹#›</a:t>
            </a:fld>
            <a:endParaRPr lang="en-IN"/>
          </a:p>
        </p:txBody>
      </p:sp>
    </p:spTree>
    <p:extLst>
      <p:ext uri="{BB962C8B-B14F-4D97-AF65-F5344CB8AC3E}">
        <p14:creationId xmlns:p14="http://schemas.microsoft.com/office/powerpoint/2010/main" val="224062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18DBB26E-D5DF-4B88-BFDD-77BF009261DB}" type="datetimeFigureOut">
              <a:rPr lang="en-IN" smtClean="0"/>
              <a:t>07-08-2018</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EA8B7A1A-D968-45D5-AA09-3BB0FA02BD86}" type="slidenum">
              <a:rPr lang="en-IN" smtClean="0"/>
              <a:t>‹#›</a:t>
            </a:fld>
            <a:endParaRPr lang="en-IN"/>
          </a:p>
        </p:txBody>
      </p:sp>
    </p:spTree>
    <p:extLst>
      <p:ext uri="{BB962C8B-B14F-4D97-AF65-F5344CB8AC3E}">
        <p14:creationId xmlns:p14="http://schemas.microsoft.com/office/powerpoint/2010/main" val="157419277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A94E0-78D4-4310-8ABE-CF52C3448694}"/>
              </a:ext>
            </a:extLst>
          </p:cNvPr>
          <p:cNvSpPr>
            <a:spLocks noGrp="1"/>
          </p:cNvSpPr>
          <p:nvPr>
            <p:ph type="ctrTitle"/>
          </p:nvPr>
        </p:nvSpPr>
        <p:spPr>
          <a:xfrm>
            <a:off x="1154954" y="1362886"/>
            <a:ext cx="8825658" cy="2677648"/>
          </a:xfrm>
        </p:spPr>
        <p:txBody>
          <a:bodyPr/>
          <a:lstStyle/>
          <a:p>
            <a:pPr algn="ctr"/>
            <a:r>
              <a:rPr lang="en-IN" dirty="0"/>
              <a:t>Online Food Ordering Application</a:t>
            </a:r>
          </a:p>
        </p:txBody>
      </p:sp>
      <p:sp>
        <p:nvSpPr>
          <p:cNvPr id="3" name="Subtitle 2">
            <a:extLst>
              <a:ext uri="{FF2B5EF4-FFF2-40B4-BE49-F238E27FC236}">
                <a16:creationId xmlns:a16="http://schemas.microsoft.com/office/drawing/2014/main" id="{4B3221C4-1C03-4757-83D0-3526250E365D}"/>
              </a:ext>
            </a:extLst>
          </p:cNvPr>
          <p:cNvSpPr>
            <a:spLocks noGrp="1"/>
          </p:cNvSpPr>
          <p:nvPr>
            <p:ph type="subTitle" idx="1"/>
          </p:nvPr>
        </p:nvSpPr>
        <p:spPr>
          <a:xfrm>
            <a:off x="4829451" y="4777380"/>
            <a:ext cx="5151161" cy="1410356"/>
          </a:xfrm>
        </p:spPr>
        <p:txBody>
          <a:bodyPr>
            <a:normAutofit/>
          </a:bodyPr>
          <a:lstStyle/>
          <a:p>
            <a:r>
              <a:rPr lang="en-IN" dirty="0">
                <a:solidFill>
                  <a:schemeClr val="bg1"/>
                </a:solidFill>
              </a:rPr>
              <a:t>Made by-</a:t>
            </a:r>
          </a:p>
          <a:p>
            <a:r>
              <a:rPr lang="en-IN" dirty="0">
                <a:solidFill>
                  <a:schemeClr val="bg1"/>
                </a:solidFill>
              </a:rPr>
              <a:t>	Sarvesh Shinde</a:t>
            </a:r>
          </a:p>
          <a:p>
            <a:endParaRPr lang="en-IN" dirty="0"/>
          </a:p>
        </p:txBody>
      </p:sp>
    </p:spTree>
    <p:extLst>
      <p:ext uri="{BB962C8B-B14F-4D97-AF65-F5344CB8AC3E}">
        <p14:creationId xmlns:p14="http://schemas.microsoft.com/office/powerpoint/2010/main" val="122528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A992EA8-A2AE-480C-BFF9-7B134643975C}"/>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0F6F97DA-7406-453D-9AB4-28B0891BBFF4}"/>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31D171A9-30C8-4156-8EAF-50888EBE77EC}"/>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C52A6C74-8DC4-4902-962C-0DAFD7F9B5E3}"/>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34C65DE-5132-426E-9E92-81CB9EFF894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463FE9C4-150E-4C97-A21E-53B7CD261A14}"/>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F4DD7FA2-5B3A-4DD2-BA1A-735CC86BAA06}"/>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B11D6824-D097-439B-9956-5436E5111A9B}"/>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8" name="Rectangle 17">
            <a:extLst>
              <a:ext uri="{FF2B5EF4-FFF2-40B4-BE49-F238E27FC236}">
                <a16:creationId xmlns:a16="http://schemas.microsoft.com/office/drawing/2014/main" id="{5669AB50-4CAD-4D10-A09A-A0C01AF9E6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0" name="Group 19">
            <a:extLst>
              <a:ext uri="{FF2B5EF4-FFF2-40B4-BE49-F238E27FC236}">
                <a16:creationId xmlns:a16="http://schemas.microsoft.com/office/drawing/2014/main" id="{68B27BBA-AE99-4D00-A26E-0B49DA4B37AC}"/>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1" name="Rectangle 20">
              <a:extLst>
                <a:ext uri="{FF2B5EF4-FFF2-40B4-BE49-F238E27FC236}">
                  <a16:creationId xmlns:a16="http://schemas.microsoft.com/office/drawing/2014/main" id="{E898DFFC-9C98-4276-B117-1EECD56D16E5}"/>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D9DF6785-2B9D-478C-AB08-3A6258EF7CD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a:extLst>
                <a:ext uri="{FF2B5EF4-FFF2-40B4-BE49-F238E27FC236}">
                  <a16:creationId xmlns:a16="http://schemas.microsoft.com/office/drawing/2014/main" id="{A9C1FA5F-1069-410C-ACE0-A24989171C59}"/>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42F138A5-7DDA-4FEB-83BD-3138767FC56D}"/>
              </a:ext>
            </a:extLst>
          </p:cNvPr>
          <p:cNvPicPr>
            <a:picLocks noChangeAspect="1"/>
          </p:cNvPicPr>
          <p:nvPr/>
        </p:nvPicPr>
        <p:blipFill>
          <a:blip r:embed="rId3"/>
          <a:stretch>
            <a:fillRect/>
          </a:stretch>
        </p:blipFill>
        <p:spPr>
          <a:xfrm>
            <a:off x="1345057" y="1114621"/>
            <a:ext cx="5972591" cy="4628758"/>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753CDD40-F833-4E07-A5D1-53748932E34B}"/>
              </a:ext>
            </a:extLst>
          </p:cNvPr>
          <p:cNvSpPr>
            <a:spLocks noGrp="1"/>
          </p:cNvSpPr>
          <p:nvPr>
            <p:ph type="title"/>
          </p:nvPr>
        </p:nvSpPr>
        <p:spPr>
          <a:xfrm>
            <a:off x="8382055" y="1241267"/>
            <a:ext cx="3161016" cy="2724244"/>
          </a:xfrm>
        </p:spPr>
        <p:txBody>
          <a:bodyPr vert="horz" lIns="91440" tIns="45720" rIns="91440" bIns="45720" rtlCol="0" anchor="b">
            <a:normAutofit/>
          </a:bodyPr>
          <a:lstStyle/>
          <a:p>
            <a:r>
              <a:rPr lang="en-US" sz="5400" b="0" i="0" kern="1200" dirty="0">
                <a:solidFill>
                  <a:schemeClr val="bg2"/>
                </a:solidFill>
                <a:latin typeface="+mj-lt"/>
                <a:ea typeface="+mj-ea"/>
                <a:cs typeface="+mj-cs"/>
              </a:rPr>
              <a:t>Login</a:t>
            </a:r>
          </a:p>
        </p:txBody>
      </p:sp>
    </p:spTree>
    <p:extLst>
      <p:ext uri="{BB962C8B-B14F-4D97-AF65-F5344CB8AC3E}">
        <p14:creationId xmlns:p14="http://schemas.microsoft.com/office/powerpoint/2010/main" val="2169746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A992EA8-A2AE-480C-BFF9-7B134643975C}"/>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0F6F97DA-7406-453D-9AB4-28B0891BBFF4}"/>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31D171A9-30C8-4156-8EAF-50888EBE77EC}"/>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C52A6C74-8DC4-4902-962C-0DAFD7F9B5E3}"/>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34C65DE-5132-426E-9E92-81CB9EFF894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463FE9C4-150E-4C97-A21E-53B7CD261A14}"/>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F4DD7FA2-5B3A-4DD2-BA1A-735CC86BAA06}"/>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B11D6824-D097-439B-9956-5436E5111A9B}"/>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8" name="Rectangle 17">
            <a:extLst>
              <a:ext uri="{FF2B5EF4-FFF2-40B4-BE49-F238E27FC236}">
                <a16:creationId xmlns:a16="http://schemas.microsoft.com/office/drawing/2014/main" id="{5669AB50-4CAD-4D10-A09A-A0C01AF9E6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0" name="Group 19">
            <a:extLst>
              <a:ext uri="{FF2B5EF4-FFF2-40B4-BE49-F238E27FC236}">
                <a16:creationId xmlns:a16="http://schemas.microsoft.com/office/drawing/2014/main" id="{68B27BBA-AE99-4D00-A26E-0B49DA4B37AC}"/>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1" name="Rectangle 20">
              <a:extLst>
                <a:ext uri="{FF2B5EF4-FFF2-40B4-BE49-F238E27FC236}">
                  <a16:creationId xmlns:a16="http://schemas.microsoft.com/office/drawing/2014/main" id="{E898DFFC-9C98-4276-B117-1EECD56D16E5}"/>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D9DF6785-2B9D-478C-AB08-3A6258EF7CD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a:extLst>
                <a:ext uri="{FF2B5EF4-FFF2-40B4-BE49-F238E27FC236}">
                  <a16:creationId xmlns:a16="http://schemas.microsoft.com/office/drawing/2014/main" id="{A9C1FA5F-1069-410C-ACE0-A24989171C59}"/>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A2FF64CE-AE91-4BD5-9968-2ACB9E7BAAA0}"/>
              </a:ext>
            </a:extLst>
          </p:cNvPr>
          <p:cNvPicPr>
            <a:picLocks noChangeAspect="1"/>
          </p:cNvPicPr>
          <p:nvPr/>
        </p:nvPicPr>
        <p:blipFill>
          <a:blip r:embed="rId3"/>
          <a:stretch>
            <a:fillRect/>
          </a:stretch>
        </p:blipFill>
        <p:spPr>
          <a:xfrm>
            <a:off x="1345057" y="1114621"/>
            <a:ext cx="5972591" cy="4628758"/>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6A2F1C0D-B538-460D-A93C-08C43869A9A5}"/>
              </a:ext>
            </a:extLst>
          </p:cNvPr>
          <p:cNvSpPr>
            <a:spLocks noGrp="1"/>
          </p:cNvSpPr>
          <p:nvPr>
            <p:ph type="title"/>
          </p:nvPr>
        </p:nvSpPr>
        <p:spPr>
          <a:xfrm>
            <a:off x="8270790" y="1241267"/>
            <a:ext cx="3272281" cy="2686922"/>
          </a:xfrm>
        </p:spPr>
        <p:txBody>
          <a:bodyPr vert="horz" lIns="91440" tIns="45720" rIns="91440" bIns="45720" rtlCol="0" anchor="b">
            <a:normAutofit/>
          </a:bodyPr>
          <a:lstStyle/>
          <a:p>
            <a:r>
              <a:rPr lang="en-US" sz="4800" b="0" i="0" kern="1200" dirty="0">
                <a:solidFill>
                  <a:schemeClr val="bg2"/>
                </a:solidFill>
                <a:latin typeface="+mj-lt"/>
                <a:ea typeface="+mj-ea"/>
                <a:cs typeface="+mj-cs"/>
              </a:rPr>
              <a:t>Welcome</a:t>
            </a:r>
          </a:p>
        </p:txBody>
      </p:sp>
    </p:spTree>
    <p:extLst>
      <p:ext uri="{BB962C8B-B14F-4D97-AF65-F5344CB8AC3E}">
        <p14:creationId xmlns:p14="http://schemas.microsoft.com/office/powerpoint/2010/main" val="98756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A992EA8-A2AE-480C-BFF9-7B134643975C}"/>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29" name="Rectangle 28">
              <a:extLst>
                <a:ext uri="{FF2B5EF4-FFF2-40B4-BE49-F238E27FC236}">
                  <a16:creationId xmlns:a16="http://schemas.microsoft.com/office/drawing/2014/main" id="{0F6F97DA-7406-453D-9AB4-28B0891BBFF4}"/>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Oval 29">
              <a:extLst>
                <a:ext uri="{FF2B5EF4-FFF2-40B4-BE49-F238E27FC236}">
                  <a16:creationId xmlns:a16="http://schemas.microsoft.com/office/drawing/2014/main" id="{31D171A9-30C8-4156-8EAF-50888EBE77EC}"/>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id="{C52A6C74-8DC4-4902-962C-0DAFD7F9B5E3}"/>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D34C65DE-5132-426E-9E92-81CB9EFF894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Oval 32">
              <a:extLst>
                <a:ext uri="{FF2B5EF4-FFF2-40B4-BE49-F238E27FC236}">
                  <a16:creationId xmlns:a16="http://schemas.microsoft.com/office/drawing/2014/main" id="{463FE9C4-150E-4C97-A21E-53B7CD261A14}"/>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Oval 33">
              <a:extLst>
                <a:ext uri="{FF2B5EF4-FFF2-40B4-BE49-F238E27FC236}">
                  <a16:creationId xmlns:a16="http://schemas.microsoft.com/office/drawing/2014/main" id="{F4DD7FA2-5B3A-4DD2-BA1A-735CC86BAA06}"/>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Freeform 5">
              <a:extLst>
                <a:ext uri="{FF2B5EF4-FFF2-40B4-BE49-F238E27FC236}">
                  <a16:creationId xmlns:a16="http://schemas.microsoft.com/office/drawing/2014/main" id="{B11D6824-D097-439B-9956-5436E5111A9B}"/>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7" name="Rectangle 36">
            <a:extLst>
              <a:ext uri="{FF2B5EF4-FFF2-40B4-BE49-F238E27FC236}">
                <a16:creationId xmlns:a16="http://schemas.microsoft.com/office/drawing/2014/main" id="{5669AB50-4CAD-4D10-A09A-A0C01AF9E6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39" name="Group 38">
            <a:extLst>
              <a:ext uri="{FF2B5EF4-FFF2-40B4-BE49-F238E27FC236}">
                <a16:creationId xmlns:a16="http://schemas.microsoft.com/office/drawing/2014/main" id="{68B27BBA-AE99-4D00-A26E-0B49DA4B37AC}"/>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40" name="Rectangle 39">
              <a:extLst>
                <a:ext uri="{FF2B5EF4-FFF2-40B4-BE49-F238E27FC236}">
                  <a16:creationId xmlns:a16="http://schemas.microsoft.com/office/drawing/2014/main" id="{E898DFFC-9C98-4276-B117-1EECD56D16E5}"/>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5">
              <a:extLst>
                <a:ext uri="{FF2B5EF4-FFF2-40B4-BE49-F238E27FC236}">
                  <a16:creationId xmlns:a16="http://schemas.microsoft.com/office/drawing/2014/main" id="{D9DF6785-2B9D-478C-AB08-3A6258EF7CD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2" name="Freeform 5">
              <a:extLst>
                <a:ext uri="{FF2B5EF4-FFF2-40B4-BE49-F238E27FC236}">
                  <a16:creationId xmlns:a16="http://schemas.microsoft.com/office/drawing/2014/main" id="{A9C1FA5F-1069-410C-ACE0-A24989171C59}"/>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8C3BC860-E1EC-42F7-AF51-22763A174205}"/>
              </a:ext>
            </a:extLst>
          </p:cNvPr>
          <p:cNvPicPr>
            <a:picLocks noChangeAspect="1"/>
          </p:cNvPicPr>
          <p:nvPr/>
        </p:nvPicPr>
        <p:blipFill>
          <a:blip r:embed="rId3"/>
          <a:stretch>
            <a:fillRect/>
          </a:stretch>
        </p:blipFill>
        <p:spPr>
          <a:xfrm>
            <a:off x="1345057" y="1114621"/>
            <a:ext cx="5972591" cy="4628758"/>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6A2F1C0D-B538-460D-A93C-08C43869A9A5}"/>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000" b="0" i="0" kern="1200" dirty="0">
                <a:solidFill>
                  <a:schemeClr val="bg2"/>
                </a:solidFill>
                <a:latin typeface="+mj-lt"/>
                <a:ea typeface="+mj-ea"/>
                <a:cs typeface="+mj-cs"/>
              </a:rPr>
              <a:t>Selection</a:t>
            </a:r>
          </a:p>
        </p:txBody>
      </p:sp>
    </p:spTree>
    <p:extLst>
      <p:ext uri="{BB962C8B-B14F-4D97-AF65-F5344CB8AC3E}">
        <p14:creationId xmlns:p14="http://schemas.microsoft.com/office/powerpoint/2010/main" val="390163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8">
            <a:extLst>
              <a:ext uri="{FF2B5EF4-FFF2-40B4-BE49-F238E27FC236}">
                <a16:creationId xmlns:a16="http://schemas.microsoft.com/office/drawing/2014/main" id="{5A992EA8-A2AE-480C-BFF9-7B134643975C}"/>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0F6F97DA-7406-453D-9AB4-28B0891BBFF4}"/>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31D171A9-30C8-4156-8EAF-50888EBE77EC}"/>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C52A6C74-8DC4-4902-962C-0DAFD7F9B5E3}"/>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34C65DE-5132-426E-9E92-81CB9EFF894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463FE9C4-150E-4C97-A21E-53B7CD261A14}"/>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F4DD7FA2-5B3A-4DD2-BA1A-735CC86BAA06}"/>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B11D6824-D097-439B-9956-5436E5111A9B}"/>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6" name="Rectangle 17">
            <a:extLst>
              <a:ext uri="{FF2B5EF4-FFF2-40B4-BE49-F238E27FC236}">
                <a16:creationId xmlns:a16="http://schemas.microsoft.com/office/drawing/2014/main" id="{5669AB50-4CAD-4D10-A09A-A0C01AF9E6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7" name="Group 19">
            <a:extLst>
              <a:ext uri="{FF2B5EF4-FFF2-40B4-BE49-F238E27FC236}">
                <a16:creationId xmlns:a16="http://schemas.microsoft.com/office/drawing/2014/main" id="{68B27BBA-AE99-4D00-A26E-0B49DA4B37AC}"/>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1" name="Rectangle 20">
              <a:extLst>
                <a:ext uri="{FF2B5EF4-FFF2-40B4-BE49-F238E27FC236}">
                  <a16:creationId xmlns:a16="http://schemas.microsoft.com/office/drawing/2014/main" id="{E898DFFC-9C98-4276-B117-1EECD56D16E5}"/>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D9DF6785-2B9D-478C-AB08-3A6258EF7CD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a:extLst>
                <a:ext uri="{FF2B5EF4-FFF2-40B4-BE49-F238E27FC236}">
                  <a16:creationId xmlns:a16="http://schemas.microsoft.com/office/drawing/2014/main" id="{A9C1FA5F-1069-410C-ACE0-A24989171C59}"/>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95E7B941-F42C-4C78-AB17-465AAF9DB496}"/>
              </a:ext>
            </a:extLst>
          </p:cNvPr>
          <p:cNvPicPr>
            <a:picLocks noChangeAspect="1"/>
          </p:cNvPicPr>
          <p:nvPr/>
        </p:nvPicPr>
        <p:blipFill>
          <a:blip r:embed="rId3"/>
          <a:stretch>
            <a:fillRect/>
          </a:stretch>
        </p:blipFill>
        <p:spPr>
          <a:xfrm>
            <a:off x="1345057" y="1114621"/>
            <a:ext cx="5972591" cy="4628758"/>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E510FFA0-4FCB-4177-971E-6F92C79CD6D6}"/>
              </a:ext>
            </a:extLst>
          </p:cNvPr>
          <p:cNvSpPr>
            <a:spLocks noGrp="1"/>
          </p:cNvSpPr>
          <p:nvPr>
            <p:ph type="title"/>
          </p:nvPr>
        </p:nvSpPr>
        <p:spPr>
          <a:xfrm>
            <a:off x="8382055" y="1241266"/>
            <a:ext cx="3161016" cy="2850229"/>
          </a:xfrm>
        </p:spPr>
        <p:txBody>
          <a:bodyPr vert="horz" lIns="91440" tIns="45720" rIns="91440" bIns="45720" rtlCol="0" anchor="b">
            <a:normAutofit/>
          </a:bodyPr>
          <a:lstStyle/>
          <a:p>
            <a:r>
              <a:rPr lang="en-US" sz="5400" b="0" i="0" kern="1200" dirty="0">
                <a:solidFill>
                  <a:schemeClr val="bg2"/>
                </a:solidFill>
                <a:latin typeface="+mj-lt"/>
                <a:ea typeface="+mj-ea"/>
                <a:cs typeface="+mj-cs"/>
              </a:rPr>
              <a:t>Menu</a:t>
            </a:r>
          </a:p>
        </p:txBody>
      </p:sp>
    </p:spTree>
    <p:extLst>
      <p:ext uri="{BB962C8B-B14F-4D97-AF65-F5344CB8AC3E}">
        <p14:creationId xmlns:p14="http://schemas.microsoft.com/office/powerpoint/2010/main" val="89411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A992EA8-A2AE-480C-BFF9-7B134643975C}"/>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0F6F97DA-7406-453D-9AB4-28B0891BBFF4}"/>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31D171A9-30C8-4156-8EAF-50888EBE77EC}"/>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C52A6C74-8DC4-4902-962C-0DAFD7F9B5E3}"/>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34C65DE-5132-426E-9E92-81CB9EFF894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463FE9C4-150E-4C97-A21E-53B7CD261A14}"/>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F4DD7FA2-5B3A-4DD2-BA1A-735CC86BAA06}"/>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B11D6824-D097-439B-9956-5436E5111A9B}"/>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8" name="Rectangle 17">
            <a:extLst>
              <a:ext uri="{FF2B5EF4-FFF2-40B4-BE49-F238E27FC236}">
                <a16:creationId xmlns:a16="http://schemas.microsoft.com/office/drawing/2014/main" id="{5669AB50-4CAD-4D10-A09A-A0C01AF9E6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0" name="Group 19">
            <a:extLst>
              <a:ext uri="{FF2B5EF4-FFF2-40B4-BE49-F238E27FC236}">
                <a16:creationId xmlns:a16="http://schemas.microsoft.com/office/drawing/2014/main" id="{68B27BBA-AE99-4D00-A26E-0B49DA4B37AC}"/>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1" name="Rectangle 20">
              <a:extLst>
                <a:ext uri="{FF2B5EF4-FFF2-40B4-BE49-F238E27FC236}">
                  <a16:creationId xmlns:a16="http://schemas.microsoft.com/office/drawing/2014/main" id="{E898DFFC-9C98-4276-B117-1EECD56D16E5}"/>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D9DF6785-2B9D-478C-AB08-3A6258EF7CD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a:extLst>
                <a:ext uri="{FF2B5EF4-FFF2-40B4-BE49-F238E27FC236}">
                  <a16:creationId xmlns:a16="http://schemas.microsoft.com/office/drawing/2014/main" id="{A9C1FA5F-1069-410C-ACE0-A24989171C59}"/>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7505057B-7B61-4C28-9D43-A7F47B78FAA5}"/>
              </a:ext>
            </a:extLst>
          </p:cNvPr>
          <p:cNvPicPr>
            <a:picLocks noChangeAspect="1"/>
          </p:cNvPicPr>
          <p:nvPr/>
        </p:nvPicPr>
        <p:blipFill>
          <a:blip r:embed="rId3"/>
          <a:stretch>
            <a:fillRect/>
          </a:stretch>
        </p:blipFill>
        <p:spPr>
          <a:xfrm>
            <a:off x="1345057" y="1114621"/>
            <a:ext cx="5972591" cy="4628758"/>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A7C8ABBC-F9EE-4121-BCF6-CD372CBFF2E0}"/>
              </a:ext>
            </a:extLst>
          </p:cNvPr>
          <p:cNvSpPr>
            <a:spLocks noGrp="1"/>
          </p:cNvSpPr>
          <p:nvPr>
            <p:ph type="title"/>
          </p:nvPr>
        </p:nvSpPr>
        <p:spPr>
          <a:xfrm>
            <a:off x="8382055" y="1241267"/>
            <a:ext cx="3161016" cy="2819400"/>
          </a:xfrm>
        </p:spPr>
        <p:txBody>
          <a:bodyPr vert="horz" lIns="91440" tIns="45720" rIns="91440" bIns="45720" rtlCol="0" anchor="b">
            <a:normAutofit/>
          </a:bodyPr>
          <a:lstStyle/>
          <a:p>
            <a:r>
              <a:rPr lang="en-US" sz="5400" dirty="0"/>
              <a:t>Order</a:t>
            </a:r>
            <a:endParaRPr lang="en-US" sz="5400" b="0" i="0" kern="1200" dirty="0">
              <a:solidFill>
                <a:schemeClr val="bg2"/>
              </a:solidFill>
              <a:latin typeface="+mj-lt"/>
              <a:ea typeface="+mj-ea"/>
              <a:cs typeface="+mj-cs"/>
            </a:endParaRPr>
          </a:p>
        </p:txBody>
      </p:sp>
    </p:spTree>
    <p:extLst>
      <p:ext uri="{BB962C8B-B14F-4D97-AF65-F5344CB8AC3E}">
        <p14:creationId xmlns:p14="http://schemas.microsoft.com/office/powerpoint/2010/main" val="268745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A992EA8-A2AE-480C-BFF9-7B134643975C}"/>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0F6F97DA-7406-453D-9AB4-28B0891BBFF4}"/>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31D171A9-30C8-4156-8EAF-50888EBE77EC}"/>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C52A6C74-8DC4-4902-962C-0DAFD7F9B5E3}"/>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34C65DE-5132-426E-9E92-81CB9EFF894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463FE9C4-150E-4C97-A21E-53B7CD261A14}"/>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F4DD7FA2-5B3A-4DD2-BA1A-735CC86BAA06}"/>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B11D6824-D097-439B-9956-5436E5111A9B}"/>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8" name="Rectangle 17">
            <a:extLst>
              <a:ext uri="{FF2B5EF4-FFF2-40B4-BE49-F238E27FC236}">
                <a16:creationId xmlns:a16="http://schemas.microsoft.com/office/drawing/2014/main" id="{5669AB50-4CAD-4D10-A09A-A0C01AF9E6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0" name="Group 19">
            <a:extLst>
              <a:ext uri="{FF2B5EF4-FFF2-40B4-BE49-F238E27FC236}">
                <a16:creationId xmlns:a16="http://schemas.microsoft.com/office/drawing/2014/main" id="{68B27BBA-AE99-4D00-A26E-0B49DA4B37AC}"/>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1" name="Rectangle 20">
              <a:extLst>
                <a:ext uri="{FF2B5EF4-FFF2-40B4-BE49-F238E27FC236}">
                  <a16:creationId xmlns:a16="http://schemas.microsoft.com/office/drawing/2014/main" id="{E898DFFC-9C98-4276-B117-1EECD56D16E5}"/>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D9DF6785-2B9D-478C-AB08-3A6258EF7CD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a:extLst>
                <a:ext uri="{FF2B5EF4-FFF2-40B4-BE49-F238E27FC236}">
                  <a16:creationId xmlns:a16="http://schemas.microsoft.com/office/drawing/2014/main" id="{A9C1FA5F-1069-410C-ACE0-A24989171C59}"/>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558F1BF0-073F-462B-936B-78ECBBA942EB}"/>
              </a:ext>
            </a:extLst>
          </p:cNvPr>
          <p:cNvPicPr>
            <a:picLocks noChangeAspect="1"/>
          </p:cNvPicPr>
          <p:nvPr/>
        </p:nvPicPr>
        <p:blipFill>
          <a:blip r:embed="rId3"/>
          <a:stretch>
            <a:fillRect/>
          </a:stretch>
        </p:blipFill>
        <p:spPr>
          <a:xfrm>
            <a:off x="1345057" y="1114621"/>
            <a:ext cx="5972591" cy="4628758"/>
          </a:xfrm>
          <a:prstGeom prst="rect">
            <a:avLst/>
          </a:prstGeom>
        </p:spPr>
      </p:pic>
      <p:sp>
        <p:nvSpPr>
          <p:cNvPr id="2" name="Title 1">
            <a:extLst>
              <a:ext uri="{FF2B5EF4-FFF2-40B4-BE49-F238E27FC236}">
                <a16:creationId xmlns:a16="http://schemas.microsoft.com/office/drawing/2014/main" id="{FC47DBA9-CCD9-486E-9828-3298F9D463F5}"/>
              </a:ext>
            </a:extLst>
          </p:cNvPr>
          <p:cNvSpPr>
            <a:spLocks noGrp="1"/>
          </p:cNvSpPr>
          <p:nvPr>
            <p:ph type="title"/>
          </p:nvPr>
        </p:nvSpPr>
        <p:spPr>
          <a:xfrm>
            <a:off x="8270790" y="1241267"/>
            <a:ext cx="3272281" cy="2752236"/>
          </a:xfrm>
        </p:spPr>
        <p:txBody>
          <a:bodyPr vert="horz" lIns="91440" tIns="45720" rIns="91440" bIns="45720" rtlCol="0" anchor="b">
            <a:normAutofit/>
          </a:bodyPr>
          <a:lstStyle/>
          <a:p>
            <a:r>
              <a:rPr lang="en-US" sz="5400" b="0" i="0" kern="1200" dirty="0">
                <a:solidFill>
                  <a:schemeClr val="bg2"/>
                </a:solidFill>
                <a:latin typeface="+mj-lt"/>
                <a:ea typeface="+mj-ea"/>
                <a:cs typeface="+mj-cs"/>
              </a:rPr>
              <a:t>Payment</a:t>
            </a:r>
          </a:p>
        </p:txBody>
      </p:sp>
    </p:spTree>
    <p:extLst>
      <p:ext uri="{BB962C8B-B14F-4D97-AF65-F5344CB8AC3E}">
        <p14:creationId xmlns:p14="http://schemas.microsoft.com/office/powerpoint/2010/main" val="428664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8">
            <a:extLst>
              <a:ext uri="{FF2B5EF4-FFF2-40B4-BE49-F238E27FC236}">
                <a16:creationId xmlns:a16="http://schemas.microsoft.com/office/drawing/2014/main" id="{5A992EA8-A2AE-480C-BFF9-7B134643975C}"/>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0F6F97DA-7406-453D-9AB4-28B0891BBFF4}"/>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31D171A9-30C8-4156-8EAF-50888EBE77EC}"/>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C52A6C74-8DC4-4902-962C-0DAFD7F9B5E3}"/>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34C65DE-5132-426E-9E92-81CB9EFF894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463FE9C4-150E-4C97-A21E-53B7CD261A14}"/>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F4DD7FA2-5B3A-4DD2-BA1A-735CC86BAA06}"/>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B11D6824-D097-439B-9956-5436E5111A9B}"/>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5" name="Rectangle 17">
            <a:extLst>
              <a:ext uri="{FF2B5EF4-FFF2-40B4-BE49-F238E27FC236}">
                <a16:creationId xmlns:a16="http://schemas.microsoft.com/office/drawing/2014/main" id="{5669AB50-4CAD-4D10-A09A-A0C01AF9E6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0" name="Group 19">
            <a:extLst>
              <a:ext uri="{FF2B5EF4-FFF2-40B4-BE49-F238E27FC236}">
                <a16:creationId xmlns:a16="http://schemas.microsoft.com/office/drawing/2014/main" id="{68B27BBA-AE99-4D00-A26E-0B49DA4B37AC}"/>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1" name="Rectangle 20">
              <a:extLst>
                <a:ext uri="{FF2B5EF4-FFF2-40B4-BE49-F238E27FC236}">
                  <a16:creationId xmlns:a16="http://schemas.microsoft.com/office/drawing/2014/main" id="{E898DFFC-9C98-4276-B117-1EECD56D16E5}"/>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D9DF6785-2B9D-478C-AB08-3A6258EF7CD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a:extLst>
                <a:ext uri="{FF2B5EF4-FFF2-40B4-BE49-F238E27FC236}">
                  <a16:creationId xmlns:a16="http://schemas.microsoft.com/office/drawing/2014/main" id="{A9C1FA5F-1069-410C-ACE0-A24989171C59}"/>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5ED64797-4662-44BD-BD9B-34496A3E635B}"/>
              </a:ext>
            </a:extLst>
          </p:cNvPr>
          <p:cNvPicPr>
            <a:picLocks noChangeAspect="1"/>
          </p:cNvPicPr>
          <p:nvPr/>
        </p:nvPicPr>
        <p:blipFill>
          <a:blip r:embed="rId3"/>
          <a:stretch>
            <a:fillRect/>
          </a:stretch>
        </p:blipFill>
        <p:spPr>
          <a:xfrm>
            <a:off x="1345057" y="1114621"/>
            <a:ext cx="5972591" cy="4628758"/>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6C59E29C-5847-4E27-8411-8AFF1980EAAB}"/>
              </a:ext>
            </a:extLst>
          </p:cNvPr>
          <p:cNvSpPr>
            <a:spLocks noGrp="1"/>
          </p:cNvSpPr>
          <p:nvPr>
            <p:ph type="title"/>
          </p:nvPr>
        </p:nvSpPr>
        <p:spPr>
          <a:xfrm>
            <a:off x="8382055" y="1241267"/>
            <a:ext cx="3161016" cy="2819400"/>
          </a:xfrm>
        </p:spPr>
        <p:txBody>
          <a:bodyPr vert="horz" lIns="91440" tIns="45720" rIns="91440" bIns="45720" rtlCol="0" anchor="b">
            <a:normAutofit/>
          </a:bodyPr>
          <a:lstStyle/>
          <a:p>
            <a:r>
              <a:rPr lang="en-US" sz="5400" b="0" i="0" kern="1200" dirty="0">
                <a:solidFill>
                  <a:schemeClr val="bg2"/>
                </a:solidFill>
                <a:latin typeface="+mj-lt"/>
                <a:ea typeface="+mj-ea"/>
                <a:cs typeface="+mj-cs"/>
              </a:rPr>
              <a:t>History</a:t>
            </a:r>
          </a:p>
        </p:txBody>
      </p:sp>
    </p:spTree>
    <p:extLst>
      <p:ext uri="{BB962C8B-B14F-4D97-AF65-F5344CB8AC3E}">
        <p14:creationId xmlns:p14="http://schemas.microsoft.com/office/powerpoint/2010/main" val="149691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CAF1E58-D170-4EF3-8E1A-992DA3688FC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3EACCB19-3F29-416E-BD93-24BDDE3739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39C41423-F9F7-4333-A541-61582D3D23E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BA9F93AF-9489-4B8A-AA6B-1B00D3CA68C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A66DA090-6BD9-45CC-B782-02767069BFB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a:extLst>
              <a:ext uri="{FF2B5EF4-FFF2-40B4-BE49-F238E27FC236}">
                <a16:creationId xmlns:a16="http://schemas.microsoft.com/office/drawing/2014/main" id="{2F459F0B-865B-481D-9AC3-15C76A3360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61CDB3A6-B686-4E1D-AD52-3DC038A45EE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4" name="Rectangle 23">
            <a:extLst>
              <a:ext uri="{FF2B5EF4-FFF2-40B4-BE49-F238E27FC236}">
                <a16:creationId xmlns:a16="http://schemas.microsoft.com/office/drawing/2014/main" id="{3D38E400-4F30-481D-A5DC-5AA21A2CB8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63AA72A-56D9-4386-8A56-5E571DDF7296}"/>
              </a:ext>
            </a:extLst>
          </p:cNvPr>
          <p:cNvSpPr>
            <a:spLocks noGrp="1"/>
          </p:cNvSpPr>
          <p:nvPr>
            <p:ph type="title"/>
          </p:nvPr>
        </p:nvSpPr>
        <p:spPr>
          <a:xfrm>
            <a:off x="1154955" y="973667"/>
            <a:ext cx="2942210" cy="4833745"/>
          </a:xfrm>
        </p:spPr>
        <p:txBody>
          <a:bodyPr>
            <a:normAutofit/>
          </a:bodyPr>
          <a:lstStyle/>
          <a:p>
            <a:r>
              <a:rPr lang="en-IN">
                <a:solidFill>
                  <a:srgbClr val="EBEBEB"/>
                </a:solidFill>
              </a:rPr>
              <a:t>Future Scope</a:t>
            </a:r>
          </a:p>
        </p:txBody>
      </p:sp>
      <p:graphicFrame>
        <p:nvGraphicFramePr>
          <p:cNvPr id="5" name="Content Placeholder 2">
            <a:extLst>
              <a:ext uri="{FF2B5EF4-FFF2-40B4-BE49-F238E27FC236}">
                <a16:creationId xmlns:a16="http://schemas.microsoft.com/office/drawing/2014/main" id="{B25DD4CA-F5E2-4145-B73B-F30044D4BEAB}"/>
              </a:ext>
            </a:extLst>
          </p:cNvPr>
          <p:cNvGraphicFramePr>
            <a:graphicFrameLocks noGrp="1"/>
          </p:cNvGraphicFramePr>
          <p:nvPr>
            <p:ph idx="1"/>
            <p:extLst>
              <p:ext uri="{D42A27DB-BD31-4B8C-83A1-F6EECF244321}">
                <p14:modId xmlns:p14="http://schemas.microsoft.com/office/powerpoint/2010/main" val="4088254516"/>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027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3D5EFA-4ECC-4691-AF9B-FBB354934965}"/>
              </a:ext>
            </a:extLst>
          </p:cNvPr>
          <p:cNvSpPr txBox="1"/>
          <p:nvPr/>
        </p:nvSpPr>
        <p:spPr>
          <a:xfrm>
            <a:off x="3086469" y="2921168"/>
            <a:ext cx="6019061" cy="1015663"/>
          </a:xfrm>
          <a:prstGeom prst="rect">
            <a:avLst/>
          </a:prstGeom>
          <a:noFill/>
        </p:spPr>
        <p:txBody>
          <a:bodyPr wrap="square" rtlCol="0">
            <a:spAutoFit/>
          </a:bodyPr>
          <a:lstStyle/>
          <a:p>
            <a:pPr algn="ctr"/>
            <a:r>
              <a:rPr lang="en-IN" sz="6000" dirty="0">
                <a:solidFill>
                  <a:srgbClr val="1CADE4"/>
                </a:solidFill>
              </a:rPr>
              <a:t>Thank You!</a:t>
            </a:r>
          </a:p>
        </p:txBody>
      </p:sp>
    </p:spTree>
    <p:extLst>
      <p:ext uri="{BB962C8B-B14F-4D97-AF65-F5344CB8AC3E}">
        <p14:creationId xmlns:p14="http://schemas.microsoft.com/office/powerpoint/2010/main" val="349142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descr="A close up of a logo&#10;&#10;Description generated with very high confidence">
            <a:extLst>
              <a:ext uri="{FF2B5EF4-FFF2-40B4-BE49-F238E27FC236}">
                <a16:creationId xmlns:a16="http://schemas.microsoft.com/office/drawing/2014/main" id="{72A7CE63-DB0A-4B4B-B1D8-D946A155C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391" y="2817169"/>
            <a:ext cx="3067163" cy="3067163"/>
          </a:xfrm>
          <a:prstGeom prst="roundRect">
            <a:avLst>
              <a:gd name="adj" fmla="val 1858"/>
            </a:avLst>
          </a:prstGeom>
          <a:effectLst>
            <a:outerShdw blurRad="50800" dist="50800" dir="5400000" algn="tl" rotWithShape="0">
              <a:srgbClr val="000000">
                <a:alpha val="43000"/>
              </a:srgbClr>
            </a:outerShdw>
          </a:effectLst>
        </p:spPr>
      </p:pic>
      <p:sp>
        <p:nvSpPr>
          <p:cNvPr id="2" name="Title 1">
            <a:extLst>
              <a:ext uri="{FF2B5EF4-FFF2-40B4-BE49-F238E27FC236}">
                <a16:creationId xmlns:a16="http://schemas.microsoft.com/office/drawing/2014/main" id="{386DDF45-4DC8-4655-97A2-27907F6A7A98}"/>
              </a:ext>
            </a:extLst>
          </p:cNvPr>
          <p:cNvSpPr>
            <a:spLocks noGrp="1"/>
          </p:cNvSpPr>
          <p:nvPr>
            <p:ph type="title"/>
          </p:nvPr>
        </p:nvSpPr>
        <p:spPr/>
        <p:txBody>
          <a:bodyPr>
            <a:normAutofit/>
          </a:bodyPr>
          <a:lstStyle/>
          <a:p>
            <a:r>
              <a:rPr lang="en-IN">
                <a:solidFill>
                  <a:srgbClr val="EBEBEB"/>
                </a:solidFill>
              </a:rPr>
              <a:t>Application</a:t>
            </a:r>
          </a:p>
        </p:txBody>
      </p:sp>
      <p:sp>
        <p:nvSpPr>
          <p:cNvPr id="10" name="Content Placeholder 9">
            <a:extLst>
              <a:ext uri="{FF2B5EF4-FFF2-40B4-BE49-F238E27FC236}">
                <a16:creationId xmlns:a16="http://schemas.microsoft.com/office/drawing/2014/main" id="{EBC06028-DC28-47F2-BB0C-7CE3E35E1B71}"/>
              </a:ext>
            </a:extLst>
          </p:cNvPr>
          <p:cNvSpPr>
            <a:spLocks noGrp="1"/>
          </p:cNvSpPr>
          <p:nvPr>
            <p:ph idx="1"/>
          </p:nvPr>
        </p:nvSpPr>
        <p:spPr>
          <a:xfrm>
            <a:off x="4944862" y="2603500"/>
            <a:ext cx="6248071" cy="3416300"/>
          </a:xfrm>
        </p:spPr>
        <p:txBody>
          <a:bodyPr anchor="ctr">
            <a:normAutofit/>
          </a:bodyPr>
          <a:lstStyle/>
          <a:p>
            <a:pPr marL="0" indent="0" algn="just">
              <a:buNone/>
            </a:pPr>
            <a:r>
              <a:rPr lang="en-US" dirty="0"/>
              <a:t>Foodies is an online food ordering application which allows the user to order food from multiple restaurants at the same time. The application partners with multiple restaurants and displays their entire catalogue. It reduces the time user wastes between switching into applications of different restaurants.</a:t>
            </a:r>
            <a:endParaRPr lang="en-IN" dirty="0"/>
          </a:p>
          <a:p>
            <a:pPr marL="0" indent="0" algn="just">
              <a:buNone/>
            </a:pPr>
            <a:endParaRPr lang="en-US" dirty="0"/>
          </a:p>
        </p:txBody>
      </p:sp>
    </p:spTree>
    <p:extLst>
      <p:ext uri="{BB962C8B-B14F-4D97-AF65-F5344CB8AC3E}">
        <p14:creationId xmlns:p14="http://schemas.microsoft.com/office/powerpoint/2010/main" val="241688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descr="A close up of a logo&#10;&#10;Description generated with very high confidence">
            <a:extLst>
              <a:ext uri="{FF2B5EF4-FFF2-40B4-BE49-F238E27FC236}">
                <a16:creationId xmlns:a16="http://schemas.microsoft.com/office/drawing/2014/main" id="{72A7CE63-DB0A-4B4B-B1D8-D946A155C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391" y="2817169"/>
            <a:ext cx="3067163" cy="3067163"/>
          </a:xfrm>
          <a:prstGeom prst="roundRect">
            <a:avLst>
              <a:gd name="adj" fmla="val 1858"/>
            </a:avLst>
          </a:prstGeom>
          <a:effectLst>
            <a:outerShdw blurRad="50800" dist="50800" dir="5400000" algn="tl" rotWithShape="0">
              <a:srgbClr val="000000">
                <a:alpha val="43000"/>
              </a:srgbClr>
            </a:outerShdw>
          </a:effectLst>
        </p:spPr>
      </p:pic>
      <p:sp>
        <p:nvSpPr>
          <p:cNvPr id="2" name="Title 1">
            <a:extLst>
              <a:ext uri="{FF2B5EF4-FFF2-40B4-BE49-F238E27FC236}">
                <a16:creationId xmlns:a16="http://schemas.microsoft.com/office/drawing/2014/main" id="{386DDF45-4DC8-4655-97A2-27907F6A7A98}"/>
              </a:ext>
            </a:extLst>
          </p:cNvPr>
          <p:cNvSpPr>
            <a:spLocks noGrp="1"/>
          </p:cNvSpPr>
          <p:nvPr>
            <p:ph type="title"/>
          </p:nvPr>
        </p:nvSpPr>
        <p:spPr/>
        <p:txBody>
          <a:bodyPr>
            <a:normAutofit/>
          </a:bodyPr>
          <a:lstStyle/>
          <a:p>
            <a:r>
              <a:rPr lang="en-IN">
                <a:solidFill>
                  <a:srgbClr val="EBEBEB"/>
                </a:solidFill>
              </a:rPr>
              <a:t>Application</a:t>
            </a:r>
          </a:p>
        </p:txBody>
      </p:sp>
      <p:sp>
        <p:nvSpPr>
          <p:cNvPr id="10" name="Content Placeholder 9">
            <a:extLst>
              <a:ext uri="{FF2B5EF4-FFF2-40B4-BE49-F238E27FC236}">
                <a16:creationId xmlns:a16="http://schemas.microsoft.com/office/drawing/2014/main" id="{EBC06028-DC28-47F2-BB0C-7CE3E35E1B71}"/>
              </a:ext>
            </a:extLst>
          </p:cNvPr>
          <p:cNvSpPr>
            <a:spLocks noGrp="1"/>
          </p:cNvSpPr>
          <p:nvPr>
            <p:ph idx="1"/>
          </p:nvPr>
        </p:nvSpPr>
        <p:spPr>
          <a:xfrm>
            <a:off x="4944862" y="2603500"/>
            <a:ext cx="6248071" cy="3416300"/>
          </a:xfrm>
        </p:spPr>
        <p:txBody>
          <a:bodyPr anchor="ctr">
            <a:normAutofit/>
          </a:bodyPr>
          <a:lstStyle/>
          <a:p>
            <a:pPr lvl="0"/>
            <a:r>
              <a:rPr lang="en-US" dirty="0"/>
              <a:t>Multiple restaurants supported</a:t>
            </a:r>
          </a:p>
          <a:p>
            <a:pPr lvl="0"/>
            <a:r>
              <a:rPr lang="en-US" dirty="0"/>
              <a:t>Home delivery</a:t>
            </a:r>
          </a:p>
          <a:p>
            <a:pPr lvl="0"/>
            <a:r>
              <a:rPr lang="en-US" dirty="0"/>
              <a:t>Latest offers updated </a:t>
            </a:r>
            <a:endParaRPr lang="en-IN" dirty="0"/>
          </a:p>
          <a:p>
            <a:pPr lvl="0"/>
            <a:r>
              <a:rPr lang="en-US" dirty="0"/>
              <a:t>Order history saved</a:t>
            </a:r>
            <a:endParaRPr lang="en-IN" dirty="0"/>
          </a:p>
          <a:p>
            <a:pPr lvl="0"/>
            <a:r>
              <a:rPr lang="en-US" dirty="0"/>
              <a:t>Special discounts with partners</a:t>
            </a:r>
            <a:endParaRPr lang="en-IN" dirty="0"/>
          </a:p>
          <a:p>
            <a:pPr lvl="0"/>
            <a:r>
              <a:rPr lang="en-US" dirty="0"/>
              <a:t>No minimum order value</a:t>
            </a:r>
            <a:endParaRPr lang="en-IN" dirty="0"/>
          </a:p>
          <a:p>
            <a:pPr lvl="0"/>
            <a:r>
              <a:rPr lang="en-US" dirty="0"/>
              <a:t>Reliable and fast</a:t>
            </a:r>
            <a:endParaRPr lang="en-IN" dirty="0"/>
          </a:p>
          <a:p>
            <a:pPr lvl="0"/>
            <a:r>
              <a:rPr lang="en-US" dirty="0"/>
              <a:t>Easy to search and use</a:t>
            </a:r>
            <a:endParaRPr lang="en-IN" dirty="0"/>
          </a:p>
        </p:txBody>
      </p:sp>
    </p:spTree>
    <p:extLst>
      <p:ext uri="{BB962C8B-B14F-4D97-AF65-F5344CB8AC3E}">
        <p14:creationId xmlns:p14="http://schemas.microsoft.com/office/powerpoint/2010/main" val="1065406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250"/>
                                        <p:tgtEl>
                                          <p:spTgt spid="10">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fade">
                                      <p:cBhvr>
                                        <p:cTn id="11" dur="250"/>
                                        <p:tgtEl>
                                          <p:spTgt spid="10">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250"/>
                                        <p:tgtEl>
                                          <p:spTgt spid="10">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fade">
                                      <p:cBhvr>
                                        <p:cTn id="19" dur="250"/>
                                        <p:tgtEl>
                                          <p:spTgt spid="10">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fade">
                                      <p:cBhvr>
                                        <p:cTn id="23" dur="250"/>
                                        <p:tgtEl>
                                          <p:spTgt spid="10">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fade">
                                      <p:cBhvr>
                                        <p:cTn id="27" dur="250"/>
                                        <p:tgtEl>
                                          <p:spTgt spid="10">
                                            <p:txEl>
                                              <p:pRg st="5" end="5"/>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animEffect transition="in" filter="fade">
                                      <p:cBhvr>
                                        <p:cTn id="31" dur="250"/>
                                        <p:tgtEl>
                                          <p:spTgt spid="10">
                                            <p:txEl>
                                              <p:pRg st="6" end="6"/>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animEffect transition="in" filter="fade">
                                      <p:cBhvr>
                                        <p:cTn id="35" dur="25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F73200B-DAE8-4A94-B56F-1D71010FFE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467" y="2793582"/>
            <a:ext cx="3031901" cy="3031901"/>
          </a:xfrm>
          <a:prstGeom prst="roundRect">
            <a:avLst>
              <a:gd name="adj" fmla="val 1858"/>
            </a:avLst>
          </a:prstGeom>
          <a:effectLst>
            <a:outerShdw blurRad="50800" dist="50800" dir="5400000" algn="tl" rotWithShape="0">
              <a:srgbClr val="000000">
                <a:alpha val="43000"/>
              </a:srgbClr>
            </a:outerShdw>
          </a:effectLst>
        </p:spPr>
      </p:pic>
      <p:sp>
        <p:nvSpPr>
          <p:cNvPr id="2" name="Title 1">
            <a:extLst>
              <a:ext uri="{FF2B5EF4-FFF2-40B4-BE49-F238E27FC236}">
                <a16:creationId xmlns:a16="http://schemas.microsoft.com/office/drawing/2014/main" id="{4FD39B35-FF92-40A6-8E97-1052DA640598}"/>
              </a:ext>
            </a:extLst>
          </p:cNvPr>
          <p:cNvSpPr>
            <a:spLocks noGrp="1"/>
          </p:cNvSpPr>
          <p:nvPr>
            <p:ph type="title"/>
          </p:nvPr>
        </p:nvSpPr>
        <p:spPr>
          <a:xfrm>
            <a:off x="1154953" y="973668"/>
            <a:ext cx="8761413" cy="706964"/>
          </a:xfrm>
        </p:spPr>
        <p:txBody>
          <a:bodyPr>
            <a:normAutofit/>
          </a:bodyPr>
          <a:lstStyle/>
          <a:p>
            <a:r>
              <a:rPr lang="en-IN" dirty="0"/>
              <a:t>Requirements</a:t>
            </a:r>
          </a:p>
        </p:txBody>
      </p:sp>
      <p:sp>
        <p:nvSpPr>
          <p:cNvPr id="3" name="Content Placeholder 2">
            <a:extLst>
              <a:ext uri="{FF2B5EF4-FFF2-40B4-BE49-F238E27FC236}">
                <a16:creationId xmlns:a16="http://schemas.microsoft.com/office/drawing/2014/main" id="{AFFB2559-F233-42F6-ABBD-5EE5B4F827C4}"/>
              </a:ext>
            </a:extLst>
          </p:cNvPr>
          <p:cNvSpPr>
            <a:spLocks noGrp="1"/>
          </p:cNvSpPr>
          <p:nvPr>
            <p:ph idx="1"/>
          </p:nvPr>
        </p:nvSpPr>
        <p:spPr>
          <a:xfrm>
            <a:off x="4641336" y="2603500"/>
            <a:ext cx="6551597" cy="3416300"/>
          </a:xfrm>
        </p:spPr>
        <p:txBody>
          <a:bodyPr anchor="ctr">
            <a:normAutofit/>
          </a:bodyPr>
          <a:lstStyle/>
          <a:p>
            <a:pPr marL="0" indent="0">
              <a:buNone/>
            </a:pPr>
            <a:r>
              <a:rPr lang="en-IN" dirty="0"/>
              <a:t>Compiler: NetBeans</a:t>
            </a:r>
          </a:p>
          <a:p>
            <a:pPr marL="0" indent="0">
              <a:buNone/>
            </a:pPr>
            <a:r>
              <a:rPr lang="en-IN" dirty="0"/>
              <a:t>Database: MySQL</a:t>
            </a:r>
          </a:p>
          <a:p>
            <a:pPr marL="0" indent="0">
              <a:buNone/>
            </a:pPr>
            <a:r>
              <a:rPr lang="en-IN" dirty="0"/>
              <a:t>Platform: Java</a:t>
            </a:r>
          </a:p>
          <a:p>
            <a:pPr marL="0" indent="0">
              <a:buNone/>
            </a:pPr>
            <a:r>
              <a:rPr lang="en-IN" dirty="0"/>
              <a:t>Time Period: 2 Months</a:t>
            </a:r>
          </a:p>
        </p:txBody>
      </p:sp>
    </p:spTree>
    <p:extLst>
      <p:ext uri="{BB962C8B-B14F-4D97-AF65-F5344CB8AC3E}">
        <p14:creationId xmlns:p14="http://schemas.microsoft.com/office/powerpoint/2010/main" val="2309150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5A834-7F1D-4CDA-A853-213A68CB1224}"/>
              </a:ext>
            </a:extLst>
          </p:cNvPr>
          <p:cNvSpPr>
            <a:spLocks noGrp="1"/>
          </p:cNvSpPr>
          <p:nvPr>
            <p:ph type="title"/>
          </p:nvPr>
        </p:nvSpPr>
        <p:spPr/>
        <p:txBody>
          <a:bodyPr/>
          <a:lstStyle/>
          <a:p>
            <a:r>
              <a:rPr lang="en-IN" dirty="0"/>
              <a:t>Data Flow Diagram</a:t>
            </a:r>
          </a:p>
        </p:txBody>
      </p:sp>
      <p:pic>
        <p:nvPicPr>
          <p:cNvPr id="4" name="Picture 3">
            <a:extLst>
              <a:ext uri="{FF2B5EF4-FFF2-40B4-BE49-F238E27FC236}">
                <a16:creationId xmlns:a16="http://schemas.microsoft.com/office/drawing/2014/main" id="{E4B95A58-DBBA-451D-8978-3F05E76BDD6E}"/>
              </a:ext>
            </a:extLst>
          </p:cNvPr>
          <p:cNvPicPr/>
          <p:nvPr/>
        </p:nvPicPr>
        <p:blipFill>
          <a:blip r:embed="rId2">
            <a:extLst>
              <a:ext uri="{28A0092B-C50C-407E-A947-70E740481C1C}">
                <a14:useLocalDpi xmlns:a14="http://schemas.microsoft.com/office/drawing/2010/main" val="0"/>
              </a:ext>
            </a:extLst>
          </a:blip>
          <a:stretch>
            <a:fillRect/>
          </a:stretch>
        </p:blipFill>
        <p:spPr>
          <a:xfrm>
            <a:off x="3213100" y="2621595"/>
            <a:ext cx="5765800" cy="3905250"/>
          </a:xfrm>
          <a:prstGeom prst="rect">
            <a:avLst/>
          </a:prstGeom>
        </p:spPr>
      </p:pic>
    </p:spTree>
    <p:extLst>
      <p:ext uri="{BB962C8B-B14F-4D97-AF65-F5344CB8AC3E}">
        <p14:creationId xmlns:p14="http://schemas.microsoft.com/office/powerpoint/2010/main" val="3616448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DC1C1-42C0-4A3E-9995-B8890588C5EE}"/>
              </a:ext>
            </a:extLst>
          </p:cNvPr>
          <p:cNvSpPr>
            <a:spLocks noGrp="1"/>
          </p:cNvSpPr>
          <p:nvPr>
            <p:ph type="title"/>
          </p:nvPr>
        </p:nvSpPr>
        <p:spPr/>
        <p:txBody>
          <a:bodyPr/>
          <a:lstStyle/>
          <a:p>
            <a:r>
              <a:rPr lang="en-IN" dirty="0"/>
              <a:t>Application Architecture</a:t>
            </a:r>
          </a:p>
        </p:txBody>
      </p:sp>
      <p:pic>
        <p:nvPicPr>
          <p:cNvPr id="4" name="Content Placeholder 3" descr="C:\Users\mpstme.student\Desktop\erd.jpg">
            <a:extLst>
              <a:ext uri="{FF2B5EF4-FFF2-40B4-BE49-F238E27FC236}">
                <a16:creationId xmlns:a16="http://schemas.microsoft.com/office/drawing/2014/main" id="{75AEE81C-A4F4-4FE9-AD89-6DBA25AF786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98778" y="2696810"/>
            <a:ext cx="5789659" cy="3416300"/>
          </a:xfrm>
          <a:prstGeom prst="rect">
            <a:avLst/>
          </a:prstGeom>
          <a:noFill/>
          <a:ln>
            <a:noFill/>
          </a:ln>
        </p:spPr>
      </p:pic>
    </p:spTree>
    <p:extLst>
      <p:ext uri="{BB962C8B-B14F-4D97-AF65-F5344CB8AC3E}">
        <p14:creationId xmlns:p14="http://schemas.microsoft.com/office/powerpoint/2010/main" val="1656750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A463E6-F0C6-4B3A-93F1-64ADD22298ED}"/>
              </a:ext>
            </a:extLst>
          </p:cNvPr>
          <p:cNvSpPr>
            <a:spLocks noGrp="1"/>
          </p:cNvSpPr>
          <p:nvPr>
            <p:ph type="ctrTitle"/>
          </p:nvPr>
        </p:nvSpPr>
        <p:spPr/>
        <p:txBody>
          <a:bodyPr/>
          <a:lstStyle/>
          <a:p>
            <a:r>
              <a:rPr lang="en-IN" dirty="0"/>
              <a:t>Preview</a:t>
            </a:r>
          </a:p>
        </p:txBody>
      </p:sp>
    </p:spTree>
    <p:extLst>
      <p:ext uri="{BB962C8B-B14F-4D97-AF65-F5344CB8AC3E}">
        <p14:creationId xmlns:p14="http://schemas.microsoft.com/office/powerpoint/2010/main" val="155057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A992EA8-A2AE-480C-BFF9-7B134643975C}"/>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0F6F97DA-7406-453D-9AB4-28B0891BBFF4}"/>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31D171A9-30C8-4156-8EAF-50888EBE77EC}"/>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C52A6C74-8DC4-4902-962C-0DAFD7F9B5E3}"/>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34C65DE-5132-426E-9E92-81CB9EFF894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463FE9C4-150E-4C97-A21E-53B7CD261A14}"/>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F4DD7FA2-5B3A-4DD2-BA1A-735CC86BAA06}"/>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B11D6824-D097-439B-9956-5436E5111A9B}"/>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8" name="Rectangle 17">
            <a:extLst>
              <a:ext uri="{FF2B5EF4-FFF2-40B4-BE49-F238E27FC236}">
                <a16:creationId xmlns:a16="http://schemas.microsoft.com/office/drawing/2014/main" id="{5669AB50-4CAD-4D10-A09A-A0C01AF9E6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0" name="Group 19">
            <a:extLst>
              <a:ext uri="{FF2B5EF4-FFF2-40B4-BE49-F238E27FC236}">
                <a16:creationId xmlns:a16="http://schemas.microsoft.com/office/drawing/2014/main" id="{68B27BBA-AE99-4D00-A26E-0B49DA4B37AC}"/>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1" name="Rectangle 20">
              <a:extLst>
                <a:ext uri="{FF2B5EF4-FFF2-40B4-BE49-F238E27FC236}">
                  <a16:creationId xmlns:a16="http://schemas.microsoft.com/office/drawing/2014/main" id="{E898DFFC-9C98-4276-B117-1EECD56D16E5}"/>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D9DF6785-2B9D-478C-AB08-3A6258EF7CD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a:extLst>
                <a:ext uri="{FF2B5EF4-FFF2-40B4-BE49-F238E27FC236}">
                  <a16:creationId xmlns:a16="http://schemas.microsoft.com/office/drawing/2014/main" id="{A9C1FA5F-1069-410C-ACE0-A24989171C59}"/>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C803DF6A-42C5-45B3-AFE7-E4B8F2947DA0}"/>
              </a:ext>
            </a:extLst>
          </p:cNvPr>
          <p:cNvPicPr>
            <a:picLocks noChangeAspect="1"/>
          </p:cNvPicPr>
          <p:nvPr/>
        </p:nvPicPr>
        <p:blipFill>
          <a:blip r:embed="rId3"/>
          <a:stretch>
            <a:fillRect/>
          </a:stretch>
        </p:blipFill>
        <p:spPr>
          <a:xfrm>
            <a:off x="1345057" y="1114621"/>
            <a:ext cx="5972591" cy="4628758"/>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93D0CF40-D330-4CAB-A2EC-33B22A589386}"/>
              </a:ext>
            </a:extLst>
          </p:cNvPr>
          <p:cNvSpPr>
            <a:spLocks noGrp="1"/>
          </p:cNvSpPr>
          <p:nvPr>
            <p:ph type="title"/>
          </p:nvPr>
        </p:nvSpPr>
        <p:spPr>
          <a:xfrm>
            <a:off x="8382055" y="1241266"/>
            <a:ext cx="3161016" cy="2733575"/>
          </a:xfrm>
        </p:spPr>
        <p:txBody>
          <a:bodyPr vert="horz" lIns="91440" tIns="45720" rIns="91440" bIns="45720" rtlCol="0" anchor="b">
            <a:normAutofit/>
          </a:bodyPr>
          <a:lstStyle/>
          <a:p>
            <a:r>
              <a:rPr lang="en-US" sz="5400" dirty="0"/>
              <a:t>Startup</a:t>
            </a:r>
            <a:endParaRPr lang="en-US" sz="5400" b="0" i="0" kern="1200" dirty="0">
              <a:solidFill>
                <a:schemeClr val="bg2"/>
              </a:solidFill>
              <a:latin typeface="+mj-lt"/>
              <a:ea typeface="+mj-ea"/>
              <a:cs typeface="+mj-cs"/>
            </a:endParaRPr>
          </a:p>
        </p:txBody>
      </p:sp>
    </p:spTree>
    <p:extLst>
      <p:ext uri="{BB962C8B-B14F-4D97-AF65-F5344CB8AC3E}">
        <p14:creationId xmlns:p14="http://schemas.microsoft.com/office/powerpoint/2010/main" val="162000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A992EA8-A2AE-480C-BFF9-7B134643975C}"/>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0F6F97DA-7406-453D-9AB4-28B0891BBFF4}"/>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31D171A9-30C8-4156-8EAF-50888EBE77EC}"/>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C52A6C74-8DC4-4902-962C-0DAFD7F9B5E3}"/>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34C65DE-5132-426E-9E92-81CB9EFF894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463FE9C4-150E-4C97-A21E-53B7CD261A14}"/>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F4DD7FA2-5B3A-4DD2-BA1A-735CC86BAA06}"/>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B11D6824-D097-439B-9956-5436E5111A9B}"/>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8" name="Rectangle 17">
            <a:extLst>
              <a:ext uri="{FF2B5EF4-FFF2-40B4-BE49-F238E27FC236}">
                <a16:creationId xmlns:a16="http://schemas.microsoft.com/office/drawing/2014/main" id="{5669AB50-4CAD-4D10-A09A-A0C01AF9E6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0" name="Group 19">
            <a:extLst>
              <a:ext uri="{FF2B5EF4-FFF2-40B4-BE49-F238E27FC236}">
                <a16:creationId xmlns:a16="http://schemas.microsoft.com/office/drawing/2014/main" id="{68B27BBA-AE99-4D00-A26E-0B49DA4B37AC}"/>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1" name="Rectangle 20">
              <a:extLst>
                <a:ext uri="{FF2B5EF4-FFF2-40B4-BE49-F238E27FC236}">
                  <a16:creationId xmlns:a16="http://schemas.microsoft.com/office/drawing/2014/main" id="{E898DFFC-9C98-4276-B117-1EECD56D16E5}"/>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D9DF6785-2B9D-478C-AB08-3A6258EF7CD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a:extLst>
                <a:ext uri="{FF2B5EF4-FFF2-40B4-BE49-F238E27FC236}">
                  <a16:creationId xmlns:a16="http://schemas.microsoft.com/office/drawing/2014/main" id="{A9C1FA5F-1069-410C-ACE0-A24989171C59}"/>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20185173-181A-47E2-B687-AB0567518495}"/>
              </a:ext>
            </a:extLst>
          </p:cNvPr>
          <p:cNvPicPr>
            <a:picLocks noChangeAspect="1"/>
          </p:cNvPicPr>
          <p:nvPr/>
        </p:nvPicPr>
        <p:blipFill>
          <a:blip r:embed="rId3"/>
          <a:stretch>
            <a:fillRect/>
          </a:stretch>
        </p:blipFill>
        <p:spPr>
          <a:xfrm>
            <a:off x="1345057" y="1114621"/>
            <a:ext cx="5972591" cy="4628758"/>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3826CE87-7128-4132-BE08-BEFD3A1FBD21}"/>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dirty="0">
                <a:solidFill>
                  <a:schemeClr val="bg2"/>
                </a:solidFill>
                <a:latin typeface="+mj-lt"/>
                <a:ea typeface="+mj-ea"/>
                <a:cs typeface="+mj-cs"/>
              </a:rPr>
              <a:t>Sign Up</a:t>
            </a:r>
          </a:p>
        </p:txBody>
      </p:sp>
    </p:spTree>
    <p:extLst>
      <p:ext uri="{BB962C8B-B14F-4D97-AF65-F5344CB8AC3E}">
        <p14:creationId xmlns:p14="http://schemas.microsoft.com/office/powerpoint/2010/main" val="133610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103</TotalTime>
  <Words>134</Words>
  <Application>Microsoft Office PowerPoint</Application>
  <PresentationFormat>Widescreen</PresentationFormat>
  <Paragraphs>38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 Boardroom</vt:lpstr>
      <vt:lpstr>Online Food Ordering Application</vt:lpstr>
      <vt:lpstr>Application</vt:lpstr>
      <vt:lpstr>Application</vt:lpstr>
      <vt:lpstr>Requirements</vt:lpstr>
      <vt:lpstr>Data Flow Diagram</vt:lpstr>
      <vt:lpstr>Application Architecture</vt:lpstr>
      <vt:lpstr>Preview</vt:lpstr>
      <vt:lpstr>Startup</vt:lpstr>
      <vt:lpstr>Sign Up</vt:lpstr>
      <vt:lpstr>Login</vt:lpstr>
      <vt:lpstr>Welcome</vt:lpstr>
      <vt:lpstr>Selection</vt:lpstr>
      <vt:lpstr>Menu</vt:lpstr>
      <vt:lpstr>Order</vt:lpstr>
      <vt:lpstr>Payment</vt:lpstr>
      <vt:lpstr>History</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Ordering Application</dc:title>
  <dc:creator>Sarvesh Shinde</dc:creator>
  <cp:lastModifiedBy>Sarvesh Shinde</cp:lastModifiedBy>
  <cp:revision>9</cp:revision>
  <dcterms:created xsi:type="dcterms:W3CDTF">2018-04-16T07:26:38Z</dcterms:created>
  <dcterms:modified xsi:type="dcterms:W3CDTF">2018-08-07T17:02:40Z</dcterms:modified>
</cp:coreProperties>
</file>