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2"/>
  </p:notesMasterIdLst>
  <p:sldIdLst>
    <p:sldId id="256" r:id="rId2"/>
    <p:sldId id="257" r:id="rId3"/>
    <p:sldId id="259" r:id="rId4"/>
    <p:sldId id="262" r:id="rId5"/>
    <p:sldId id="263" r:id="rId6"/>
    <p:sldId id="264" r:id="rId7"/>
    <p:sldId id="265" r:id="rId8"/>
    <p:sldId id="266" r:id="rId9"/>
    <p:sldId id="267" r:id="rId10"/>
    <p:sldId id="268" r:id="rId11"/>
  </p:sldIdLst>
  <p:sldSz cx="12192000" cy="6858000"/>
  <p:notesSz cx="6858000" cy="9144000"/>
  <p:embeddedFontLst>
    <p:embeddedFont>
      <p:font typeface="Bookman Old Style" panose="02050604050505020204" pitchFamily="18" charset="0"/>
      <p:regular r:id="rId13"/>
      <p:bold r:id="rId14"/>
      <p:italic r:id="rId15"/>
      <p:boldItalic r:id="rId16"/>
    </p:embeddedFont>
    <p:embeddedFont>
      <p:font typeface="Rockwell" panose="02060603020205020403" pitchFamily="18" charset="0"/>
      <p:regular r:id="rId17"/>
      <p:bold r:id="rId18"/>
      <p:italic r:id="rId19"/>
      <p:boldItalic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871" autoAdjust="0"/>
  </p:normalViewPr>
  <p:slideViewPr>
    <p:cSldViewPr snapToGrid="0">
      <p:cViewPr varScale="1">
        <p:scale>
          <a:sx n="65" d="100"/>
          <a:sy n="65" d="100"/>
        </p:scale>
        <p:origin x="9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57413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006055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005916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6568241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022904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69992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976278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62447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49778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27502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07201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53379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73831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688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2427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8612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7354921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0669368"/>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1" y="2537138"/>
            <a:ext cx="8065893" cy="3254062"/>
          </a:xfrm>
          <a:prstGeom prst="rect">
            <a:avLst/>
          </a:prstGeom>
          <a:noFill/>
          <a:ln>
            <a:noFill/>
          </a:ln>
        </p:spPr>
        <p:txBody>
          <a:bodyPr spcFirstLastPara="1" wrap="square" lIns="91425" tIns="45700" rIns="91425" bIns="45700" anchor="t" anchorCtr="0">
            <a:normAutofit/>
          </a:bodyPr>
          <a:lstStyle/>
          <a:p>
            <a:pPr marL="0" lvl="0" indent="0"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a:solidFill>
                  <a:schemeClr val="lt1"/>
                </a:solidFill>
                <a:latin typeface="Times New Roman"/>
                <a:ea typeface="Times New Roman"/>
                <a:cs typeface="Times New Roman"/>
                <a:sym typeface="Times New Roman"/>
              </a:rPr>
              <a:t>Restaurant Rating Prediction</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idx="1"/>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Char char="▶"/>
            </a:pPr>
            <a:r>
              <a:rPr lang="en-US" sz="1800" dirty="0">
                <a:solidFill>
                  <a:schemeClr val="lt1"/>
                </a:solidFill>
                <a:latin typeface="Times New Roman"/>
                <a:ea typeface="Times New Roman"/>
                <a:cs typeface="Times New Roman"/>
                <a:sym typeface="Times New Roman"/>
              </a:rPr>
              <a:t>Q 7) What are the different stages of deployment?</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When the model is ready we deploy it  in Azure environment .</a:t>
            </a:r>
            <a:endParaRPr dirty="0"/>
          </a:p>
          <a:p>
            <a:pPr marL="285750" lvl="0" indent="-194310" algn="l" rtl="0">
              <a:spcBef>
                <a:spcPts val="960"/>
              </a:spcBef>
              <a:spcAft>
                <a:spcPts val="0"/>
              </a:spcAft>
              <a:buSzPts val="144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Development of a predictive model for predicting Restaurant’s Rating. The model will determine how much rating a restaurant deserve according to their services, facilities, food, cost , etc.</a:t>
            </a:r>
          </a:p>
          <a:p>
            <a:pPr marL="457200" lvl="1" indent="0" algn="l" rtl="0">
              <a:spcBef>
                <a:spcPts val="960"/>
              </a:spcBef>
              <a:spcAft>
                <a:spcPts val="0"/>
              </a:spcAft>
              <a:buSzPts val="1440"/>
              <a:buNone/>
            </a:pPr>
            <a:r>
              <a:rPr lang="en-US" sz="2200" dirty="0">
                <a:solidFill>
                  <a:schemeClr val="lt1"/>
                </a:solidFill>
                <a:latin typeface="Times New Roman"/>
                <a:ea typeface="Times New Roman"/>
                <a:cs typeface="Times New Roman"/>
                <a:sym typeface="Times New Roman"/>
              </a:rPr>
              <a:t>Benefits:</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Detection of upcoming Restaurants Rating.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Gives better insight of customers 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in developing new Restaurant.</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Improvising Restaurants that have low ratings.</a:t>
            </a: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3" name="Picture 2">
            <a:extLst>
              <a:ext uri="{FF2B5EF4-FFF2-40B4-BE49-F238E27FC236}">
                <a16:creationId xmlns:a16="http://schemas.microsoft.com/office/drawing/2014/main" id="{9EB89FF2-5ADC-4A28-B44D-5A97D6D8B3CB}"/>
              </a:ext>
            </a:extLst>
          </p:cNvPr>
          <p:cNvPicPr>
            <a:picLocks noChangeAspect="1"/>
          </p:cNvPicPr>
          <p:nvPr/>
        </p:nvPicPr>
        <p:blipFill>
          <a:blip r:embed="rId3"/>
          <a:stretch>
            <a:fillRect/>
          </a:stretch>
        </p:blipFill>
        <p:spPr>
          <a:xfrm>
            <a:off x="1765069" y="1557508"/>
            <a:ext cx="8211696" cy="489653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Preprocessing   </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Performing EDA to get insight of data like  identifying distribution , outliers ,trend</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among data etc.</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Check for null values in the columns. If present impute the null values.</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Encode the categorical values with numeric values.</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 Standard Scalar to scale down the values.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Model Selection – </a:t>
            </a:r>
            <a:endParaRPr dirty="0">
              <a:solidFill>
                <a:schemeClr val="lt1"/>
              </a:solidFill>
              <a:latin typeface="Times New Roman"/>
              <a:ea typeface="Times New Roman"/>
              <a:cs typeface="Times New Roman"/>
              <a:sym typeface="Times New Roman"/>
            </a:endParaRPr>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After the raw data is cleaned, we find the best model. As the target variable is continuous, we use regression type of algorithms. We evaluate accuracy score for many regression algorithms. From that we choose the best working model. We implement that best model with the real-time data.</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endParaRPr sz="22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We perform the Validation operations ,data transformation and data insertion on them.</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We perform data pre-processing techniques on it.</a:t>
            </a:r>
            <a:endParaRPr sz="1800" dirty="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We perform scaling, handle categorical and NAN values from the real data .</a:t>
            </a:r>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Once the prediction is done, the predictions  are displayed to the user.</a:t>
            </a:r>
            <a:endParaRPr dirty="0"/>
          </a:p>
          <a:p>
            <a:pPr marL="285750" lvl="0" indent="-184150" algn="l" rtl="0">
              <a:spcBef>
                <a:spcPts val="1000"/>
              </a:spcBef>
              <a:spcAft>
                <a:spcPts val="0"/>
              </a:spcAft>
              <a:buSzPts val="1600"/>
              <a:buNone/>
            </a:pPr>
            <a:endParaRPr dirty="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SzPts val="1600"/>
              <a:buNone/>
            </a:pPr>
            <a:r>
              <a:rPr lang="en-US" sz="2200" dirty="0">
                <a:solidFill>
                  <a:schemeClr val="lt1"/>
                </a:solidFill>
                <a:latin typeface="Times New Roman"/>
                <a:ea typeface="Times New Roman"/>
                <a:cs typeface="Times New Roman"/>
                <a:sym typeface="Times New Roman"/>
              </a:rPr>
              <a:t>Q &amp; A:</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data  for training is fetched from the Bangalore Zomato Dataset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3) What’s the complete flow you followed in this Project?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Refer slide 3</a:t>
            </a:r>
            <a:r>
              <a:rPr lang="en-US" baseline="30000" dirty="0">
                <a:solidFill>
                  <a:schemeClr val="lt1"/>
                </a:solidFill>
                <a:latin typeface="Times New Roman"/>
                <a:ea typeface="Times New Roman"/>
                <a:cs typeface="Times New Roman"/>
                <a:sym typeface="Times New Roman"/>
              </a:rPr>
              <a:t>rd</a:t>
            </a:r>
            <a:r>
              <a:rPr lang="en-US" dirty="0">
                <a:solidFill>
                  <a:schemeClr val="lt1"/>
                </a:solidFill>
                <a:latin typeface="Times New Roman"/>
                <a:ea typeface="Times New Roman"/>
                <a:cs typeface="Times New Roman"/>
                <a:sym typeface="Times New Roman"/>
              </a:rPr>
              <a:t> for better Understanding </a:t>
            </a:r>
            <a:endParaRPr dirty="0"/>
          </a:p>
          <a:p>
            <a:pPr marL="0" lvl="1" indent="0" algn="l" rtl="0">
              <a:spcBef>
                <a:spcPts val="1000"/>
              </a:spcBef>
              <a:spcAft>
                <a:spcPts val="0"/>
              </a:spcAft>
              <a:buSzPts val="1600"/>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4) What techniques were you using for data pre-processing?</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unwanted attributes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Checking and changing Distribution of continuous values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outliers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Cleaning data and imputing if null values are present. </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Converting categorical data into numeric values.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Scaling the data</a:t>
            </a:r>
            <a:endParaRPr dirty="0"/>
          </a:p>
          <a:p>
            <a:pPr marL="742950" lvl="1" indent="-194309" algn="l" rtl="0">
              <a:spcBef>
                <a:spcPts val="960"/>
              </a:spcBef>
              <a:spcAft>
                <a:spcPts val="0"/>
              </a:spcAft>
              <a:buSzPts val="144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5) How training was done or what models were used?</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The scaling was performed over training and testing data</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Algorithms like linear regression, Ridge, Lasso, Random Forest were used. Finally, Random Forest model was used for prediction.</a:t>
            </a:r>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6) How Prediction was done?</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The testing data are entered by the user. We Perform the same life cycle till the data is scaled .Then on the basis of Random Forest Algorithm, model is loaded and perform prediction. In the end we get  result rating data of predictions.</a:t>
            </a: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Damask</Template>
  <TotalTime>47</TotalTime>
  <Words>486</Words>
  <Application>Microsoft Office PowerPoint</Application>
  <PresentationFormat>Widescreen</PresentationFormat>
  <Paragraphs>49</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Bookman Old Style</vt:lpstr>
      <vt:lpstr>Arial</vt:lpstr>
      <vt:lpstr>Times New Roman</vt:lpstr>
      <vt:lpstr>Noto Sans Symbols</vt:lpstr>
      <vt:lpstr>Rockwell</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HP</cp:lastModifiedBy>
  <cp:revision>5</cp:revision>
  <dcterms:created xsi:type="dcterms:W3CDTF">2021-06-19T13:01:53Z</dcterms:created>
  <dcterms:modified xsi:type="dcterms:W3CDTF">2021-12-24T06:54:15Z</dcterms:modified>
</cp:coreProperties>
</file>