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705-F4A7-479E-ADF3-BFA2F1BF8481}" type="datetimeFigureOut">
              <a:rPr lang="en-US" smtClean="0"/>
              <a:t>11/13/2018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5025-D941-4132-851E-32AF5ED817EE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463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PENGERTIAN BUDAYA KERJA CEMERLANG</a:t>
            </a:r>
            <a:endParaRPr lang="en-MY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62218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Budaya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kerja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cemerlang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suatu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konsep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pendekatan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pengurusan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pentadbiran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telah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diamalkan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</a:t>
            </a:r>
            <a:r>
              <a:rPr lang="en-US" sz="1800" dirty="0" smtClean="0">
                <a:solidFill>
                  <a:schemeClr val="tx1"/>
                </a:solidFill>
              </a:rPr>
              <a:t> Malaysia </a:t>
            </a:r>
            <a:r>
              <a:rPr lang="en-US" sz="1800" dirty="0" err="1" smtClean="0">
                <a:solidFill>
                  <a:schemeClr val="tx1"/>
                </a:solidFill>
              </a:rPr>
              <a:t>sejak</a:t>
            </a:r>
            <a:r>
              <a:rPr lang="en-US" sz="1800" dirty="0" smtClean="0">
                <a:solidFill>
                  <a:schemeClr val="tx1"/>
                </a:solidFill>
              </a:rPr>
              <a:t> 1989. </a:t>
            </a:r>
            <a:r>
              <a:rPr lang="en-US" sz="1800" dirty="0" err="1" smtClean="0">
                <a:solidFill>
                  <a:schemeClr val="tx1"/>
                </a:solidFill>
              </a:rPr>
              <a:t>Walau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US" sz="1800" dirty="0" smtClean="0">
                <a:solidFill>
                  <a:schemeClr val="tx1"/>
                </a:solidFill>
              </a:rPr>
              <a:t> pun </a:t>
            </a:r>
            <a:r>
              <a:rPr lang="en-US" sz="1800" dirty="0" err="1" smtClean="0">
                <a:solidFill>
                  <a:schemeClr val="tx1"/>
                </a:solidFill>
              </a:rPr>
              <a:t>pendekatannya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mula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diberikan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tumpuan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selepas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kemerdekaan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khasnya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bagi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mencapai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matlamat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dasar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ekonomi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baru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Budaya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kerja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cemerlang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suatu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usaha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menitik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beratkan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nama-nama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baik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arah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tingkah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laku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perlaksanaan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kerja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berkesan</a:t>
            </a:r>
            <a:endParaRPr lang="en-MY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dirty="0" smtClean="0">
                <a:latin typeface="Algerian" pitchFamily="82" charset="0"/>
              </a:rPr>
              <a:t>CARA MENGELAK PERASAAN PILIH KASIH</a:t>
            </a:r>
            <a:endParaRPr lang="en-MY" sz="3600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Menilai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sesuatu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adil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saksama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penuh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amanah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Menilai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mengira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hubungan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pangkat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penilain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mengikut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ditetapkan</a:t>
            </a:r>
            <a:endParaRPr lang="en-MY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>
                <a:latin typeface="Algerian" pitchFamily="82" charset="0"/>
              </a:rPr>
              <a:t>PENGENALAN KEPADA PEKERLUAN LATIHAN YANG INGIN DIBERI</a:t>
            </a:r>
            <a:endParaRPr lang="en-MY" sz="3600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CARA MENINGKATKAN KEMAHIRAN PEKERJA</a:t>
            </a:r>
          </a:p>
          <a:p>
            <a:r>
              <a:rPr lang="en-US" sz="2400" b="1" i="1" dirty="0" err="1" smtClean="0">
                <a:solidFill>
                  <a:srgbClr val="C00000"/>
                </a:solidFill>
              </a:rPr>
              <a:t>Datang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awal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ke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tempat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kerja</a:t>
            </a:r>
            <a:endParaRPr lang="en-US" sz="2400" b="1" i="1" dirty="0" smtClean="0">
              <a:solidFill>
                <a:srgbClr val="C00000"/>
              </a:solidFill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Tiba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tempat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sebelum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semua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orang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datang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cara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boleh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lagi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produktiviti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membantu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mendapat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idea yang fresh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pagi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datang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bekerja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i="1" dirty="0" err="1" smtClean="0">
                <a:solidFill>
                  <a:srgbClr val="C00000"/>
                </a:solidFill>
              </a:rPr>
              <a:t>Fokus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pada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satu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tugas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atau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kerja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sahaja</a:t>
            </a:r>
            <a:endParaRPr lang="en-US" sz="2400" b="1" i="1" dirty="0" smtClean="0">
              <a:solidFill>
                <a:srgbClr val="C00000"/>
              </a:solidFill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Fokus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tugas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sahaja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membolehkan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jadi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mahir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skop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sendiri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Setiap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memerlukan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mempunyai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kualiti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setiap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skop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jadi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fokus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amatlah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penting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bagi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setiap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boleh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menjimatkan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produktiviti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terus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menigkat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tangguhan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jadi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kurang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i="1" dirty="0" err="1" smtClean="0">
                <a:solidFill>
                  <a:srgbClr val="C00000"/>
                </a:solidFill>
                <a:cs typeface="Arial" pitchFamily="34" charset="0"/>
              </a:rPr>
              <a:t>Elok</a:t>
            </a:r>
            <a:r>
              <a:rPr lang="en-US" sz="24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cs typeface="Arial" pitchFamily="34" charset="0"/>
              </a:rPr>
              <a:t>buat</a:t>
            </a:r>
            <a:r>
              <a:rPr lang="en-US" sz="24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cs typeface="Arial" pitchFamily="34" charset="0"/>
              </a:rPr>
              <a:t>dua</a:t>
            </a:r>
            <a:r>
              <a:rPr lang="en-US" sz="24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cs typeface="Arial" pitchFamily="34" charset="0"/>
              </a:rPr>
              <a:t>kerja</a:t>
            </a:r>
            <a:r>
              <a:rPr lang="en-US" sz="24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cs typeface="Arial" pitchFamily="34" charset="0"/>
              </a:rPr>
              <a:t>dalam</a:t>
            </a:r>
            <a:r>
              <a:rPr lang="en-US" sz="24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cs typeface="Arial" pitchFamily="34" charset="0"/>
              </a:rPr>
              <a:t>satu</a:t>
            </a:r>
            <a:r>
              <a:rPr lang="en-US" sz="24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cs typeface="Arial" pitchFamily="34" charset="0"/>
              </a:rPr>
              <a:t>masa</a:t>
            </a:r>
            <a:endParaRPr lang="en-US" sz="2400" b="1" i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semua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individu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mempunyai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kelebihan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memuat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dua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Jadi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elakkan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perkara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kerana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tekanan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tinggi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anda</a:t>
            </a:r>
            <a:endParaRPr lang="en-MY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latin typeface="Algerian" pitchFamily="82" charset="0"/>
              </a:rPr>
              <a:t>KEPERLUAN LATIHAN</a:t>
            </a:r>
            <a:endParaRPr lang="en-MY" sz="3600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PENGAWASAN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aktiviti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berterusan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apabila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hendak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persediaan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latihan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PENYIASATAN</a:t>
            </a:r>
          </a:p>
          <a:p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Teknik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menjadi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keperluan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apabila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diminta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pihak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pengurusan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mengendalikan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latihan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menjangkakan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keperluan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latihan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perolehi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semasa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deperingkat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menyiasat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lanjut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mengenai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isu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dihadapi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mengesahkan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bahawa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latihan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jalan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penyelesaian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1" i="1" dirty="0" smtClean="0">
                <a:solidFill>
                  <a:srgbClr val="C00000"/>
                </a:solidFill>
                <a:cs typeface="Arial" pitchFamily="34" charset="0"/>
              </a:rPr>
              <a:t>ANALISIS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Langkah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terakhir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keperluan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latihan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ialah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menganalisi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data-data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kumpulkan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kreatif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memerlukan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data,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nama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bahagian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relevon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buat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kesimpulan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menyediakan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laporan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mengenai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penemuan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MY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928694"/>
          </a:xfrm>
        </p:spPr>
        <p:txBody>
          <a:bodyPr>
            <a:normAutofit/>
          </a:bodyPr>
          <a:lstStyle/>
          <a:p>
            <a:pPr algn="l"/>
            <a:r>
              <a:rPr lang="en-US" sz="3200" b="1" i="1" dirty="0" smtClean="0">
                <a:solidFill>
                  <a:srgbClr val="C00000"/>
                </a:solidFill>
                <a:latin typeface="+mn-lt"/>
              </a:rPr>
              <a:t>OBJEKTIF KEPERLUAN LATIHAN</a:t>
            </a:r>
            <a:endParaRPr lang="en-MY" sz="32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39"/>
            <a:ext cx="8229600" cy="2143141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sumber-sumber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sampai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pihak-pihak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memerlukan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diberikan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keutamaan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Menyediakan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landasan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mana-mana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rancangan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berkesan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Membantu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individu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kumpulan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mencapai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prestasi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baik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memberi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sumbangan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positif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kepuasan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kerja,moral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motivasi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MY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>
                <a:latin typeface="Algerian" pitchFamily="82" charset="0"/>
              </a:rPr>
              <a:t>JENIS-JENIS KURSUS LATIHAN TEKNIKAL DAN BUKAN TEKNIKAL</a:t>
            </a:r>
            <a:endParaRPr lang="en-MY" sz="3600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BUKAN TEKNIKAL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Management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soft skills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Pengurusan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fasiliti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Safety course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Perniagaan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keusahawanan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Kursus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Bahasa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i="1" dirty="0" smtClean="0">
                <a:solidFill>
                  <a:srgbClr val="C00000"/>
                </a:solidFill>
                <a:cs typeface="Arial" pitchFamily="34" charset="0"/>
              </a:rPr>
              <a:t>TEKNIKAL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Automotif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Kersus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aplikasi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software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Kursus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elektronik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pembualan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Kursus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elektrik</a:t>
            </a:r>
            <a:endParaRPr lang="en-MY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latin typeface="Algerian" pitchFamily="82" charset="0"/>
              </a:rPr>
              <a:t>KESIMPULAN</a:t>
            </a:r>
            <a:endParaRPr lang="en-MY" sz="3600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Kesimpulannya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seorang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pengurus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haruslah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mengambil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minitikberatkan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aspek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kemajuan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seperti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budaya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nilai-nilai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keperluan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latihan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pelbagai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lagi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Hal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kerana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aspek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aspek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banyak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memberi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impak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kesan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positif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pengurus</a:t>
            </a:r>
            <a:endParaRPr lang="en-MY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NILAI-NILAI BUDAYA KERJA CEMERLANG</a:t>
            </a:r>
            <a:endParaRPr lang="en-MY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800" b="1" i="1" dirty="0" err="1" smtClean="0">
                <a:solidFill>
                  <a:srgbClr val="C00000"/>
                </a:solidFill>
              </a:rPr>
              <a:t>Sikap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ambil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berat</a:t>
            </a:r>
            <a:endParaRPr lang="en-US" sz="2800" b="1" i="1" dirty="0" smtClean="0">
              <a:solidFill>
                <a:srgbClr val="C00000"/>
              </a:solidFill>
            </a:endParaRPr>
          </a:p>
          <a:p>
            <a:r>
              <a:rPr lang="en-US" sz="2000" dirty="0" err="1" smtClean="0"/>
              <a:t>Pihal</a:t>
            </a:r>
            <a:r>
              <a:rPr lang="en-US" sz="2000" dirty="0" smtClean="0"/>
              <a:t> </a:t>
            </a:r>
            <a:r>
              <a:rPr lang="en-US" sz="2000" dirty="0" err="1" smtClean="0"/>
              <a:t>atasan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dirty="0" smtClean="0"/>
              <a:t> </a:t>
            </a:r>
            <a:r>
              <a:rPr lang="en-US" sz="2000" dirty="0" err="1" smtClean="0"/>
              <a:t>bertanya</a:t>
            </a:r>
            <a:r>
              <a:rPr lang="en-US" sz="2000" dirty="0" smtClean="0"/>
              <a:t> </a:t>
            </a:r>
            <a:r>
              <a:rPr lang="en-US" sz="2000" dirty="0" err="1" smtClean="0"/>
              <a:t>khabar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prestasi</a:t>
            </a:r>
            <a:r>
              <a:rPr lang="en-US" sz="2000" dirty="0" smtClean="0"/>
              <a:t> </a:t>
            </a:r>
            <a:r>
              <a:rPr lang="en-US" sz="2000" dirty="0" err="1" smtClean="0"/>
              <a:t>pekerja-pekerja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sesebuah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mengira</a:t>
            </a:r>
            <a:r>
              <a:rPr lang="en-US" sz="2000" dirty="0" smtClean="0"/>
              <a:t> </a:t>
            </a:r>
            <a:r>
              <a:rPr lang="en-US" sz="2000" dirty="0" err="1" smtClean="0"/>
              <a:t>pangkat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kebajikan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endParaRPr lang="en-US" sz="2000" dirty="0" smtClean="0"/>
          </a:p>
          <a:p>
            <a:r>
              <a:rPr lang="en-US" sz="2800" b="1" i="1" dirty="0" err="1" smtClean="0">
                <a:solidFill>
                  <a:srgbClr val="C00000"/>
                </a:solidFill>
              </a:rPr>
              <a:t>Motivasi</a:t>
            </a:r>
            <a:endParaRPr lang="en-US" sz="2800" b="1" i="1" dirty="0" smtClean="0">
              <a:solidFill>
                <a:srgbClr val="C00000"/>
              </a:solidFill>
            </a:endParaRPr>
          </a:p>
          <a:p>
            <a:r>
              <a:rPr lang="en-US" sz="2000" dirty="0" err="1" smtClean="0"/>
              <a:t>Pihak</a:t>
            </a:r>
            <a:r>
              <a:rPr lang="en-US" sz="2000" dirty="0" smtClean="0"/>
              <a:t> </a:t>
            </a:r>
            <a:r>
              <a:rPr lang="en-US" sz="2000" dirty="0" err="1" smtClean="0"/>
              <a:t>atasan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</a:t>
            </a:r>
            <a:r>
              <a:rPr lang="en-US" sz="2000" dirty="0" smtClean="0"/>
              <a:t> </a:t>
            </a:r>
            <a:r>
              <a:rPr lang="en-US" sz="2000" dirty="0" err="1" smtClean="0"/>
              <a:t>motivasi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pekerja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berpotensi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melaksanakan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endParaRPr lang="en-US" sz="2000" dirty="0" smtClean="0"/>
          </a:p>
          <a:p>
            <a:r>
              <a:rPr lang="en-US" sz="2800" b="1" i="1" dirty="0" err="1" smtClean="0">
                <a:solidFill>
                  <a:srgbClr val="C00000"/>
                </a:solidFill>
              </a:rPr>
              <a:t>Semangat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kerja</a:t>
            </a:r>
            <a:endParaRPr lang="en-US" sz="2800" b="1" i="1" dirty="0" smtClean="0">
              <a:solidFill>
                <a:srgbClr val="C00000"/>
              </a:solidFill>
            </a:endParaRPr>
          </a:p>
          <a:p>
            <a:r>
              <a:rPr lang="en-US" sz="2000" dirty="0" err="1" smtClean="0"/>
              <a:t>Pihak</a:t>
            </a:r>
            <a:r>
              <a:rPr lang="en-US" sz="2000" dirty="0" smtClean="0"/>
              <a:t> </a:t>
            </a:r>
            <a:r>
              <a:rPr lang="en-US" sz="2000" dirty="0" err="1" smtClean="0"/>
              <a:t>atasan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</a:t>
            </a:r>
            <a:r>
              <a:rPr lang="en-US" sz="2000" dirty="0" smtClean="0"/>
              <a:t> </a:t>
            </a:r>
            <a:r>
              <a:rPr lang="en-US" sz="2000" dirty="0" err="1" smtClean="0"/>
              <a:t>kata-kata</a:t>
            </a:r>
            <a:r>
              <a:rPr lang="en-US" sz="2000" dirty="0" smtClean="0"/>
              <a:t> </a:t>
            </a:r>
            <a:r>
              <a:rPr lang="en-US" sz="2000" dirty="0" err="1" smtClean="0"/>
              <a:t>semangat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pekerja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</a:t>
            </a:r>
            <a:r>
              <a:rPr lang="en-US" sz="2000" dirty="0" smtClean="0"/>
              <a:t> </a:t>
            </a:r>
            <a:r>
              <a:rPr lang="en-US" sz="2000" dirty="0" err="1" smtClean="0"/>
              <a:t>imbuhan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pekerja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hari</a:t>
            </a:r>
            <a:r>
              <a:rPr lang="en-US" sz="2000" dirty="0" smtClean="0"/>
              <a:t> </a:t>
            </a:r>
            <a:r>
              <a:rPr lang="en-US" sz="2000" dirty="0" err="1" smtClean="0"/>
              <a:t>cuti</a:t>
            </a:r>
            <a:r>
              <a:rPr lang="en-US" sz="2000" dirty="0" smtClean="0"/>
              <a:t> am</a:t>
            </a:r>
            <a:endParaRPr lang="en-MY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2181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6221" y="642918"/>
            <a:ext cx="3111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-1643106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  <p:sp>
        <p:nvSpPr>
          <p:cNvPr id="10" name="Rectangle 9"/>
          <p:cNvSpPr/>
          <p:nvPr/>
        </p:nvSpPr>
        <p:spPr>
          <a:xfrm>
            <a:off x="4071934" y="32146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/>
              <a:t> </a:t>
            </a:r>
          </a:p>
        </p:txBody>
      </p:sp>
      <p:pic>
        <p:nvPicPr>
          <p:cNvPr id="1029" name="Picture 5" descr="C:\Users\HP\Documents\5571f7b949795991698bdfa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290"/>
            <a:ext cx="7572428" cy="628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/>
              <a:t>P</a:t>
            </a:r>
            <a:r>
              <a:rPr lang="en-US" sz="2000" dirty="0" err="1" smtClean="0"/>
              <a:t>enuh</a:t>
            </a:r>
            <a:r>
              <a:rPr lang="en-US" sz="2000" dirty="0" smtClean="0"/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Wan Muhammad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Alif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Haqim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Bin Wan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Khairul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Anuar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/>
              <a:t>Jantina</a:t>
            </a:r>
            <a:r>
              <a:rPr lang="en-US" sz="2000" dirty="0" smtClean="0"/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Lelaki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/>
              <a:t>Umur</a:t>
            </a:r>
            <a:r>
              <a:rPr lang="en-US" sz="2000" dirty="0" smtClean="0"/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19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tahun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/>
              <a:t>Warganegara</a:t>
            </a:r>
            <a:r>
              <a:rPr lang="en-US" sz="2000" dirty="0" smtClean="0"/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Malaysia</a:t>
            </a:r>
          </a:p>
          <a:p>
            <a:r>
              <a:rPr lang="en-US" sz="2000" dirty="0" smtClean="0"/>
              <a:t>No </a:t>
            </a:r>
            <a:r>
              <a:rPr lang="en-US" sz="2000" dirty="0" err="1" smtClean="0"/>
              <a:t>Kad</a:t>
            </a:r>
            <a:r>
              <a:rPr lang="en-US" sz="2000" dirty="0" smtClean="0"/>
              <a:t> </a:t>
            </a:r>
            <a:r>
              <a:rPr lang="en-US" sz="2000" dirty="0" err="1" smtClean="0"/>
              <a:t>Pengenalan</a:t>
            </a:r>
            <a:r>
              <a:rPr lang="en-US" sz="2000" dirty="0" smtClean="0"/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991113-11-5235</a:t>
            </a:r>
          </a:p>
          <a:p>
            <a:r>
              <a:rPr lang="en-US" sz="2000" dirty="0" smtClean="0"/>
              <a:t>No Permit </a:t>
            </a:r>
            <a:r>
              <a:rPr lang="en-US" sz="2000" dirty="0" err="1" smtClean="0"/>
              <a:t>Kerja</a:t>
            </a:r>
            <a:r>
              <a:rPr lang="en-US" sz="2000" dirty="0" smtClean="0"/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Tiada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 smtClean="0"/>
              <a:t>Terakhir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No 10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Panji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Alam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21100 Kuala Terengganu</a:t>
            </a:r>
          </a:p>
          <a:p>
            <a:r>
              <a:rPr lang="en-US" sz="2000" dirty="0" smtClean="0"/>
              <a:t>No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011-17937359</a:t>
            </a:r>
          </a:p>
          <a:p>
            <a:r>
              <a:rPr lang="en-US" sz="2000" dirty="0" err="1" smtClean="0"/>
              <a:t>Tarikh</a:t>
            </a:r>
            <a:r>
              <a:rPr lang="en-US" sz="2000" dirty="0" smtClean="0"/>
              <a:t> </a:t>
            </a:r>
            <a:r>
              <a:rPr lang="en-US" sz="2000" dirty="0" err="1" smtClean="0"/>
              <a:t>Mula</a:t>
            </a:r>
            <a:r>
              <a:rPr lang="en-US" sz="2000" dirty="0" smtClean="0"/>
              <a:t> </a:t>
            </a:r>
            <a:r>
              <a:rPr lang="en-US" sz="2000" dirty="0" err="1" smtClean="0"/>
              <a:t>Berkhidmat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12-11-2017</a:t>
            </a:r>
          </a:p>
          <a:p>
            <a:endParaRPr lang="en-US" sz="2000" dirty="0"/>
          </a:p>
          <a:p>
            <a:r>
              <a:rPr lang="en-US" sz="2000" dirty="0" smtClean="0">
                <a:latin typeface="Blackadder ITC" pitchFamily="82" charset="0"/>
              </a:rPr>
              <a:t>HAQIM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Tandatangan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dirty="0" err="1" smtClean="0">
                <a:cs typeface="Arial" pitchFamily="34" charset="0"/>
              </a:rPr>
              <a:t>Pengesahan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Pengurus</a:t>
            </a:r>
            <a:endParaRPr lang="en-US" sz="2000" dirty="0">
              <a:cs typeface="Arial" pitchFamily="34" charset="0"/>
            </a:endParaRPr>
          </a:p>
          <a:p>
            <a:endParaRPr lang="en-US" sz="2000" dirty="0" smtClean="0">
              <a:latin typeface="Blackadder ITC" pitchFamily="82" charset="0"/>
              <a:cs typeface="Arial" pitchFamily="34" charset="0"/>
            </a:endParaRPr>
          </a:p>
          <a:p>
            <a:r>
              <a:rPr lang="en-US" sz="2000" dirty="0" smtClean="0">
                <a:latin typeface="Blackadder ITC" pitchFamily="82" charset="0"/>
                <a:cs typeface="Arial" pitchFamily="34" charset="0"/>
              </a:rPr>
              <a:t>WAN</a:t>
            </a:r>
          </a:p>
          <a:p>
            <a:r>
              <a:rPr lang="en-US" sz="2000" dirty="0" smtClean="0">
                <a:cs typeface="Arial" pitchFamily="34" charset="0"/>
              </a:rPr>
              <a:t>  (</a:t>
            </a:r>
            <a:r>
              <a:rPr lang="en-US" sz="1900" dirty="0" err="1" smtClean="0">
                <a:cs typeface="Arial" pitchFamily="34" charset="0"/>
              </a:rPr>
              <a:t>Tandatangan</a:t>
            </a:r>
            <a:r>
              <a:rPr lang="en-US" sz="1900" dirty="0" smtClean="0">
                <a:cs typeface="Arial" pitchFamily="34" charset="0"/>
              </a:rPr>
              <a:t> </a:t>
            </a:r>
            <a:r>
              <a:rPr lang="en-US" sz="1900" dirty="0" err="1" smtClean="0">
                <a:cs typeface="Arial" pitchFamily="34" charset="0"/>
              </a:rPr>
              <a:t>Pengurusan</a:t>
            </a:r>
            <a:r>
              <a:rPr lang="en-US" sz="1900" dirty="0" smtClean="0">
                <a:cs typeface="Arial" pitchFamily="34" charset="0"/>
              </a:rPr>
              <a:t>)</a:t>
            </a:r>
          </a:p>
          <a:p>
            <a:endParaRPr lang="en-US" sz="1900" dirty="0" smtClean="0">
              <a:cs typeface="Arial" pitchFamily="34" charset="0"/>
            </a:endParaRPr>
          </a:p>
          <a:p>
            <a:r>
              <a:rPr lang="en-US" sz="1900" dirty="0" err="1" smtClean="0">
                <a:cs typeface="Arial" pitchFamily="34" charset="0"/>
              </a:rPr>
              <a:t>Tarikh</a:t>
            </a:r>
            <a:r>
              <a:rPr lang="en-US" sz="1900" dirty="0" smtClean="0">
                <a:cs typeface="Arial" pitchFamily="34" charset="0"/>
              </a:rPr>
              <a:t>: 12-11-2017</a:t>
            </a:r>
            <a:endParaRPr lang="en-US" sz="1900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PERLAKSANAAN AKTIVITI KAUNSELING</a:t>
            </a:r>
            <a:endParaRPr lang="en-MY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i="1" dirty="0" err="1" smtClean="0">
                <a:solidFill>
                  <a:srgbClr val="C00000"/>
                </a:solidFill>
              </a:rPr>
              <a:t>Tempat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Perlaksanaan</a:t>
            </a:r>
            <a:endParaRPr lang="en-US" sz="2800" b="1" i="1" dirty="0" smtClean="0">
              <a:solidFill>
                <a:srgbClr val="C00000"/>
              </a:solidFill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Bilik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Mesyuarat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Perancangan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Terhadap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Aktiviti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Kaunseling</a:t>
            </a:r>
            <a:endParaRPr lang="en-US" sz="2800" b="1" i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mengurangkan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tekanan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menstabilkan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emosi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mengurangkan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kebimbangan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tingkah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laku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diingini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mengurangkan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penderitaan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emosi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Maklumbalas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Terhadap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Pemasalahan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Yang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Dinyatakan</a:t>
            </a:r>
            <a:endParaRPr lang="en-US" sz="2800" b="1" i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hadir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ditetapkan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mempunyai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pengangkutan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tetap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mempunyai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rehat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mencukupi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endParaRPr lang="en-MY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14356"/>
            <a:ext cx="7743852" cy="5072098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Pekerja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tidak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mengikut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arahan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tidak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menjalankan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kerja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mengikut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peraturan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keselamatan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tidak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ditetapkan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</a:b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mengikut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SOP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syarikat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mempunyai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masalah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displin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belum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dibetulkan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Tempat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latihan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individu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terdahulu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mengambil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disiplin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Laporan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Perlaksanaan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Perjalanan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Sesi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cs typeface="Arial" pitchFamily="34" charset="0"/>
              </a:rPr>
              <a:t>Kaunseling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Mengenakan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peraturan-peraturan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ketat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Menguatkuasakan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peraturan-peraturan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Ganjaran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/bonus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buat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patuh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peraturan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Sekatan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kenaikan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gaji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tiada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bonus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buat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patuh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MY" sz="1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>
                <a:latin typeface="Algerian" pitchFamily="82" charset="0"/>
              </a:rPr>
              <a:t>CARA MENGATASI KEADAAN KECEKAPAN PEKERJA YANG TIDAK SEIMBANG</a:t>
            </a:r>
            <a:endParaRPr lang="en-MY" sz="3600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</a:rPr>
              <a:t>1.Berbincang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dan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bersemuka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dengan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pekerja</a:t>
            </a:r>
            <a:endParaRPr lang="en-US" sz="2800" b="1" i="1" dirty="0" smtClean="0">
              <a:solidFill>
                <a:srgbClr val="C00000"/>
              </a:solidFill>
            </a:endParaRPr>
          </a:p>
          <a:p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individu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pekara-perkara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sepa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Lakukan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perbincangan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bersemuka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individu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terebut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mencari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punca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menyebabkan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tutnya</a:t>
            </a:r>
            <a:endParaRPr lang="en-US" sz="19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2.Lakukan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pemantauan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terhadap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pekerja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anda</a:t>
            </a:r>
            <a:endParaRPr lang="en-US" sz="2800" b="1" i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Walau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sesibuk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manapun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tugas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ketua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pejabat,luangkan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selalu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berjumpa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pekerja-pekerja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kira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bermasalah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bermasalah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berkomunikasi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supaya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jurang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bos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dikurangkan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3.Ciptakan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sistem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ganjaran</a:t>
            </a:r>
            <a:r>
              <a:rPr lang="en-US" sz="28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cs typeface="Arial" pitchFamily="34" charset="0"/>
              </a:rPr>
              <a:t>pekerja</a:t>
            </a:r>
            <a:endParaRPr lang="en-US" sz="2800" b="1" i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memberi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ganjaran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berkhidmat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cemerlang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mengikut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kemampuan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sendiri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seperti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memberi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bonus,anugerah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ataupun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pakej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percutian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</a:t>
            </a:r>
            <a:endParaRPr lang="en-MY" sz="1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</a:rPr>
              <a:t>4.Sediakan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suasana</a:t>
            </a:r>
            <a:r>
              <a:rPr lang="en-US" sz="2800" b="1" i="1" dirty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keria</a:t>
            </a:r>
            <a:r>
              <a:rPr lang="en-US" sz="2800" b="1" i="1" dirty="0" smtClean="0">
                <a:solidFill>
                  <a:srgbClr val="C00000"/>
                </a:solidFill>
              </a:rPr>
              <a:t> yang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santai</a:t>
            </a:r>
            <a:endParaRPr lang="en-US" sz="2800" b="1" i="1" dirty="0" smtClean="0">
              <a:solidFill>
                <a:srgbClr val="C00000"/>
              </a:solidFill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Elakkan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memberi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tekanan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tugasan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diberi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menlaksanakan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tugasan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diberi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sebelum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dahulu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tugasan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penting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kelongaran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b="1" i="1" dirty="0" smtClean="0">
                <a:solidFill>
                  <a:srgbClr val="C00000"/>
                </a:solidFill>
              </a:rPr>
              <a:t>5.Sediakan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ruang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kenaikan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pangkat</a:t>
            </a:r>
            <a:r>
              <a:rPr lang="en-US" sz="2800" b="1" i="1" dirty="0" smtClean="0">
                <a:solidFill>
                  <a:srgbClr val="C00000"/>
                </a:solidFill>
              </a:rPr>
              <a:t>/</a:t>
            </a:r>
            <a:r>
              <a:rPr lang="en-US" sz="2800" b="1" i="1" dirty="0" err="1" smtClean="0">
                <a:solidFill>
                  <a:srgbClr val="C00000"/>
                </a:solidFill>
              </a:rPr>
              <a:t>gaji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kepada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pekerja</a:t>
            </a:r>
            <a:endParaRPr lang="en-US" sz="2800" b="1" i="1" dirty="0" smtClean="0">
              <a:solidFill>
                <a:srgbClr val="C00000"/>
              </a:solidFill>
            </a:endParaRP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Sediakan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kenaikan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pangkat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gaji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berpotensi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cemerlang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Kaedah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‘reward’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merupakan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kaedah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sesebuah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syarikat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bagi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mengelakkan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pekerja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cemerlang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MY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latin typeface="Algerian" pitchFamily="82" charset="0"/>
              </a:rPr>
              <a:t>PENILAIAN PRESTASI YANG BAIK</a:t>
            </a:r>
            <a:endParaRPr lang="en-MY" sz="3600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kakitangan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tahu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apakah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patut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bagaimana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sesuatu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penilain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Membantu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kakitangan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membangun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kemahiran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perlu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kejayaan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dirinya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serta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majikan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bagi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kenaikan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pangkat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tahap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dijawatinya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Menyediakan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mekanisma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bagi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kakitangan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membincangkan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keupayaannya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menjalankan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tugas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bersama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pentadbir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pengurus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ganjaran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serta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imbuhan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bakal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diperolehi</a:t>
            </a:r>
            <a:r>
              <a:rPr lang="en-US" dirty="0" smtClean="0"/>
              <a:t>.</a:t>
            </a:r>
            <a:endParaRPr lang="en-MY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926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PENGERTIAN BUDAYA KERJA CEMERLANG</vt:lpstr>
      <vt:lpstr>NILAI-NILAI BUDAYA KERJA CEMERLANG</vt:lpstr>
      <vt:lpstr>Slide 3</vt:lpstr>
      <vt:lpstr>Slide 4</vt:lpstr>
      <vt:lpstr>PERLAKSANAAN AKTIVITI KAUNSELING</vt:lpstr>
      <vt:lpstr>Pekerja tidak mengikut arahan dan tidak menjalankan kerja mengikut peraturan keselamatan yang tidak ditetapkan  * Pekerja tidak mengikut SOP syarikat yang ditetapkan * Pekerja mempunyai masalah displin yang belum dibetulkan * Tempat latihan individu terdahulu tidak mengambil berat terhadap disiplin pekerja  Laporan Perlaksanaan dan Perjalanan Sesi Kaunseling  * Mengenakan peraturan-peraturan yang lebih ketat * Menguatkuasakan peraturan-peraturan itu * Ganjaran/bonus dan sebagainya buat mereka yang patuh peraturan * Sekatan kenaikan gaji/tiada bonus buat mereka yang tidak patuh dengan masa kerja  </vt:lpstr>
      <vt:lpstr>CARA MENGATASI KEADAAN KECEKAPAN PEKERJA YANG TIDAK SEIMBANG</vt:lpstr>
      <vt:lpstr>Slide 8</vt:lpstr>
      <vt:lpstr>PENILAIAN PRESTASI YANG BAIK</vt:lpstr>
      <vt:lpstr>CARA MENGELAK PERASAAN PILIH KASIH</vt:lpstr>
      <vt:lpstr>PENGENALAN KEPADA PEKERLUAN LATIHAN YANG INGIN DIBERI</vt:lpstr>
      <vt:lpstr>KEPERLUAN LATIHAN</vt:lpstr>
      <vt:lpstr>OBJEKTIF KEPERLUAN LATIHAN</vt:lpstr>
      <vt:lpstr>JENIS-JENIS KURSUS LATIHAN TEKNIKAL DAN BUKAN TEKNIKAL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BUDAYA KERJA CEMERLANG</dc:title>
  <dc:creator>HP</dc:creator>
  <cp:lastModifiedBy>HP</cp:lastModifiedBy>
  <cp:revision>14</cp:revision>
  <dcterms:created xsi:type="dcterms:W3CDTF">2018-11-13T06:51:38Z</dcterms:created>
  <dcterms:modified xsi:type="dcterms:W3CDTF">2018-11-13T09:08:54Z</dcterms:modified>
</cp:coreProperties>
</file>