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FC57-6653-4742-A6F7-003A0156E44A}" type="datetimeFigureOut">
              <a:rPr lang="de-DE" smtClean="0"/>
              <a:t>28.05.2017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68A7-25E3-4582-BBA5-EFFB4FD12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86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FC57-6653-4742-A6F7-003A0156E44A}" type="datetimeFigureOut">
              <a:rPr lang="de-DE" smtClean="0"/>
              <a:t>28.05.2017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68A7-25E3-4582-BBA5-EFFB4FD12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17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FC57-6653-4742-A6F7-003A0156E44A}" type="datetimeFigureOut">
              <a:rPr lang="de-DE" smtClean="0"/>
              <a:t>28.05.2017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68A7-25E3-4582-BBA5-EFFB4FD12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66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FC57-6653-4742-A6F7-003A0156E44A}" type="datetimeFigureOut">
              <a:rPr lang="de-DE" smtClean="0"/>
              <a:t>28.05.2017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68A7-25E3-4582-BBA5-EFFB4FD12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92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FC57-6653-4742-A6F7-003A0156E44A}" type="datetimeFigureOut">
              <a:rPr lang="de-DE" smtClean="0"/>
              <a:t>28.05.2017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68A7-25E3-4582-BBA5-EFFB4FD12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34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FC57-6653-4742-A6F7-003A0156E44A}" type="datetimeFigureOut">
              <a:rPr lang="de-DE" smtClean="0"/>
              <a:t>28.05.2017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68A7-25E3-4582-BBA5-EFFB4FD12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7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FC57-6653-4742-A6F7-003A0156E44A}" type="datetimeFigureOut">
              <a:rPr lang="de-DE" smtClean="0"/>
              <a:t>28.05.2017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68A7-25E3-4582-BBA5-EFFB4FD12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64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FC57-6653-4742-A6F7-003A0156E44A}" type="datetimeFigureOut">
              <a:rPr lang="de-DE" smtClean="0"/>
              <a:t>28.05.2017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68A7-25E3-4582-BBA5-EFFB4FD12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1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FC57-6653-4742-A6F7-003A0156E44A}" type="datetimeFigureOut">
              <a:rPr lang="de-DE" smtClean="0"/>
              <a:t>28.05.2017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68A7-25E3-4582-BBA5-EFFB4FD12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98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FC57-6653-4742-A6F7-003A0156E44A}" type="datetimeFigureOut">
              <a:rPr lang="de-DE" smtClean="0"/>
              <a:t>28.05.2017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68A7-25E3-4582-BBA5-EFFB4FD12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18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FC57-6653-4742-A6F7-003A0156E44A}" type="datetimeFigureOut">
              <a:rPr lang="de-DE" smtClean="0"/>
              <a:t>28.05.2017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68A7-25E3-4582-BBA5-EFFB4FD12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05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BFC57-6653-4742-A6F7-003A0156E44A}" type="datetimeFigureOut">
              <a:rPr lang="de-DE" smtClean="0"/>
              <a:t>28.05.2017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68A7-25E3-4582-BBA5-EFFB4FD12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03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/>
          <p:cNvSpPr/>
          <p:nvPr/>
        </p:nvSpPr>
        <p:spPr>
          <a:xfrm>
            <a:off x="8762990" y="940611"/>
            <a:ext cx="1342240" cy="5620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50" dirty="0"/>
              <a:t>Frequenzgenerator </a:t>
            </a:r>
            <a:r>
              <a:rPr lang="de-DE" sz="1050" dirty="0" err="1"/>
              <a:t>Init</a:t>
            </a:r>
            <a:endParaRPr lang="de-DE" sz="1050" dirty="0"/>
          </a:p>
        </p:txBody>
      </p:sp>
      <p:sp>
        <p:nvSpPr>
          <p:cNvPr id="5" name="Ellipse 4"/>
          <p:cNvSpPr/>
          <p:nvPr/>
        </p:nvSpPr>
        <p:spPr>
          <a:xfrm>
            <a:off x="124432" y="93335"/>
            <a:ext cx="578841" cy="5452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Start</a:t>
            </a:r>
          </a:p>
        </p:txBody>
      </p:sp>
      <p:sp>
        <p:nvSpPr>
          <p:cNvPr id="6" name="Rechteck: abgerundete Ecken 5"/>
          <p:cNvSpPr/>
          <p:nvPr/>
        </p:nvSpPr>
        <p:spPr>
          <a:xfrm>
            <a:off x="10310062" y="940611"/>
            <a:ext cx="1445704" cy="5620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Oszilloskop </a:t>
            </a:r>
            <a:r>
              <a:rPr lang="de-DE" sz="1100" dirty="0" err="1"/>
              <a:t>Init</a:t>
            </a:r>
            <a:endParaRPr lang="de-DE" sz="1100" dirty="0"/>
          </a:p>
        </p:txBody>
      </p:sp>
      <p:sp>
        <p:nvSpPr>
          <p:cNvPr id="9" name="Ellipse 8"/>
          <p:cNvSpPr/>
          <p:nvPr/>
        </p:nvSpPr>
        <p:spPr>
          <a:xfrm>
            <a:off x="8284121" y="146631"/>
            <a:ext cx="3658996" cy="186235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de-DE" sz="1400" dirty="0" err="1"/>
              <a:t>Procedure</a:t>
            </a:r>
            <a:r>
              <a:rPr lang="de-DE" sz="1400" dirty="0"/>
              <a:t>: </a:t>
            </a:r>
            <a:r>
              <a:rPr lang="de-DE" sz="1400" dirty="0" err="1"/>
              <a:t>Initialisation</a:t>
            </a:r>
            <a:endParaRPr lang="de-DE" sz="1400" dirty="0"/>
          </a:p>
        </p:txBody>
      </p:sp>
      <p:sp>
        <p:nvSpPr>
          <p:cNvPr id="16" name="Ellipse 15"/>
          <p:cNvSpPr/>
          <p:nvPr/>
        </p:nvSpPr>
        <p:spPr>
          <a:xfrm>
            <a:off x="4378872" y="146631"/>
            <a:ext cx="3758268" cy="186235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de-DE" sz="1400" dirty="0" err="1"/>
              <a:t>Procedure</a:t>
            </a:r>
            <a:r>
              <a:rPr lang="de-DE" sz="1400" dirty="0"/>
              <a:t>: Messbereich</a:t>
            </a:r>
          </a:p>
        </p:txBody>
      </p:sp>
      <p:sp>
        <p:nvSpPr>
          <p:cNvPr id="17" name="Rechteck: abgerundete Ecken 16"/>
          <p:cNvSpPr/>
          <p:nvPr/>
        </p:nvSpPr>
        <p:spPr>
          <a:xfrm>
            <a:off x="5073936" y="865472"/>
            <a:ext cx="1217801" cy="5620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50" dirty="0"/>
              <a:t>Channel 1 </a:t>
            </a:r>
          </a:p>
          <a:p>
            <a:pPr algn="ctr"/>
            <a:r>
              <a:rPr lang="de-DE" sz="1050" dirty="0" err="1"/>
              <a:t>Oszi</a:t>
            </a:r>
            <a:r>
              <a:rPr lang="de-DE" sz="1050" dirty="0"/>
              <a:t>-Messbereich einstellen</a:t>
            </a:r>
          </a:p>
        </p:txBody>
      </p:sp>
      <p:sp>
        <p:nvSpPr>
          <p:cNvPr id="18" name="Rechteck: abgerundete Ecken 17"/>
          <p:cNvSpPr/>
          <p:nvPr/>
        </p:nvSpPr>
        <p:spPr>
          <a:xfrm>
            <a:off x="6446234" y="871057"/>
            <a:ext cx="1371601" cy="5620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Channel 2 </a:t>
            </a:r>
          </a:p>
          <a:p>
            <a:pPr algn="ctr"/>
            <a:r>
              <a:rPr lang="de-DE" sz="1100" dirty="0"/>
              <a:t>FG-Messbereich einstellen</a:t>
            </a:r>
          </a:p>
        </p:txBody>
      </p:sp>
      <p:sp>
        <p:nvSpPr>
          <p:cNvPr id="24" name="Ellipse 23"/>
          <p:cNvSpPr/>
          <p:nvPr/>
        </p:nvSpPr>
        <p:spPr>
          <a:xfrm>
            <a:off x="6224630" y="2193022"/>
            <a:ext cx="5704515" cy="222168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de-DE" sz="1400" dirty="0" err="1"/>
              <a:t>Procedure</a:t>
            </a:r>
            <a:r>
              <a:rPr lang="de-DE" sz="1400" dirty="0"/>
              <a:t>: Messung Neu und Kommutierungskurve</a:t>
            </a:r>
          </a:p>
        </p:txBody>
      </p:sp>
      <p:sp>
        <p:nvSpPr>
          <p:cNvPr id="25" name="Rechteck: abgerundete Ecken 24"/>
          <p:cNvSpPr/>
          <p:nvPr/>
        </p:nvSpPr>
        <p:spPr>
          <a:xfrm>
            <a:off x="7456414" y="3022833"/>
            <a:ext cx="1526796" cy="5620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50" dirty="0"/>
              <a:t>Messung aufnehmen</a:t>
            </a:r>
          </a:p>
          <a:p>
            <a:pPr algn="ctr"/>
            <a:r>
              <a:rPr lang="de-DE" sz="1050" dirty="0"/>
              <a:t>(Runge </a:t>
            </a:r>
            <a:r>
              <a:rPr lang="de-DE" sz="1050" dirty="0" err="1"/>
              <a:t>Kutta</a:t>
            </a:r>
            <a:r>
              <a:rPr lang="de-DE" sz="1050" dirty="0"/>
              <a:t>, Kurve </a:t>
            </a:r>
            <a:r>
              <a:rPr lang="de-DE" sz="1050" dirty="0" err="1"/>
              <a:t>symmetrieren</a:t>
            </a:r>
            <a:r>
              <a:rPr lang="de-DE" sz="1050" dirty="0"/>
              <a:t>)</a:t>
            </a:r>
          </a:p>
        </p:txBody>
      </p:sp>
      <p:sp>
        <p:nvSpPr>
          <p:cNvPr id="30" name="Ellipse 29"/>
          <p:cNvSpPr/>
          <p:nvPr/>
        </p:nvSpPr>
        <p:spPr>
          <a:xfrm>
            <a:off x="925231" y="103115"/>
            <a:ext cx="3306660" cy="1949391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de-DE" sz="1400" dirty="0" err="1"/>
              <a:t>Procedure</a:t>
            </a:r>
            <a:r>
              <a:rPr lang="de-DE" sz="1400" dirty="0"/>
              <a:t>: Eingabewerte</a:t>
            </a:r>
          </a:p>
        </p:txBody>
      </p:sp>
      <p:sp>
        <p:nvSpPr>
          <p:cNvPr id="31" name="Rechteck: abgerundete Ecken 30"/>
          <p:cNvSpPr/>
          <p:nvPr/>
        </p:nvSpPr>
        <p:spPr>
          <a:xfrm>
            <a:off x="1489390" y="714441"/>
            <a:ext cx="1135310" cy="493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50" dirty="0"/>
              <a:t>Proben Parameter</a:t>
            </a:r>
          </a:p>
        </p:txBody>
      </p:sp>
      <p:sp>
        <p:nvSpPr>
          <p:cNvPr id="32" name="Rechteck: abgerundete Ecken 31"/>
          <p:cNvSpPr/>
          <p:nvPr/>
        </p:nvSpPr>
        <p:spPr>
          <a:xfrm>
            <a:off x="2726767" y="720900"/>
            <a:ext cx="1307286" cy="493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Messaufbau Parameter</a:t>
            </a:r>
          </a:p>
        </p:txBody>
      </p:sp>
      <p:sp>
        <p:nvSpPr>
          <p:cNvPr id="33" name="Rechteck: abgerundete Ecken 32"/>
          <p:cNvSpPr/>
          <p:nvPr/>
        </p:nvSpPr>
        <p:spPr>
          <a:xfrm>
            <a:off x="2092000" y="1309531"/>
            <a:ext cx="1262544" cy="493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50" dirty="0"/>
              <a:t>Messung Parameter</a:t>
            </a:r>
          </a:p>
        </p:txBody>
      </p:sp>
      <p:sp>
        <p:nvSpPr>
          <p:cNvPr id="34" name="Ellipse 33"/>
          <p:cNvSpPr/>
          <p:nvPr/>
        </p:nvSpPr>
        <p:spPr>
          <a:xfrm>
            <a:off x="293615" y="2193022"/>
            <a:ext cx="5780014" cy="222168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de-DE" sz="1400" dirty="0" err="1"/>
              <a:t>Procedure</a:t>
            </a:r>
            <a:r>
              <a:rPr lang="de-DE" sz="1400" dirty="0"/>
              <a:t>: Messung </a:t>
            </a:r>
            <a:r>
              <a:rPr lang="de-DE" sz="1400" dirty="0" err="1"/>
              <a:t>Hystereseschleife</a:t>
            </a:r>
            <a:endParaRPr lang="de-DE" sz="1400" dirty="0"/>
          </a:p>
        </p:txBody>
      </p:sp>
      <p:sp>
        <p:nvSpPr>
          <p:cNvPr id="35" name="Rechteck: abgerundete Ecken 34"/>
          <p:cNvSpPr/>
          <p:nvPr/>
        </p:nvSpPr>
        <p:spPr>
          <a:xfrm>
            <a:off x="504736" y="3108125"/>
            <a:ext cx="1526796" cy="5620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50" dirty="0"/>
              <a:t>Messung aufnehmen</a:t>
            </a:r>
          </a:p>
          <a:p>
            <a:pPr algn="ctr"/>
            <a:r>
              <a:rPr lang="de-DE" sz="1050" dirty="0"/>
              <a:t>(Runge </a:t>
            </a:r>
            <a:r>
              <a:rPr lang="de-DE" sz="1050" dirty="0" err="1"/>
              <a:t>Kutta</a:t>
            </a:r>
            <a:r>
              <a:rPr lang="de-DE" sz="1050" dirty="0"/>
              <a:t>, Kurve </a:t>
            </a:r>
            <a:r>
              <a:rPr lang="de-DE" sz="1050" dirty="0" err="1"/>
              <a:t>symmetrieren</a:t>
            </a:r>
            <a:r>
              <a:rPr lang="de-DE" sz="1050" dirty="0"/>
              <a:t>)</a:t>
            </a:r>
          </a:p>
        </p:txBody>
      </p:sp>
      <p:sp>
        <p:nvSpPr>
          <p:cNvPr id="36" name="Rechteck: abgerundete Ecken 35"/>
          <p:cNvSpPr/>
          <p:nvPr/>
        </p:nvSpPr>
        <p:spPr>
          <a:xfrm>
            <a:off x="2241258" y="3108125"/>
            <a:ext cx="1526796" cy="5620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50" dirty="0"/>
              <a:t>Korrektur der </a:t>
            </a:r>
            <a:r>
              <a:rPr lang="de-DE" sz="1050" dirty="0" err="1"/>
              <a:t>Hystereseschleife</a:t>
            </a:r>
            <a:endParaRPr lang="de-DE" sz="1050" dirty="0"/>
          </a:p>
        </p:txBody>
      </p:sp>
      <p:sp>
        <p:nvSpPr>
          <p:cNvPr id="37" name="Rechteck: abgerundete Ecken 36"/>
          <p:cNvSpPr/>
          <p:nvPr/>
        </p:nvSpPr>
        <p:spPr>
          <a:xfrm>
            <a:off x="4306349" y="3101315"/>
            <a:ext cx="1526796" cy="5620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50" dirty="0"/>
              <a:t>Entmagnetisierung</a:t>
            </a:r>
          </a:p>
        </p:txBody>
      </p:sp>
      <p:sp>
        <p:nvSpPr>
          <p:cNvPr id="40" name="Rechteck: abgerundete Ecken 39"/>
          <p:cNvSpPr/>
          <p:nvPr/>
        </p:nvSpPr>
        <p:spPr>
          <a:xfrm>
            <a:off x="2241957" y="3761416"/>
            <a:ext cx="1526796" cy="5620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50" dirty="0"/>
              <a:t>Daten speichern</a:t>
            </a:r>
          </a:p>
        </p:txBody>
      </p:sp>
      <p:sp>
        <p:nvSpPr>
          <p:cNvPr id="41" name="Rechteck: abgerundete Ecken 40"/>
          <p:cNvSpPr/>
          <p:nvPr/>
        </p:nvSpPr>
        <p:spPr>
          <a:xfrm>
            <a:off x="9213207" y="3022833"/>
            <a:ext cx="1526796" cy="5620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50" dirty="0"/>
              <a:t>Daten speichern</a:t>
            </a:r>
          </a:p>
        </p:txBody>
      </p:sp>
      <p:sp>
        <p:nvSpPr>
          <p:cNvPr id="42" name="Rechteck: abgerundete Ecken 41"/>
          <p:cNvSpPr/>
          <p:nvPr/>
        </p:nvSpPr>
        <p:spPr>
          <a:xfrm>
            <a:off x="1226183" y="5532891"/>
            <a:ext cx="1342240" cy="5620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50" dirty="0"/>
              <a:t>Ausgabe in einem Diagramm</a:t>
            </a:r>
          </a:p>
        </p:txBody>
      </p:sp>
      <p:sp>
        <p:nvSpPr>
          <p:cNvPr id="44" name="Ellipse 43"/>
          <p:cNvSpPr/>
          <p:nvPr/>
        </p:nvSpPr>
        <p:spPr>
          <a:xfrm>
            <a:off x="831910" y="4757955"/>
            <a:ext cx="3658996" cy="186235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de-DE" sz="1400" dirty="0" err="1"/>
              <a:t>Procedure</a:t>
            </a:r>
            <a:r>
              <a:rPr lang="de-DE" sz="1400" dirty="0"/>
              <a:t>: Diagramm</a:t>
            </a:r>
          </a:p>
        </p:txBody>
      </p:sp>
      <p:sp>
        <p:nvSpPr>
          <p:cNvPr id="45" name="Ellipse 44"/>
          <p:cNvSpPr/>
          <p:nvPr/>
        </p:nvSpPr>
        <p:spPr>
          <a:xfrm>
            <a:off x="11466351" y="6200862"/>
            <a:ext cx="630574" cy="5452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Ende</a:t>
            </a:r>
          </a:p>
        </p:txBody>
      </p:sp>
      <p:cxnSp>
        <p:nvCxnSpPr>
          <p:cNvPr id="56" name="Gerade Verbindung mit Pfeil 55"/>
          <p:cNvCxnSpPr>
            <a:stCxn id="34" idx="6"/>
            <a:endCxn id="24" idx="2"/>
          </p:cNvCxnSpPr>
          <p:nvPr/>
        </p:nvCxnSpPr>
        <p:spPr>
          <a:xfrm>
            <a:off x="6073629" y="3303865"/>
            <a:ext cx="151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er: gewinkelt 58"/>
          <p:cNvCxnSpPr>
            <a:stCxn id="24" idx="6"/>
            <a:endCxn id="44" idx="2"/>
          </p:cNvCxnSpPr>
          <p:nvPr/>
        </p:nvCxnSpPr>
        <p:spPr>
          <a:xfrm flipH="1">
            <a:off x="831910" y="3303865"/>
            <a:ext cx="11097235" cy="2385269"/>
          </a:xfrm>
          <a:prstGeom prst="bentConnector5">
            <a:avLst>
              <a:gd name="adj1" fmla="val -2060"/>
              <a:gd name="adj2" fmla="val 53766"/>
              <a:gd name="adj3" fmla="val 1020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4" idx="3"/>
            <a:endCxn id="6" idx="1"/>
          </p:cNvCxnSpPr>
          <p:nvPr/>
        </p:nvCxnSpPr>
        <p:spPr>
          <a:xfrm>
            <a:off x="10105230" y="1221642"/>
            <a:ext cx="204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7" idx="3"/>
            <a:endCxn id="18" idx="1"/>
          </p:cNvCxnSpPr>
          <p:nvPr/>
        </p:nvCxnSpPr>
        <p:spPr>
          <a:xfrm>
            <a:off x="6291737" y="1146503"/>
            <a:ext cx="154497" cy="5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35" idx="3"/>
            <a:endCxn id="36" idx="1"/>
          </p:cNvCxnSpPr>
          <p:nvPr/>
        </p:nvCxnSpPr>
        <p:spPr>
          <a:xfrm>
            <a:off x="2031532" y="3389156"/>
            <a:ext cx="209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36" idx="3"/>
            <a:endCxn id="37" idx="1"/>
          </p:cNvCxnSpPr>
          <p:nvPr/>
        </p:nvCxnSpPr>
        <p:spPr>
          <a:xfrm flipV="1">
            <a:off x="3768054" y="3382346"/>
            <a:ext cx="538295" cy="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/>
          <p:cNvCxnSpPr>
            <a:stCxn id="36" idx="3"/>
            <a:endCxn id="40" idx="3"/>
          </p:cNvCxnSpPr>
          <p:nvPr/>
        </p:nvCxnSpPr>
        <p:spPr>
          <a:xfrm>
            <a:off x="3768054" y="3389156"/>
            <a:ext cx="699" cy="653291"/>
          </a:xfrm>
          <a:prstGeom prst="bentConnector3">
            <a:avLst>
              <a:gd name="adj1" fmla="val 328038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25" idx="3"/>
            <a:endCxn id="41" idx="1"/>
          </p:cNvCxnSpPr>
          <p:nvPr/>
        </p:nvCxnSpPr>
        <p:spPr>
          <a:xfrm>
            <a:off x="8983210" y="3303864"/>
            <a:ext cx="229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: abgerundete Ecken 79"/>
          <p:cNvSpPr/>
          <p:nvPr/>
        </p:nvSpPr>
        <p:spPr>
          <a:xfrm>
            <a:off x="2766265" y="5532891"/>
            <a:ext cx="1342240" cy="5620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50" dirty="0"/>
              <a:t>Ergebnis speichern</a:t>
            </a:r>
          </a:p>
        </p:txBody>
      </p:sp>
      <p:cxnSp>
        <p:nvCxnSpPr>
          <p:cNvPr id="84" name="Gerade Verbindung mit Pfeil 83"/>
          <p:cNvCxnSpPr>
            <a:stCxn id="42" idx="3"/>
            <a:endCxn id="80" idx="1"/>
          </p:cNvCxnSpPr>
          <p:nvPr/>
        </p:nvCxnSpPr>
        <p:spPr>
          <a:xfrm>
            <a:off x="2568423" y="5813922"/>
            <a:ext cx="197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>
            <a:stCxn id="30" idx="6"/>
            <a:endCxn id="16" idx="2"/>
          </p:cNvCxnSpPr>
          <p:nvPr/>
        </p:nvCxnSpPr>
        <p:spPr>
          <a:xfrm flipV="1">
            <a:off x="4231891" y="1077810"/>
            <a:ext cx="1469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6" idx="6"/>
            <a:endCxn id="9" idx="2"/>
          </p:cNvCxnSpPr>
          <p:nvPr/>
        </p:nvCxnSpPr>
        <p:spPr>
          <a:xfrm>
            <a:off x="8137140" y="1077810"/>
            <a:ext cx="14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/>
          <p:cNvCxnSpPr>
            <a:stCxn id="9" idx="6"/>
            <a:endCxn id="34" idx="2"/>
          </p:cNvCxnSpPr>
          <p:nvPr/>
        </p:nvCxnSpPr>
        <p:spPr>
          <a:xfrm flipH="1">
            <a:off x="293615" y="1077810"/>
            <a:ext cx="11649502" cy="2226055"/>
          </a:xfrm>
          <a:prstGeom prst="bentConnector5">
            <a:avLst>
              <a:gd name="adj1" fmla="val -1962"/>
              <a:gd name="adj2" fmla="val 45964"/>
              <a:gd name="adj3" fmla="val 101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939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Breitbild</PresentationFormat>
  <Paragraphs>27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Markov</dc:creator>
  <cp:lastModifiedBy>Jan Markov</cp:lastModifiedBy>
  <cp:revision>27</cp:revision>
  <dcterms:created xsi:type="dcterms:W3CDTF">2017-05-24T05:47:12Z</dcterms:created>
  <dcterms:modified xsi:type="dcterms:W3CDTF">2017-05-28T18:30:27Z</dcterms:modified>
</cp:coreProperties>
</file>