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CDA7-6962-4078-8BBA-E6B515A405F9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4CC7-3DAC-48EE-A2B6-8B06BA45BD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9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4664"/>
            <a:ext cx="4185392" cy="2165230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1979712" y="3429000"/>
            <a:ext cx="4176464" cy="2304256"/>
            <a:chOff x="4572000" y="3933056"/>
            <a:chExt cx="4176464" cy="2304256"/>
          </a:xfrm>
        </p:grpSpPr>
        <p:sp>
          <p:nvSpPr>
            <p:cNvPr id="7" name="Rechteck 6"/>
            <p:cNvSpPr/>
            <p:nvPr/>
          </p:nvSpPr>
          <p:spPr>
            <a:xfrm>
              <a:off x="6876256" y="5229200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FindeArrayIndexNullstellen.vi</a:t>
              </a:r>
              <a:endParaRPr lang="de-DE" sz="9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6876256" y="5877272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FlussdichteKorrektur.vi</a:t>
              </a:r>
              <a:endParaRPr lang="de-DE" sz="9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76256" y="4581128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SymmetrierungMessdaten.vi</a:t>
              </a:r>
              <a:endParaRPr lang="de-DE" sz="9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876256" y="3933056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MessungHBPeriode.vi</a:t>
              </a:r>
              <a:endParaRPr lang="de-DE" sz="9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572000" y="4941168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MessungHystereseschleife.vi</a:t>
              </a:r>
              <a:endParaRPr lang="de-DE" sz="900" dirty="0"/>
            </a:p>
          </p:txBody>
        </p:sp>
        <p:cxnSp>
          <p:nvCxnSpPr>
            <p:cNvPr id="13" name="Gewinkelte Verbindung 12"/>
            <p:cNvCxnSpPr>
              <a:stCxn id="11" idx="3"/>
              <a:endCxn id="10" idx="1"/>
            </p:cNvCxnSpPr>
            <p:nvPr/>
          </p:nvCxnSpPr>
          <p:spPr>
            <a:xfrm flipV="1">
              <a:off x="6444208" y="4113076"/>
              <a:ext cx="432048" cy="10081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winkelte Verbindung 15"/>
            <p:cNvCxnSpPr>
              <a:stCxn id="11" idx="3"/>
              <a:endCxn id="8" idx="1"/>
            </p:cNvCxnSpPr>
            <p:nvPr/>
          </p:nvCxnSpPr>
          <p:spPr>
            <a:xfrm>
              <a:off x="6444208" y="5121188"/>
              <a:ext cx="432048" cy="93610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winkelte Verbindung 18"/>
            <p:cNvCxnSpPr>
              <a:stCxn id="11" idx="3"/>
              <a:endCxn id="9" idx="1"/>
            </p:cNvCxnSpPr>
            <p:nvPr/>
          </p:nvCxnSpPr>
          <p:spPr>
            <a:xfrm flipV="1">
              <a:off x="6444208" y="4761148"/>
              <a:ext cx="432048" cy="36004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 Verbindung 21"/>
            <p:cNvCxnSpPr>
              <a:stCxn id="11" idx="3"/>
              <a:endCxn id="7" idx="1"/>
            </p:cNvCxnSpPr>
            <p:nvPr/>
          </p:nvCxnSpPr>
          <p:spPr>
            <a:xfrm>
              <a:off x="6444208" y="5121188"/>
              <a:ext cx="432048" cy="28803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7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4019909" cy="1131314"/>
          </a:xfrm>
          <a:prstGeom prst="rect">
            <a:avLst/>
          </a:prstGeom>
          <a:noFill/>
        </p:spPr>
      </p:pic>
      <p:grpSp>
        <p:nvGrpSpPr>
          <p:cNvPr id="5" name="Gruppieren 4"/>
          <p:cNvGrpSpPr/>
          <p:nvPr/>
        </p:nvGrpSpPr>
        <p:grpSpPr>
          <a:xfrm>
            <a:off x="1763688" y="3284984"/>
            <a:ext cx="4176464" cy="1656184"/>
            <a:chOff x="4572000" y="3933056"/>
            <a:chExt cx="4176464" cy="1656184"/>
          </a:xfrm>
        </p:grpSpPr>
        <p:sp>
          <p:nvSpPr>
            <p:cNvPr id="6" name="Rechteck 5"/>
            <p:cNvSpPr/>
            <p:nvPr/>
          </p:nvSpPr>
          <p:spPr>
            <a:xfrm>
              <a:off x="6876256" y="5229200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FlussdichteKorrektur.vi</a:t>
              </a:r>
              <a:endParaRPr lang="de-DE" sz="9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6876256" y="4581128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SymmetrierungMessdaten.vi</a:t>
              </a:r>
              <a:endParaRPr lang="de-DE" sz="9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76256" y="3933056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MessungHBPeriode.vi</a:t>
              </a:r>
              <a:endParaRPr lang="de-DE" sz="9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72000" y="4581128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MessungKommutierungskurve.vi</a:t>
              </a:r>
              <a:endParaRPr lang="de-DE" sz="900" dirty="0"/>
            </a:p>
          </p:txBody>
        </p:sp>
        <p:cxnSp>
          <p:nvCxnSpPr>
            <p:cNvPr id="11" name="Gewinkelte Verbindung 10"/>
            <p:cNvCxnSpPr>
              <a:stCxn id="10" idx="3"/>
              <a:endCxn id="9" idx="1"/>
            </p:cNvCxnSpPr>
            <p:nvPr/>
          </p:nvCxnSpPr>
          <p:spPr>
            <a:xfrm flipV="1">
              <a:off x="6444208" y="4113076"/>
              <a:ext cx="432048" cy="6480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 Verbindung 12"/>
            <p:cNvCxnSpPr>
              <a:stCxn id="10" idx="3"/>
              <a:endCxn id="8" idx="1"/>
            </p:cNvCxnSpPr>
            <p:nvPr/>
          </p:nvCxnSpPr>
          <p:spPr>
            <a:xfrm>
              <a:off x="6444208" y="4761148"/>
              <a:ext cx="432048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winkelte Verbindung 13"/>
            <p:cNvCxnSpPr>
              <a:stCxn id="10" idx="3"/>
              <a:endCxn id="6" idx="1"/>
            </p:cNvCxnSpPr>
            <p:nvPr/>
          </p:nvCxnSpPr>
          <p:spPr>
            <a:xfrm>
              <a:off x="6444208" y="4761148"/>
              <a:ext cx="432048" cy="6480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0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2696"/>
            <a:ext cx="5469147" cy="1331683"/>
          </a:xfrm>
          <a:prstGeom prst="rect">
            <a:avLst/>
          </a:prstGeom>
          <a:noFill/>
        </p:spPr>
      </p:pic>
      <p:grpSp>
        <p:nvGrpSpPr>
          <p:cNvPr id="23" name="Gruppieren 22"/>
          <p:cNvGrpSpPr/>
          <p:nvPr/>
        </p:nvGrpSpPr>
        <p:grpSpPr>
          <a:xfrm>
            <a:off x="899592" y="4149080"/>
            <a:ext cx="6480720" cy="1287179"/>
            <a:chOff x="899592" y="4149080"/>
            <a:chExt cx="6480720" cy="1287179"/>
          </a:xfrm>
        </p:grpSpPr>
        <p:sp>
          <p:nvSpPr>
            <p:cNvPr id="6" name="Rechteck 5"/>
            <p:cNvSpPr/>
            <p:nvPr/>
          </p:nvSpPr>
          <p:spPr>
            <a:xfrm>
              <a:off x="3203848" y="4149080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AnsteuerungOszilloskop.vi</a:t>
              </a:r>
              <a:endParaRPr lang="de-DE" sz="9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203848" y="4797152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Anpassung.vi</a:t>
              </a:r>
              <a:endParaRPr lang="de-DE" sz="9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08104" y="5076219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SymmetrierungMessdaten.vi</a:t>
              </a:r>
              <a:endParaRPr lang="de-DE" sz="9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5508104" y="4428147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MessungHBPeriode.vi</a:t>
              </a:r>
              <a:endParaRPr lang="de-DE" sz="9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99592" y="4482225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FlussdichteAnpassen.vi</a:t>
              </a:r>
              <a:endParaRPr lang="de-DE" sz="900" dirty="0"/>
            </a:p>
          </p:txBody>
        </p:sp>
        <p:cxnSp>
          <p:nvCxnSpPr>
            <p:cNvPr id="12" name="Gewinkelte Verbindung 11"/>
            <p:cNvCxnSpPr>
              <a:stCxn id="10" idx="3"/>
              <a:endCxn id="7" idx="1"/>
            </p:cNvCxnSpPr>
            <p:nvPr/>
          </p:nvCxnSpPr>
          <p:spPr>
            <a:xfrm>
              <a:off x="2771800" y="4662245"/>
              <a:ext cx="432048" cy="3149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winkelte Verbindung 13"/>
            <p:cNvCxnSpPr>
              <a:stCxn id="10" idx="3"/>
              <a:endCxn id="6" idx="1"/>
            </p:cNvCxnSpPr>
            <p:nvPr/>
          </p:nvCxnSpPr>
          <p:spPr>
            <a:xfrm flipV="1">
              <a:off x="2771800" y="4329100"/>
              <a:ext cx="432048" cy="33314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winkelte Verbindung 20"/>
            <p:cNvCxnSpPr/>
            <p:nvPr/>
          </p:nvCxnSpPr>
          <p:spPr>
            <a:xfrm>
              <a:off x="5076056" y="4977316"/>
              <a:ext cx="432048" cy="28803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 Verbindung 21"/>
            <p:cNvCxnSpPr/>
            <p:nvPr/>
          </p:nvCxnSpPr>
          <p:spPr>
            <a:xfrm flipV="1">
              <a:off x="5076056" y="4617276"/>
              <a:ext cx="432048" cy="36004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399405" cy="346710"/>
          </a:xfrm>
          <a:prstGeom prst="rect">
            <a:avLst/>
          </a:prstGeom>
          <a:noFill/>
        </p:spPr>
      </p:pic>
      <p:grpSp>
        <p:nvGrpSpPr>
          <p:cNvPr id="34" name="Gruppieren 33"/>
          <p:cNvGrpSpPr/>
          <p:nvPr/>
        </p:nvGrpSpPr>
        <p:grpSpPr>
          <a:xfrm>
            <a:off x="971600" y="3284984"/>
            <a:ext cx="6588732" cy="360040"/>
            <a:chOff x="971600" y="3284984"/>
            <a:chExt cx="6588732" cy="360040"/>
          </a:xfrm>
        </p:grpSpPr>
        <p:sp>
          <p:nvSpPr>
            <p:cNvPr id="6" name="Rechteck 5"/>
            <p:cNvSpPr/>
            <p:nvPr/>
          </p:nvSpPr>
          <p:spPr>
            <a:xfrm>
              <a:off x="5688124" y="3284984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AnsteuerungOszilloskop.vi</a:t>
              </a:r>
              <a:endParaRPr lang="de-DE" sz="9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3311860" y="3284984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MessungHBPeriode.vi</a:t>
              </a:r>
              <a:endParaRPr lang="de-DE" sz="9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971600" y="3284984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FlussdichteAnpassen.vi</a:t>
              </a:r>
              <a:endParaRPr lang="de-DE" sz="900" dirty="0"/>
            </a:p>
          </p:txBody>
        </p:sp>
        <p:cxnSp>
          <p:nvCxnSpPr>
            <p:cNvPr id="28" name="Gerade Verbindung mit Pfeil 27"/>
            <p:cNvCxnSpPr>
              <a:stCxn id="10" idx="3"/>
              <a:endCxn id="9" idx="1"/>
            </p:cNvCxnSpPr>
            <p:nvPr/>
          </p:nvCxnSpPr>
          <p:spPr>
            <a:xfrm>
              <a:off x="2843808" y="3465004"/>
              <a:ext cx="468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9" idx="3"/>
              <a:endCxn id="6" idx="1"/>
            </p:cNvCxnSpPr>
            <p:nvPr/>
          </p:nvCxnSpPr>
          <p:spPr>
            <a:xfrm>
              <a:off x="5184068" y="346500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84684"/>
            <a:ext cx="5400000" cy="1731420"/>
          </a:xfrm>
          <a:prstGeom prst="rect">
            <a:avLst/>
          </a:prstGeom>
          <a:noFill/>
        </p:spPr>
      </p:pic>
      <p:grpSp>
        <p:nvGrpSpPr>
          <p:cNvPr id="48" name="Gruppieren 47"/>
          <p:cNvGrpSpPr/>
          <p:nvPr/>
        </p:nvGrpSpPr>
        <p:grpSpPr>
          <a:xfrm>
            <a:off x="107504" y="3356992"/>
            <a:ext cx="8856984" cy="2952328"/>
            <a:chOff x="107504" y="3356992"/>
            <a:chExt cx="8856984" cy="2952328"/>
          </a:xfrm>
        </p:grpSpPr>
        <p:sp>
          <p:nvSpPr>
            <p:cNvPr id="14" name="Rechteck 13"/>
            <p:cNvSpPr/>
            <p:nvPr/>
          </p:nvSpPr>
          <p:spPr>
            <a:xfrm>
              <a:off x="2411760" y="4653136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RungeKutta.vi</a:t>
              </a:r>
              <a:endParaRPr lang="de-DE" sz="9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2411760" y="5301208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Messung.vi</a:t>
              </a:r>
              <a:endParaRPr lang="de-DE" sz="9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411760" y="4005064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MessdatenPeriode.vi</a:t>
              </a:r>
              <a:endParaRPr lang="de-DE" sz="9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411760" y="3356992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MessbereichEinstellen.vi</a:t>
              </a:r>
              <a:endParaRPr lang="de-DE" sz="9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504" y="4365104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MessungHBPeriode.vi</a:t>
              </a:r>
              <a:endParaRPr lang="de-DE" sz="900" dirty="0"/>
            </a:p>
          </p:txBody>
        </p:sp>
        <p:cxnSp>
          <p:nvCxnSpPr>
            <p:cNvPr id="19" name="Gewinkelte Verbindung 18"/>
            <p:cNvCxnSpPr>
              <a:stCxn id="18" idx="3"/>
              <a:endCxn id="17" idx="1"/>
            </p:cNvCxnSpPr>
            <p:nvPr/>
          </p:nvCxnSpPr>
          <p:spPr>
            <a:xfrm flipV="1">
              <a:off x="1979712" y="3537012"/>
              <a:ext cx="432048" cy="10081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18" idx="3"/>
              <a:endCxn id="15" idx="1"/>
            </p:cNvCxnSpPr>
            <p:nvPr/>
          </p:nvCxnSpPr>
          <p:spPr>
            <a:xfrm>
              <a:off x="1979712" y="4545124"/>
              <a:ext cx="432048" cy="93610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winkelte Verbindung 20"/>
            <p:cNvCxnSpPr>
              <a:stCxn id="18" idx="3"/>
              <a:endCxn id="16" idx="1"/>
            </p:cNvCxnSpPr>
            <p:nvPr/>
          </p:nvCxnSpPr>
          <p:spPr>
            <a:xfrm flipV="1">
              <a:off x="1979712" y="4185084"/>
              <a:ext cx="432048" cy="36004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 Verbindung 21"/>
            <p:cNvCxnSpPr>
              <a:stCxn id="18" idx="3"/>
              <a:endCxn id="14" idx="1"/>
            </p:cNvCxnSpPr>
            <p:nvPr/>
          </p:nvCxnSpPr>
          <p:spPr>
            <a:xfrm>
              <a:off x="1979712" y="4545124"/>
              <a:ext cx="432048" cy="28803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788024" y="4653136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OsziKanalInfo.vi</a:t>
              </a:r>
              <a:endParaRPr lang="de-DE" sz="9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788024" y="5301208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AnsteuerungOszilloskop.vi</a:t>
              </a:r>
              <a:endParaRPr lang="de-DE" sz="9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788024" y="5949280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MessdatenAuslesen.vi</a:t>
              </a:r>
              <a:endParaRPr lang="de-DE" sz="9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788024" y="3356992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AnsteuerungOszilloskop.vi</a:t>
              </a:r>
              <a:endParaRPr lang="de-DE" sz="90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7092280" y="5949280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smtClean="0"/>
                <a:t>AnsteuerungOszilloskop.vi</a:t>
              </a:r>
              <a:endParaRPr lang="de-DE" sz="900" dirty="0"/>
            </a:p>
          </p:txBody>
        </p:sp>
        <p:cxnSp>
          <p:nvCxnSpPr>
            <p:cNvPr id="34" name="Gerade Verbindung mit Pfeil 33"/>
            <p:cNvCxnSpPr>
              <a:stCxn id="17" idx="3"/>
              <a:endCxn id="27" idx="1"/>
            </p:cNvCxnSpPr>
            <p:nvPr/>
          </p:nvCxnSpPr>
          <p:spPr>
            <a:xfrm>
              <a:off x="4283968" y="3537012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14" idx="3"/>
              <a:endCxn id="24" idx="1"/>
            </p:cNvCxnSpPr>
            <p:nvPr/>
          </p:nvCxnSpPr>
          <p:spPr>
            <a:xfrm>
              <a:off x="4283968" y="4833156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winkelte Verbindung 39"/>
            <p:cNvCxnSpPr>
              <a:stCxn id="15" idx="3"/>
              <a:endCxn id="26" idx="1"/>
            </p:cNvCxnSpPr>
            <p:nvPr/>
          </p:nvCxnSpPr>
          <p:spPr>
            <a:xfrm>
              <a:off x="4283968" y="5481228"/>
              <a:ext cx="504056" cy="6480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15" idx="3"/>
              <a:endCxn id="25" idx="1"/>
            </p:cNvCxnSpPr>
            <p:nvPr/>
          </p:nvCxnSpPr>
          <p:spPr>
            <a:xfrm>
              <a:off x="4283968" y="548122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26" idx="3"/>
              <a:endCxn id="28" idx="1"/>
            </p:cNvCxnSpPr>
            <p:nvPr/>
          </p:nvCxnSpPr>
          <p:spPr>
            <a:xfrm>
              <a:off x="6660232" y="612930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 Meier</dc:creator>
  <cp:lastModifiedBy>Christian Meier</cp:lastModifiedBy>
  <cp:revision>6</cp:revision>
  <dcterms:created xsi:type="dcterms:W3CDTF">2017-06-29T06:34:18Z</dcterms:created>
  <dcterms:modified xsi:type="dcterms:W3CDTF">2017-06-29T16:08:20Z</dcterms:modified>
</cp:coreProperties>
</file>