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7"/>
  </p:notesMasterIdLst>
  <p:sldIdLst>
    <p:sldId id="404" r:id="rId2"/>
    <p:sldId id="405" r:id="rId3"/>
    <p:sldId id="415" r:id="rId4"/>
    <p:sldId id="414" r:id="rId5"/>
    <p:sldId id="3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94680" autoAdjust="0"/>
  </p:normalViewPr>
  <p:slideViewPr>
    <p:cSldViewPr showGuides="1">
      <p:cViewPr varScale="1">
        <p:scale>
          <a:sx n="113" d="100"/>
          <a:sy n="113" d="100"/>
        </p:scale>
        <p:origin x="396" y="132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22-Feb-24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14600"/>
            <a:ext cx="852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9906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952000" y="6505377"/>
            <a:ext cx="1091776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795703"/>
          </a:xfrm>
        </p:spPr>
        <p:txBody>
          <a:bodyPr/>
          <a:lstStyle/>
          <a:p>
            <a:r>
              <a:rPr lang="en-US" dirty="0"/>
              <a:t>Exercise 1 : Specification</a:t>
            </a:r>
          </a:p>
          <a:p>
            <a:r>
              <a:rPr lang="en-US" dirty="0"/>
              <a:t>Bound Flasher</a:t>
            </a:r>
          </a:p>
        </p:txBody>
      </p:sp>
    </p:spTree>
    <p:extLst>
      <p:ext uri="{BB962C8B-B14F-4D97-AF65-F5344CB8AC3E}">
        <p14:creationId xmlns:p14="http://schemas.microsoft.com/office/powerpoint/2010/main" val="421652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395002"/>
            <a:ext cx="8520000" cy="443198"/>
          </a:xfrm>
        </p:spPr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242877"/>
            <a:ext cx="10744200" cy="4853123"/>
          </a:xfrm>
        </p:spPr>
        <p:txBody>
          <a:bodyPr/>
          <a:lstStyle/>
          <a:p>
            <a:pPr marL="0" indent="0">
              <a:spcAft>
                <a:spcPts val="400"/>
              </a:spcAft>
              <a:buNone/>
            </a:pPr>
            <a:r>
              <a:rPr lang="en-US" dirty="0"/>
              <a:t>In this exercise, you must create RTL code for the bound flasher with 16 lamps which has operation as below: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At the initial state, all lamps are OFF. If flick signal is ACTIVE (set 1), the flasher start operating: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 dirty="0"/>
              <a:t>The lamps are turned ON gradually from lamp[0]</a:t>
            </a:r>
            <a:r>
              <a:rPr lang="en-US" b="1" dirty="0"/>
              <a:t> </a:t>
            </a:r>
            <a:r>
              <a:rPr lang="en-US" dirty="0"/>
              <a:t>to lamp[5]</a:t>
            </a:r>
            <a:r>
              <a:rPr lang="en-US" b="1" dirty="0"/>
              <a:t>.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 dirty="0"/>
              <a:t>The lamps are turned OFF gradually from lamp[5] </a:t>
            </a:r>
            <a:r>
              <a:rPr lang="en-US" b="1" dirty="0"/>
              <a:t>(max)</a:t>
            </a:r>
            <a:r>
              <a:rPr lang="en-US" dirty="0"/>
              <a:t> to lamp[0] </a:t>
            </a:r>
            <a:r>
              <a:rPr lang="en-US" b="1" dirty="0"/>
              <a:t>(min)</a:t>
            </a:r>
            <a:r>
              <a:rPr lang="en-US" dirty="0"/>
              <a:t>.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lamps are turned ON gradually from lamp[0]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to lamp[10].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 dirty="0"/>
              <a:t>The lamps are turned OFF gradually from lamp[10] </a:t>
            </a:r>
            <a:r>
              <a:rPr lang="en-US" b="1" dirty="0"/>
              <a:t>(max)</a:t>
            </a:r>
            <a:r>
              <a:rPr lang="en-US" dirty="0"/>
              <a:t> to lamp[5] </a:t>
            </a:r>
            <a:r>
              <a:rPr lang="en-US" b="1" dirty="0"/>
              <a:t>(min)</a:t>
            </a:r>
            <a:r>
              <a:rPr lang="en-US" dirty="0"/>
              <a:t>.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lamps are turned ON gradually from lamp[5] to lamp[15].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 dirty="0"/>
              <a:t>The lamps are turned OFF gradually from lamp[15] to lamp[0].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 dirty="0"/>
              <a:t>Finally, the lamps are turned ON then OFF simultaneously (blink), return to the initial state.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Additional condition:</a:t>
            </a:r>
          </a:p>
          <a:p>
            <a:pPr>
              <a:spcAft>
                <a:spcPts val="400"/>
              </a:spcAft>
              <a:buFontTx/>
              <a:buChar char="-"/>
            </a:pPr>
            <a:r>
              <a:rPr lang="en-US" dirty="0"/>
              <a:t>At each kickback point (lamp[5] and lamp[10]), if flick signal is ACTIVE, the lamps will turn OFF gradually again to the </a:t>
            </a:r>
            <a:r>
              <a:rPr lang="en-US" b="1" dirty="0"/>
              <a:t>min</a:t>
            </a:r>
            <a:r>
              <a:rPr lang="en-US" dirty="0"/>
              <a:t> lamp of the previous state, then continue operation as above description.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For simplicity, kickback points are considered only when the lamps are turned ON gradually, except the first state.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Refer to next pages for example of operation.</a:t>
            </a:r>
          </a:p>
        </p:txBody>
      </p:sp>
    </p:spTree>
    <p:extLst>
      <p:ext uri="{BB962C8B-B14F-4D97-AF65-F5344CB8AC3E}">
        <p14:creationId xmlns:p14="http://schemas.microsoft.com/office/powerpoint/2010/main" val="296754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F6E8-BD53-6A3C-6F33-83446175E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79E1E-D5C4-0B36-113A-D33E5A0A4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CB28A-9199-D775-29C4-1815B33E79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727" y="603456"/>
            <a:ext cx="11244575" cy="234744"/>
          </a:xfrm>
        </p:spPr>
        <p:txBody>
          <a:bodyPr/>
          <a:lstStyle/>
          <a:p>
            <a:r>
              <a:rPr lang="en-US" b="1" dirty="0"/>
              <a:t>When flick =0 at kickback points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700A7-6702-176B-EE22-FAAFE49941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81184"/>
            <a:ext cx="3124200" cy="442913"/>
          </a:xfrm>
        </p:spPr>
        <p:txBody>
          <a:bodyPr/>
          <a:lstStyle/>
          <a:p>
            <a:r>
              <a:rPr lang="en-US" dirty="0"/>
              <a:t>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1724B-BBCE-CD51-26B3-988FEB631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7559"/>
            <a:ext cx="11536385" cy="5353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A60AE-9557-DD82-C8ED-29174ADA63BC}"/>
              </a:ext>
            </a:extLst>
          </p:cNvPr>
          <p:cNvSpPr txBox="1"/>
          <p:nvPr/>
        </p:nvSpPr>
        <p:spPr>
          <a:xfrm>
            <a:off x="8534400" y="58674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blink</a:t>
            </a:r>
          </a:p>
        </p:txBody>
      </p:sp>
    </p:spTree>
    <p:extLst>
      <p:ext uri="{BB962C8B-B14F-4D97-AF65-F5344CB8AC3E}">
        <p14:creationId xmlns:p14="http://schemas.microsoft.com/office/powerpoint/2010/main" val="427642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7"/>
          </p:nvPr>
        </p:nvSpPr>
        <p:spPr>
          <a:xfrm>
            <a:off x="316727" y="603456"/>
            <a:ext cx="11244575" cy="234744"/>
          </a:xfrm>
        </p:spPr>
        <p:txBody>
          <a:bodyPr/>
          <a:lstStyle/>
          <a:p>
            <a:r>
              <a:rPr lang="en-US" b="1" dirty="0"/>
              <a:t>When flick=1 at kickback points (lamp[10])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81184"/>
            <a:ext cx="3124200" cy="442913"/>
          </a:xfrm>
        </p:spPr>
        <p:txBody>
          <a:bodyPr/>
          <a:lstStyle/>
          <a:p>
            <a:r>
              <a:rPr lang="en-US" dirty="0"/>
              <a:t>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CF3E4-330C-08C6-6B6C-B79EC6895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43000"/>
            <a:ext cx="12115800" cy="4892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8810F8-5110-659D-EBCA-BC5FFAACDE33}"/>
              </a:ext>
            </a:extLst>
          </p:cNvPr>
          <p:cNvSpPr txBox="1"/>
          <p:nvPr/>
        </p:nvSpPr>
        <p:spPr>
          <a:xfrm>
            <a:off x="9448800" y="5638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blink</a:t>
            </a:r>
          </a:p>
        </p:txBody>
      </p:sp>
    </p:spTree>
    <p:extLst>
      <p:ext uri="{BB962C8B-B14F-4D97-AF65-F5344CB8AC3E}">
        <p14:creationId xmlns:p14="http://schemas.microsoft.com/office/powerpoint/2010/main" val="100205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/>
              <a:t>www.renesas.com</a:t>
            </a:r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1066800" y="914400"/>
            <a:ext cx="5280000" cy="300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1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1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1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1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theme/theme1.xml><?xml version="1.0" encoding="utf-8"?>
<a:theme xmlns:a="http://schemas.openxmlformats.org/drawingml/2006/main" name="151002_Renesas_Templates_16_9_conf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conf_EN.potx" id="{EA6FFA71-9818-4CF0-8F23-9B7072C24A8D}" vid="{23625B35-86D7-4827-B353-65B7BA6A793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151002_Renesas_Templates_16_9_conf_EN</Template>
  <TotalTime>3302</TotalTime>
  <Words>293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Symbol</vt:lpstr>
      <vt:lpstr>Wingdings</vt:lpstr>
      <vt:lpstr>151002_Renesas_Templates_16_9_conf_EN</vt:lpstr>
      <vt:lpstr>PowerPoint Presentation</vt:lpstr>
      <vt:lpstr>Specification</vt:lpstr>
      <vt:lpstr>Specification</vt:lpstr>
      <vt:lpstr>Specification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Khoa Do</dc:creator>
  <cp:lastModifiedBy>Thiên Ân Nguyễn</cp:lastModifiedBy>
  <cp:revision>187</cp:revision>
  <dcterms:created xsi:type="dcterms:W3CDTF">2016-03-21T05:31:37Z</dcterms:created>
  <dcterms:modified xsi:type="dcterms:W3CDTF">2024-02-22T01:17:22Z</dcterms:modified>
</cp:coreProperties>
</file>