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notesSlides/notesSlide2.xml" ContentType="application/vnd.openxmlformats-officedocument.presentationml.notesSlide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7" autoAdjust="0"/>
    <p:restoredTop sz="94660"/>
  </p:normalViewPr>
  <p:slideViewPr>
    <p:cSldViewPr snapToGrid="0">
      <p:cViewPr>
        <p:scale>
          <a:sx n="125" d="100"/>
          <a:sy n="125" d="100"/>
        </p:scale>
        <p:origin x="-1353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9:47:50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30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39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3295 352 24575,'-296'1'0,"-335"-3"0,-137-44 0,540 11 0,106 14 0,-406-82 0,312 57 0,62 18 0,-63-14 0,120 21-1365,59 13-5461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41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5607 0 24575,'-179'6'0,"37"-1"0,-366-1-387,-313 8-83,-349 32-1001,-316-33 3398,952-13-1526,-220 2-1766,742 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43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2429 1260 24575,'-32'1'0,"17"0"0,1-1 0,0 0 0,-1-1 0,1-1 0,-24-5 0,-22-15 0,-76-37 0,39 14 0,-109-43-727,-497-226-614,31-53 1295,463 220-78,173 118-182,2-1-1,1-2 0,-40-49 0,46 43-4419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44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1785 24575,'18'-13'0,"-1"-1"0,0-1 0,-2 0 0,19-23 0,-7 7 0,83-89 0,117-168 0,-186 225 0,-2-1 0,-3-2 0,-3-1 0,32-92 0,67-195 0,-79 217 0,-36 86 0,-13 35 0,1 0 0,1 1 0,11-22 0,-11 27 0,0 0 0,-1-1 0,0 0 0,-1 1 0,0-1 0,-1-1 0,0 1 0,-1 0 0,0-1 0,-1 1 0,0-19 0,-2-14-1365,1 32-5461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45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560 770 24575,'-1'-20'0,"0"0"0,-2 0 0,0 1 0,-2-1 0,0 1 0,-14-35 0,7 27 0,-1 2 0,-1-1 0,-1 2 0,-21-27 0,-13-6 0,-99-87 0,62 64 0,49 45 0,11 12 0,-40-49 0,53 53-1365,6 5-5461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45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0 493 24575,'5'-2'0,"3"-4"0,3-4 0,4-6 0,8-8 0,8-10 0,6-6 0,7-2 0,3 1 0,1-2 0,10 1 0,3 2 0,2 1 0,2 3 0,-5 5 0,-9 9 0,-10 6 0,-13 8-8191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47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0 511 24575,'89'-3'0,"151"-25"0,378-39-459,6 34-252,-308 18 574,-228 10 464,0-4 0,-1-4-1,157-44 1,-186 41-327,-36 10 0,-1 1 0,1-2 0,-1-1 0,-1-1 0,29-16 0,-31 13 0,0 1 0,0 0 0,1 1 0,1 2 0,0 0 0,28-8 0,141-19 0,1-1 0,35-15-1365,-200 45-5461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48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0 706 24575,'45'-1'0,"0"-3"0,72-15 0,-60 9 0,1276-246-3817,-658 74 3055,-537 130 1326,-112 40-277,-1-1-1,0 0 0,23-18 0,-44 28-135,0 0 0,-1 0 0,1 0 0,-1-1 0,0 1 0,0-1 0,0 0 0,0 0 0,-1 0 1,1 0-1,-1-1 0,0 1 0,0 0 0,-1-1 0,0 0 0,1 1 0,-1-1 0,0-8 0,4-7-1516,-2 12-5461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06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0 800 24575,'25'-2'0,"0"0"0,0-2 0,-1-1 0,36-12 0,12-3 0,419-62 0,-347 60 0,48-4 0,384 18 0,-361 10 0,81 7 0,-183-7 0,127-15 0,-238 13 0,351-45 0,-2-21 0,-58 10 0,-97 15 0,-40 6 0,159-22 0,-136 7 0,-4 2 0,154-23 0,-324 70 0,330-71 0,-319 67 0,0-1 0,26-13 0,-32 13 0,0 1 0,0 0 0,0 1 0,1 1 0,-1-1 0,1 1 0,0 1 0,18-2 0,-5 2-1365,-16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08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426 1813 24575,'1'-52'0,"-3"0"0,-3 0 0,-13-65 0,1 48 0,-43-107 0,10 40 0,-56-242 0,97 347 0,-2 0 0,0 1 0,-24-43 0,17 36 0,-18-50 0,22 41 0,-17-94 0,28 104 0,3-72 0,1 46 0,-1-26-1365,0 77-5461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31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24575,'4'0'0,"4"0"0,5 0 0,3 0 0,4 0 0,0 0 0,2 0 0,0 0 0,0 0 0,0 0 0,0 0 0,0 0 0,-1 0 0,-3 0-8191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10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1110 462 24575,'-22'-13'0,"-2"1"0,1 1 0,-50-15 0,38 14 0,-178-58 0,98 33 0,-66-35 0,85 31 0,56 26 0,13 5 0,-52-27 0,24 2-12,28 17-439,0 1 0,-32-13 0,45 25-6375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11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1261 123 24575,'-857'-34'0,"787"24"-4,-129-35 0,96 19-1353,71 18-5469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12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1753 0 24575,'-573'19'-293,"157"-2"-7,-199-13 121,483-4-414,116 0-6233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12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1276 445 24575,'-20'-1'0,"-1"0"0,1-2 0,-31-7 0,-61-23 0,109 32 0,-343-133 0,185 69 0,123 50 0,-391-147 0,369 145-1365,46 14-5461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13.0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1352 14 24575,'-27'0'0,"-33"0"0,-25 0 0,-23 0 0,-13 0 0,1 0 0,-27 0-954,1-2 954,9-1 0,16 0-202,25 1 202,27 0 0,22 1 0,17 1 0,11 0 0,7 0 945,6 0-8925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13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0 24575,'-24'56'0,"-28"92"0,48-136 0,-2 11 0,2 1 0,0 0 0,1 0 0,1 27 0,-3 30 0,-3-27 0,-2 0 0,-2-1 0,-20 54 0,27-92-455,1 0 0,-4 25 0,7-29-6371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14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24575,'64'2'0,"114"18"0,59 29 0,-106-21 0,-115-24-273,0-2 0,0 0 0,0-1 0,17-1 0,-24-1-6553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23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3555 24575,'0'-1'0,"1"0"0,-1 1 0,0-1 0,0 0 0,0 0 0,1 0 0,-1 1 0,1-1 0,-1 0 0,0 0 0,1 1 0,-1-1 0,1 0 0,0 1 0,0-2 0,2-2 0,49-51 0,64-55 0,21-22 0,139-213 0,9-10 0,-36 122 0,16 20 0,-48 66 0,36-29 0,-180 121 0,112-63 0,-132 86 0,33-16 0,172-70 0,108-12 0,-125 47 0,82-39 0,-9-26 0,-197 83 0,140-103 0,-208 128 0,-1-1 0,-2-3 0,-2-1 0,62-86 0,-90 110 0,-6 9 0,0-1 0,-1 0 0,-1-1 0,0 0 0,8-20 0,-16 34 0,10-29 0,15-29 0,-20 49 0,0 0 0,1 0 0,0 0 0,0 1 0,1 0 0,15-14 0,22-22 96,-30 29-827,25-21 1,-31 30-6096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41.8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24575,'0'5'0,"0"7"0,0 12 0,0 10 0,0 15 0,0 11 0,2 13 0,1 5 0,2-1 0,3 1 0,-1-3 0,2-10 0,-2-11 0,1-13 0,1-7 0,-1-8-8191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44.7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 1 24575,'43'0'0,"50"1"0,-91-1 0,0 0 0,0 0 0,0 1 0,0-1 0,0 0 0,0 1 0,0-1 0,0 1 0,0 0 0,0 0 0,-1 0 0,1 0 0,0 0 0,0 0 0,-1 0 0,1 1 0,-1-1 0,1 0 0,-1 1 0,2 2 0,-2-2 0,0 1 0,0 0 0,0-1 0,0 1 0,-1 0 0,1 0 0,-1-1 0,1 1 0,-1 0 0,0 0 0,0 0 0,-1-1 0,1 1 0,-2 4 0,-1 6 0,0 1 0,-2-1 0,0-1 0,0 1 0,-1-1 0,-12 19 0,-55 67 0,17-24 0,55-73 0,-1 1 0,2-1 0,-1 1 0,0-1 0,0 1 0,0-1 0,1 1 0,-1 0 0,1-1 0,-1 1 0,1 0 0,0-1 0,-1 4 0,1-4 0,1-1 0,-1 1 0,0 0 0,1 0 0,-1-1 0,1 1 0,-1 0 0,1-1 0,-1 1 0,1 0 0,-1-1 0,1 1 0,0-1 0,-1 1 0,1-1 0,0 1 0,0-1 0,-1 0 0,1 1 0,0-1 0,0 0 0,-1 1 0,1-1 0,0 0 0,0 0 0,0 0 0,0 0 0,-1 0 0,1 0 0,1 0 0,17 1-41,-1-2-1,0 0 1,0-1-1,31-7 1,-14 2-1117,32-4-5668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9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 24575,'-1'6'0,"0"1"0,-1 0 0,1 0 0,-1-1 0,0 1 0,-1-1 0,0 0 0,0 0 0,0 0 0,-1 0 0,0 0 0,0 0 0,0-1 0,-1 0 0,0 0 0,0 0 0,-7 5 0,-34 42 0,43-48 0,1 0 0,0 1 0,0-1 0,0 0 0,0 1 0,1 0 0,-1-1 0,1 1 0,0 0 0,1 0 0,-1 0 0,1 8 0,1-11 0,-1 1 0,1-1 0,-1 0 0,1 0 0,0 0 0,0 1 0,-1-1 0,2 0 0,-1 0 0,0-1 0,0 1 0,1 0 0,-1 0 0,1 0 0,-1-1 0,1 1 0,0-1 0,0 1 0,-1-1 0,1 0 0,0 0 0,0 0 0,0 0 0,1 0 0,-1 0 0,0-1 0,0 1 0,0 0 0,1-1 0,-1 0 0,4 0 0,11 2 0,1-1 0,-1-1 0,23-3 0,-14 1 0,-15 1-105,0-1 0,0 0 0,0-1 0,0 0 0,-1 0 0,0-1 0,1-1 0,-1 0 0,-1 0 0,1-1 0,-1 0 0,13-11 0,-10 7-6721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45.16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55 0 24575,'0'5'0,"-2"12"0,-3 11 0,-3 11 0,-2 1 0,-2 2 0,1-6 0,5-8 0,7-8 0,12-11 0,6-9 0,15-13 0,6-7 0,0-6 0,-7 0-8191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45.51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38 0 24575,'0'9'0,"0"12"0,-4 7 0,-2 6 0,0 1 0,2-3 0,-2 0 0,1-4 0,2-3 0,0-7-8191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46.05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24575,'0'7'0,"2"2"0,1 2 0,0 1 0,-1 6 0,0 4 0,1 4 0,3 8 0,3 9 0,3 13 0,3 12 0,5 9 0,2 7 0,-3-11-8191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46.5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24575,'36'0'0,"47"1"0,-70 0 0,-1 0 0,0 1 0,0 1 0,19 6 0,-30-9 0,1 1 0,0-1 0,-1 1 0,1 0 0,-1 0 0,0-1 0,1 1 0,-1 0 0,0 0 0,1 1 0,-1-1 0,0 0 0,0 0 0,0 1 0,0-1 0,0 0 0,0 1 0,-1-1 0,1 1 0,0-1 0,0 3 0,-1-2 0,1 1 0,-1 0 0,0-1 0,0 1 0,0 0 0,-1-1 0,1 1 0,0 0 0,-1-1 0,0 1 0,-2 4 0,0 2 0,-2-1 0,1 0 0,-1-1 0,0 1 0,-1-1 0,-10 11 0,-26 21 0,41-39 0,0 1 0,1-1 0,-1 1 0,0-1 0,1 1 0,-1-1 0,1 1 0,-1 0 0,1 0 0,-1-1 0,1 1 0,-1 0 0,1 0 0,0-1 0,-1 1 0,1 0 0,0 0 0,0 0 0,-1 0 0,1-1 0,0 1 0,0 0 0,0 1 0,1-1 0,-1-1 0,1 1 0,-1 0 0,1-1 0,-1 1 0,1 0 0,-1-1 0,1 1 0,0-1 0,-1 1 0,1-1 0,0 0 0,-1 1 0,1-1 0,0 0 0,0 1 0,-1-1 0,1 0 0,1 1 0,6 0 0,0 0 0,0 0 0,0-1 0,9 0 0,30-5-1365,2-4-5461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47.05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121 0 24575,'-4'1'0,"0"0"0,0 0 0,1 1 0,-1-1 0,0 1 0,0 0 0,1 0 0,-1 0 0,1 1 0,0-1 0,0 1 0,0-1 0,-4 5 0,1 0 0,1-1 0,-1 1 0,1-1 0,1 1 0,-1 1 0,1-1 0,1 1 0,-1-1 0,1 1 0,-3 14 0,5-19 0,1 1 0,-1 0 0,1 0 0,-1-1 0,1 1 0,0 0 0,1 0 0,-1-1 0,1 1 0,-1 0 0,1-1 0,0 1 0,0 0 0,1-1 0,-1 1 0,1-1 0,0 0 0,0 1 0,0-1 0,0 0 0,0 0 0,1 0 0,0-1 0,-1 1 0,7 4 0,6 3 0,1-1 0,31 13 0,-28-14 0,33 19 0,-50-25 0,1-1 0,-1 1 0,0 0 0,1 0 0,-1 0 0,0 0 0,0 0 0,-1 1 0,1-1 0,0 1 0,-1-1 0,1 1 0,0 3 0,-1-4 0,-1-1 0,0 1 0,1-1 0,-1 1 0,0 0 0,0-1 0,0 1 0,0-1 0,-1 1 0,1-1 0,0 1 0,-1-1 0,1 1 0,-1-1 0,1 1 0,-1-1 0,0 1 0,1-1 0,-1 0 0,0 1 0,0-1 0,0 0 0,0 0 0,0 0 0,-1 0 0,0 1 0,-5 4-2,0-1 0,0 0 0,0-1 0,-1 0 0,-15 7 0,-46 10 90,3 0-1529,45-12-5385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50.7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0 617 24575,'2'0'0,"8"-11"0,11-15 0,6-15 0,8-13 0,7-13 0,3-7 0,3 0 0,-3 9 0,-3 5 0,-8 12 0,-5 11 0,-4 10 0,-5 9 0,-4 8 0,-2 6 0,-3 3-8191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51.4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 24575,'22'-1'0,"-14"1"0,1 0 0,-1 0 0,0 0 0,0 1 0,10 2 0,-16-3 0,0 1 0,0 0 0,0 0 0,0 0 0,0 0 0,0 0 0,0 0 0,-1 0 0,1 1 0,0-1 0,-1 0 0,1 1 0,-1 0 0,1-1 0,-1 1 0,0 0 0,0 0 0,0 0 0,0-1 0,0 1 0,0 0 0,0 0 0,-1 1 0,2 2 0,-2 0 0,1 1 0,-1 0 0,0 0 0,0 0 0,0-1 0,-1 1 0,0 0 0,0 0 0,-1-1 0,1 1 0,-1-1 0,0 1 0,-1-1 0,-4 9 0,-5 4 0,0 0 0,-22 25 0,-3 0 0,37-43 0,0 1 0,-1-1 0,1 0 0,0 1 0,0-1 0,0 1 0,-1-1 0,1 1 0,0-1 0,0 1 0,0-1 0,0 1 0,0-1 0,0 1 0,0 0 0,0-1 0,0 1 0,0-1 0,0 1 0,0-1 0,0 1 0,0-1 0,0 1 0,1-1 0,-1 1 0,0-1 0,0 1 0,1-1 0,-1 0 0,0 1 0,1-1 0,-1 1 0,0-1 0,1 0 0,-1 1 0,1-1 0,-1 0 0,0 1 0,1-1 0,-1 0 0,1 0 0,-1 1 0,1-1 0,-1 0 0,1 0 0,-1 0 0,1 0 0,-1 0 0,2 0 0,29 5 0,-28-5 0,23 1-455,0 0 0,31-5 0,-29 0-6371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52.07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134 0 24575,'0'6'0,"-1"0"0,0-1 0,0 1 0,-1 0 0,0-1 0,0 1 0,-4 7 0,1 0 0,-30 68 0,-19 50 0,35-75 0,18-49 0,-1-1 0,1 0 0,0 0 0,1 1 0,0-1 0,0 0 0,1 7 0,-1-11 0,0-1 0,0 0 0,1 0 0,-1 0 0,0 0 0,1 0 0,-1 0 0,1 0 0,0 0 0,-1 0 0,1 0 0,0 0 0,-1 0 0,1 0 0,0 0 0,0-1 0,0 1 0,0 0 0,0 0 0,2 0 0,-1 0 0,1 0 0,0 0 0,-1 0 0,1-1 0,0 1 0,0-1 0,0 0 0,4 1 0,2-2 0,0 0 0,0 0 0,0-1 0,12-4 0,-17 5 0,0 0 0,0-1 0,0 0 0,-1 0 0,1 0 0,-1 0 0,1 0 0,-1-1 0,0 0 0,0 1 0,0-1 0,0 0 0,-1-1 0,1 1 0,-1 0 0,0-1 0,0 1 0,0-1 0,0 0 0,-1 0 0,1 0 0,-1 0 0,0 0 0,0 0 0,-1 0 0,1-8 0,-1 11-76,0 0 1,0-1-1,0 1 0,0 0 0,0 0 0,-1-1 0,1 1 0,-1 0 1,1 0-1,-1-1 0,1 1 0,-1 0 0,1 0 0,-1 0 1,0 0-1,0 0 0,-1-2 0,-6-2-6750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53.3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0 427 24575,'3'0'0,"2"0"0,8-2 0,12-8 0,16-11 0,10-11 0,12-6 0,15-11 0,13-4 0,6 1 0,-6 5 0,-10 3 0,-16 9 0,-20 9 0,-16 8-8191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57.97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52 0 24575,'0'7'0,"0"11"0,0 9 0,-4 11 0,-4 11 0,-3 8 0,1-1 0,1-1 0,4-8 0,1-12-8191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9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24575,'0'40'0,"1"7"0,-2 1 0,-12 72 0,10-102-120,0 1-191,-1 0 0,-1 0-1,-12 31 1,11-38-6515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58.60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 3 24575,'56'-1'0,"-27"0"0,0 0 0,-1 3 0,53 7 0,-79-8 0,0-1 0,1 1 0,-1 0 0,1 0 0,-1 0 0,0 0 0,1 0 0,-1 0 0,0 1 0,0-1 0,0 1 0,0-1 0,0 1 0,-1 0 0,1 0 0,0 0 0,-1 0 0,1 0 0,-1 0 0,2 5 0,-2-4 0,0 0 0,0 0 0,-1 0 0,0 0 0,1 0 0,-1 0 0,0 0 0,-1 0 0,1 0 0,0 0 0,-1 0 0,0 0 0,1 0 0,-1 0 0,0 0 0,-1 0 0,-1 3 0,-3 4 0,0 0 0,-1 0 0,-1-1 0,1 0 0,-1 0 0,-11 8 0,-60 45 0,59-47 0,-19 12-2120,22-16-212,-27 23 0,44-34 2332,0 1 0,-1-1 0,1 0 0,-1 1 0,1-1 0,0 1 0,-1-1 0,1 1 0,0-1 0,-1 0 0,1 1 0,0-1 0,0 1 0,0-1 0,-1 1 0,1-1 0,0 2 0,5 2 0,16-2 0,-19-2 0,57 0-117,62-8 0,-98 4-1056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59.47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305 1 24575,'2'0'0,"-1"0"0,0 0 0,1 0 0,-1 0 0,1 0 0,-1 0 0,0 0 0,1 1 0,-1-1 0,0 1 0,1-1 0,-1 1 0,0-1 0,0 1 0,0 0 0,1-1 0,-1 1 0,0 0 0,0 0 0,0 0 0,0 0 0,0 0 0,0 0 0,-1 0 0,1 0 0,0 0 0,0 1 0,-1-1 0,1 0 0,-1 0 0,1 1 0,-1-1 0,1 0 0,-1 1 0,0-1 0,0 0 0,0 1 0,0-1 0,0 1 0,0-1 0,0 0 0,0 1 0,-1 1 0,-2 6 0,-1-1 0,0 1 0,0-1 0,-1 0 0,0 0 0,-1 0 0,-11 12 0,7-9 0,-91 102 0,62-74 0,2 2 0,-51 75 0,85-112 0,1 1 0,-1 0 0,1-1 0,-4 11 0,6-14 0,0-1 0,0 1 0,-1 0 0,1-1 0,0 1 0,0 0 0,0 0 0,0-1 0,0 1 0,0 0 0,0 0 0,0-1 0,1 1 0,-1 0 0,0-1 0,0 1 0,0 0 0,1-1 0,-1 1 0,0 0 0,1-1 0,-1 1 0,1 0 0,-1-1 0,1 1 0,-1-1 0,1 1 0,-1-1 0,1 1 0,-1-1 0,1 0 0,0 1 0,-1-1 0,1 0 0,0 1 0,-1-1 0,1 0 0,0 0 0,-1 1 0,1-1 0,0 0 0,0 0 0,0 0 0,4 0 0,-1 0 0,0 0 0,0-1 0,0 1 0,0-1 0,0 0 0,0 0 0,0 0 0,-1-1 0,1 1 0,0-1 0,-1 0 0,1 0 0,-1 0 0,6-5 0,2-2 0,-2 0 0,1 0 0,12-16 0,-19 20 0,1 0 0,-1 0 0,0-1 0,0 1 0,-1-1 0,0 0 0,0 1 0,0-1 0,0 0 0,-1-1 0,0-8 0,1-7 0,-5-42 0,1 24 0,1 35 0,1 0 0,0 0 0,0 0 0,1 0 0,-1 0 0,1 0 0,0 1 0,0-1 0,1 0 0,-1 0 0,1 1 0,0-1 0,0 1 0,1 0 0,-1-1 0,6-4 0,13-21 0,-17 22 0,1 1 0,0 0 0,0 0 0,1 1 0,0-1 0,0 1 0,0 1 0,1-1 0,7-4 0,9 3-1365,-13 6-5461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5:11.5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291 0 24575,'0'11'0,"-4"20"0,-9 29 0,-8 22 0,-13 27 0,-2 11 0,-6 9 0,-3-4 0,4-11 0,9-22 0,10-25-8191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5:12.11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24575,'40'1'0,"-1"1"0,0 2 0,0 2 0,0 2 0,72 23 0,-99-27 0,-1 1 0,1 0 0,-1 1 0,12 8 0,-20-12 0,0 0 0,0 1 0,0-1 0,0 1 0,-1-1 0,1 1 0,-1 0 0,0 0 0,0 0 0,0 0 0,0 0 0,0 0 0,-1 0 0,1 1 0,-1-1 0,0 1 0,0-1 0,-1 1 0,2 4 0,-3-2 0,1 0 0,-1 0 0,0 0 0,0 0 0,0 0 0,-1 0 0,0 0 0,0 0 0,-1 0 0,-4 7 0,-3 3 0,-1 0 0,-16 18 0,-83 77 0,31-34 0,75-74 0,0 1 0,1 0 0,0 0 0,0 0 0,0 0 0,0 1 0,-2 4 0,5-8 0,0 0 0,-1 0 0,1-1 0,0 1 0,0 0 0,0-1 0,0 1 0,0 0 0,0 0 0,0-1 0,0 1 0,0 0 0,0 0 0,0-1 0,1 1 0,-1 0 0,0-1 0,0 1 0,1 0 0,-1-1 0,1 2 0,0-1 0,0 0 0,1 0 0,-1 0 0,0 0 0,1 0 0,-1-1 0,0 1 0,1 0 0,-1-1 0,1 1 0,-1-1 0,1 1 0,3-1 0,7 2 0,0-1 0,1 0 0,0-1 0,23-3 0,53-13 0,45-23-1365,-79 20-5461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5:12.6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60 72 24575,'5'9'0,"-1"1"0,0 0 0,0 0 0,-1 0 0,0 0 0,2 20 0,-5-25 0,0 1 0,0-1 0,0 0 0,0 1 0,-1-1 0,0 0 0,0 1 0,0-1 0,-1 0 0,0 0 0,0 0 0,0 0 0,0 0 0,-1-1 0,-3 5 0,6-8 0,-1 0 0,1 0 0,-1-1 0,1 1 0,0 0 0,-1-1 0,0 1 0,1-1 0,-1 1 0,1-1 0,-1 1 0,0-1 0,1 1 0,-1-1 0,0 0 0,1 1 0,-1-1 0,0 0 0,0 1 0,1-1 0,-1 0 0,0 0 0,0 0 0,1 0 0,-1 0 0,0 0 0,0 0 0,0 0 0,1 0 0,-1 0 0,0 0 0,0 0 0,1 0 0,-1-1 0,0 1 0,0 0 0,1-1 0,-1 1 0,0-1 0,1 1 0,-1 0 0,0-1 0,1 1 0,-1-2 0,-2-1 0,0 0 0,1-1 0,-1 1 0,1-1 0,0 0 0,0 0 0,-1-4 0,-1-2 0,2 0 0,-1 1 0,1-1 0,1 0 0,0 0 0,0 0 0,1 0 0,0 0 0,1 0 0,0 0 0,4-16 0,-4 20 0,1 1 0,-1 0 0,1 0 0,1 0 0,-1 1 0,1-1 0,0 0 0,0 1 0,0 0 0,5-6 0,-5 8 0,0-1 0,1 1 0,-1-1 0,1 1 0,-1 0 0,1 0 0,-1 0 0,1 1 0,0-1 0,0 1 0,0 0 0,0 0 0,0 1 0,8-1 0,-10 1 0,1 0 0,-1 0 0,1 0 0,0 1 0,-1-1 0,1 1 0,-1-1 0,0 1 0,1 0 0,-1 0 0,0 0 0,1 1 0,-1-1 0,0 0 0,0 1 0,0 0 0,0-1 0,0 1 0,0 0 0,-1 0 0,1 0 0,-1 0 0,1 0 0,1 3 0,1 4 0,0 0 0,0 0 0,-1 0 0,4 19 0,0 6 0,-2-1 0,1 43 0,-6 70 0,-1-87 0,1-44 0,-13 458 0,8-377-1365,0 1-5461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5:15.8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109 0 24575,'-6'41'0,"-8"42"0,-2 45 0,-4 31 0,1 21-2169,5 6 2169,4-17 0,4-26 0,3-37 696,2-40-696,2-47 358,4-48-358,1-18-7076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5:16.5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55 24575,'5'0'0,"0"-1"0,0 0 0,0 0 0,0 0 0,0 0 0,8-5 0,11-2 0,15-2 33,1 2 0,55-3 0,81 5-1262,-168 6 616,0 0 1,0 1-1,0 0 1,0 0-1,13 4 1,-19-5 548,-1 1 0,1-1 0,0 1 1,-1 0-1,1 0 0,-1 0 0,1 0 0,-1 0 0,0 0 1,1 0-1,-1 0 0,0 0 0,0 1 0,0-1 0,0 1 1,0-1-1,0 1 0,0-1 0,0 1 0,0-1 1,-1 1-1,1 0 0,-1-1 0,1 1 0,-1 0 0,0 0 1,0-1-1,1 1 0,-1 0 0,-1 3 0,0 1 64,0-1 0,0 1 0,0-1 0,-1 0 0,0 1 0,0-1 0,0 0 0,-1 0 0,-5 8 0,-4 3 0,-18 20 0,26-31 0,-64 64 1842,45-47-606,0 2-1,2 0 1,-33 47-1,52-68-1235,0-1 0,1 1 0,-1 0 0,1 0 0,0 0 0,0 0 0,0 0 0,0 0 0,1 0 0,-1 1 0,1-1 0,0 4 0,0-5 0,0 0 0,1 1 0,0-1 0,-1 0 0,1 0 0,0 1 0,0-1 0,0 0 0,1 0 0,-1 0 0,0 0 0,1 0 0,-1 0 0,1-1 0,0 1 0,2 2 0,19 14 0,-14-11 0,-1-1 0,-1 1 0,11 11 0,-15-15 0,-1 0 0,0 0 0,0 0 0,-1 1 0,1-1 0,-1 0 0,1 1 0,-1-1 0,0 1 0,0-1 0,-1 1 0,1-1 0,0 8 0,-2-3 0,0 0 0,0 0 0,-1 0 0,1 0 0,-2 0 0,1-1 0,-1 1 0,0-1 0,-1 1 0,0-1 0,0 0 0,-6 7 0,-3 3 0,-2 0 0,0-1 0,-20 18 0,30-30 0,0 0 0,0 0 0,-9 5 0,14-9-37,0 1 0,-1-1 1,1 0-1,0 0 0,-1 0 0,1 1 0,0-1 0,-1 0 0,1 0 0,-1 0 0,1 0 0,0 0 1,-1 0-1,1 0 0,-1 0 0,1 0 0,0 0 0,-1 0 0,1 0 0,0 0 0,-1 0 0,1 0 1,-1 0-1,1 0 0,0-1 0,-1 1 0,1 0 0,0 0 0,-1 0 0,1-1 0,0 1 0,-1 0 1,1 0-1,0-1 0,-1 1 0,1-1 0,-3-14-6789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5:16.9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0 163 24575,'36'-25'0,"1"0"0,1 3 0,0 1 0,2 2 0,55-18 0,-93 36 0,4-1 0,0-1 0,1 1 0,0 1 0,-1-1 0,10 0 0,-14 2 0,-1 0 0,0 0 0,0 0 0,1 0 0,-1 0 0,0 1 0,1-1 0,-1 0 0,0 1 0,0-1 0,0 1 0,0-1 0,1 1 0,-1-1 0,0 1 0,0 0 0,0 0 0,0 0 0,0-1 0,0 1 0,-1 0 0,1 0 0,0 0 0,0 0 0,-1 1 0,1-1 0,0 0 0,-1 0 0,1 0 0,-1 0 0,0 1 0,1-1 0,-1 0 0,0 0 0,0 2 0,2 10 0,-1 0 0,-1 0 0,-1 0 0,1 0 0,-5 20 0,-19 68 0,20-90 0,-17 63 0,-4-2 0,-3 0 0,-64 116 0,89-182 0,-1 1 0,0 0 0,0 0 0,-1 0 0,0 0 0,0 0 0,0-1 0,-1 0 0,-9 7 0,14-12 0,0 0 0,0-1 0,1 1 0,-1-1 0,0 1 0,0-1 0,0 0 0,0 1 0,0-1 0,0 0 0,0 0 0,0 0 0,0 0 0,0 1 0,0-1 0,0 0 0,0-1 0,0 1 0,0 0 0,1 0 0,-1 0 0,0-1 0,0 1 0,-2-1 0,2 0 0,0 0 0,-1 0 0,1 0 0,0-1 0,0 1 0,0 0 0,0-1 0,0 1 0,0-1 0,0 1 0,1-1 0,-2-2 0,-1-6 0,1 1 0,0 0 0,-1-19 0,1 10 15,2 0 0,0 0 0,1 0 0,1 0 0,0 0 0,2 0 0,6-20 0,-7 27-129,2 0 0,-1 1-1,1 0 1,1-1 0,0 2 0,0-1-1,1 1 1,0 0 0,1 0 0,0 1-1,0 0 1,13-10 0,-3 6-6712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5:25.75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6:11.9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0 956 24575,'149'-207'0,"73"-68"0,6 13 0,-36 50-8191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31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4 24575,'-43'-2'0,"24"1"0,1 0 0,-1 1 0,-37 6 0,52-5 0,0 0 0,0 0 0,0 0 0,0 0 0,0 1 0,0 0 0,0-1 0,1 1 0,-1 1 0,1-1 0,-1 1 0,1-1 0,0 1 0,0 0 0,0 0 0,0 0 0,1 1 0,-1-1 0,1 0 0,0 1 0,0 0 0,-3 7 0,-1 9 0,0 0 0,1 0 0,1 0 0,1 0 0,1 1 0,1-1 0,1 1 0,0-1 0,2 1 0,5 25 0,-3-36 0,0 0 0,1 0 0,0-1 0,1 1 0,0-1 0,0-1 0,1 1 0,11 10 0,-8-9 0,0 1 0,-1 1 0,-1 0 0,9 14 0,-16-22 0,1-1 0,-1 1 0,1 0 0,-1 0 0,0 0 0,0 0 0,-1-1 0,1 1 0,-1 0 0,0 0 0,0 0 0,0 0 0,-1 0 0,1 0 0,-1 0 0,0 0 0,0 0 0,0 0 0,-3 4 0,1-3 8,0-1-1,0 1 1,-1-1-1,1 0 1,-1 0-1,0-1 1,0 1-1,-1-1 1,1 0-1,-1 0 1,1 0-1,-1-1 1,0 1-1,0-1 0,-6 1 1,-2 2-305,0-1 0,0-1 0,0 0 0,-25 2 0,20-5-6529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6:50.1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0 663 24575,'5'0'0,"0"-1"0,0 1 0,0-1 0,0 0 0,0-1 0,0 1 0,7-4 0,6-2 0,359-106 53,9 19-463,194-54-83,-579 148 493,320-81 97,-223 60 280,154-56-1,-81 9-376,-127 49 0,-34 15-151,1 0-1,0 0 0,0 1 0,1 0 1,-1 1-1,0 1 0,1 0 1,13 0-1,-14 1-6674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6:54.68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0153.94141"/>
      <inkml:brushProperty name="anchorY" value="655.03192"/>
      <inkml:brushProperty name="scaleFactor" value="0.5"/>
    </inkml:brush>
  </inkml:definitions>
  <inkml:trace contextRef="#ctx0" brushRef="#br0">481 0 24575,'0'0'0,"0"2"0,0 7 0,0 2 0,0 2 0,-8 14 0,-10 12 0,-17 23 0,-10 13 0,-9 4 0,-9 9 0,1-9 0,3-6 0,10-18 0,13-14 0,10-15 0,9-9 0,9-8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6:55.20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1269.61328"/>
      <inkml:brushProperty name="anchorY" value="585.15887"/>
      <inkml:brushProperty name="scaleFactor" value="0.5"/>
    </inkml:brush>
  </inkml:definitions>
  <inkml:trace contextRef="#ctx0" brushRef="#br0">501 0 24575,'0'0'0,"2"0"0,2 3 0,-15 16 0,-16 15 0,-9 7 0,-9 14 0,-11 4 0,-3 2 0,1 0 0,1-7 0,9-7 0,7-7 0,9-9 0,10-7 0,8-7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7:07.98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2405.03906"/>
      <inkml:brushProperty name="anchorY" value="674.57043"/>
      <inkml:brushProperty name="scaleFactor" value="0.5"/>
    </inkml:brush>
  </inkml:definitions>
  <inkml:trace contextRef="#ctx0" brushRef="#br0">0 0 24575,'0'0'0,"0"3"0,0 2 0,0 4 0,0 1 0,0 4 0,3 13 0,0 13 0,-1 16 0,0 12 0,0 2 0,-1-4 0,0-7 0,-1-11 0,0-10 0,0-12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7:14.06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1756.58008"/>
      <inkml:brushProperty name="anchorY" value="-499.28641"/>
      <inkml:brushProperty name="scaleFactor" value="0.5"/>
    </inkml:brush>
  </inkml:definitions>
  <inkml:trace contextRef="#ctx0" brushRef="#br0">1175 0 24575,'0'0'0,"-2"0"0,-4 0 0,-4 0 0,-11 3 0,-13 7 0,-10 7 0,-18 14 0,-18 10 0,-15 4 0,-24 8 0,-9-1 0,-5-6 0,6-4 0,12-7 0,26-7 0,22-9 0,24-6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7:19.842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3566.35547"/>
      <inkml:brushProperty name="anchorY" value="-298.67081"/>
      <inkml:brushProperty name="scaleFactor" value="0.5"/>
    </inkml:brush>
  </inkml:definitions>
  <inkml:trace contextRef="#ctx0" brushRef="#br0">1418 0 24575,'0'0'0,"-11"5"0,-18 4 0,-27 12 0,-27 8 0,-20 6 0,-55 17 0,-22 13 0,-13 7 0,12-2-1781,22-6 2290,36-15-763,36-12 254,33-12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7:20.50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5619.09766"/>
      <inkml:brushProperty name="anchorY" value="-196.01154"/>
      <inkml:brushProperty name="scaleFactor" value="0.5"/>
    </inkml:brush>
  </inkml:definitions>
  <inkml:trace contextRef="#ctx0" brushRef="#br0">1172 0 24575,'0'0'0,"-4"0"0,-31 0 0,-48 13 0,-35 17 0,-42 13 0,-13 11-1959,3 5 2519,19-6-840,28-3 280,30-10 474,31-11-609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37.6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24575,'18'1'0,"-1"1"0,0 1 0,1 0 0,-1 1 0,20 8 0,-31-10 0,0 0 0,0 1 0,0 0 0,-1 0 0,1 0 0,-1 0 0,0 1 0,7 7 0,-8-8 0,-1 1 0,0 0 0,-1 0 0,1 0 0,0 1 0,-1-1 0,0 1 0,0-1 0,-1 1 0,1-1 0,1 9 0,-1 1 0,0 1 0,-1 0 0,-1 0 0,0-1 0,-1 1 0,0 0 0,-1 0 0,-1-1 0,-1 1 0,-6 18 0,1-10 0,-1 0 0,-1-1 0,-1 0 0,-1-1 0,-21 27 0,23-36 0,7-7 0,-1 1 0,1-1 0,0 1 0,1-1 0,-6 13 0,8-17 0,1 0 0,0-1 0,0 1 0,0-1 0,-1 1 0,1 0 0,0-1 0,0 1 0,0 0 0,0 0 0,0-1 0,0 1 0,0 0 0,1-1 0,-1 1 0,0 0 0,0-1 0,0 1 0,1-1 0,-1 1 0,0 0 0,1-1 0,-1 1 0,0-1 0,1 1 0,-1-1 0,1 1 0,-1-1 0,1 1 0,-1-1 0,1 1 0,0-1 0,2 2 0,0-1 0,0 0 0,0 0 0,0 0 0,1 0 0,3 0 0,24 3 0,0-1 0,1-1 0,42-5 0,97-18 0,-121 10-1365,-13 1-5461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38.2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 24575,'260'-5'0,"-93"0"0,-158 5 0,-3 0 0,0 0 0,0 0 0,0 0 0,1 0 0,-1 1 0,0 0 0,8 3 0,-13-3 0,0-1 0,0 0 0,-1 1 0,1-1 0,0 1 0,0-1 0,-1 1 0,1 0 0,0-1 0,-1 1 0,1 0 0,0 0 0,-1-1 0,1 1 0,-1 0 0,1 0 0,-1 0 0,0-1 0,1 1 0,-1 0 0,0 0 0,0 0 0,1 0 0,-1 0 0,0 0 0,0 0 0,0 0 0,0 0 0,0 0 0,0 0 0,-1-1 0,1 1 0,0 0 0,-1 2 0,-1 2 0,0 0 0,0 0 0,0 0 0,-6 8 0,-8 9 0,0-1 0,-32 33 0,-45 33 0,84-79 0,0 0 0,6-6 0,1 0 0,-1 0 0,0 0 0,1 1 0,-1-1 0,1 1 0,0 0 0,0 0 0,0 0 0,0 0 0,-2 6 0,4-9 0,0 1 0,0-1 0,0 1 0,0-1 0,0 1 0,0-1 0,0 1 0,0-1 0,0 1 0,1-1 0,-1 0 0,0 1 0,0-1 0,0 1 0,1-1 0,-1 1 0,0-1 0,1 0 0,-1 1 0,0-1 0,1 0 0,-1 1 0,0-1 0,1 0 0,-1 0 0,1 1 0,-1-1 0,0 0 0,1 0 0,0 1 0,16 3 0,-14-4 0,17 3 0,-7-2 0,-1 1 0,21 5 0,-31-6 0,0 0 0,0-1 0,1 1 0,-1 0 0,0 0 0,0 0 0,0 1 0,0-1 0,0 0 0,0 1 0,-1-1 0,1 1 0,0 0 0,-1-1 0,1 1 0,-1 0 0,0 0 0,1 0 0,-1 0 0,1 3 0,-2-4 0,0 0 0,0 0 0,0 0 0,0 0 0,0 0 0,0 1 0,0-1 0,0 0 0,0 0 0,0 0 0,-1 0 0,1 0 0,0 0 0,-1 0 0,1 0 0,-1 0 0,1 0 0,-1 0 0,0 0 0,1 0 0,-1-1 0,0 1 0,0 0 0,-1 1 0,-26 17 0,19-14 0,-27 21-1365,29-19-5461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38.6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158 0 24575,'0'2'0,"0"4"0,0 1 0,0 4 0,-2 1 0,-5 1 0,-5 0 0,-1 4 0,-1-1 0,-3 1 0,-1-4 0,1-1 0,1 0 0,0 0 0,2-1 0,2-1-8191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9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 24575,'2'117'0,"-5"126"0,-18-116 0,12-66 0,4-26 0,-3 60 0,7-75 0,0 0 0,-7 25 0,-2 39 0,10-51 0,0 0 0,-2 0 0,-2 0 0,-1 0 0,-14 48 0,15-64 0,0 0 0,1 1 0,1-1 0,0 27 0,1-22 0,0 0 0,-7 28 0,-14 34-1365,18-70-5461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56.5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24575,'49'0'0,"53"1"0,-100-2 0,1 2 0,-1-1 0,1 0 0,0 1 0,-1-1 0,1 1 0,-1 0 0,1-1 0,-1 1 0,1 1 0,-1-1 0,0 0 0,3 2 0,-3-1 0,-1 0 0,1-1 0,-1 1 0,0 0 0,0 0 0,0 0 0,0 0 0,0 0 0,0 0 0,0 0 0,-1 0 0,1 0 0,-1 0 0,1 1 0,-1-1 0,0 3 0,0 5 0,0 0 0,0 1 0,-1-1 0,-1 0 0,0 0 0,0 0 0,-1 0 0,0 0 0,-1 0 0,0-1 0,-7 12 0,-1 0 0,-1-2 0,-1 1 0,-30 30 0,44-50 0,-1 1 0,1-1 0,-1 1 0,0-1 0,1 1 0,0 0 0,-1-1 0,1 1 0,-1-1 0,1 1 0,0 0 0,-1-1 0,1 1 0,0 0 0,0 0 0,-1-1 0,1 1 0,0 0 0,0-1 0,0 1 0,0 0 0,0 1 0,1-2 0,-1 1 0,0 0 0,1-1 0,-1 1 0,1-1 0,-1 0 0,1 1 0,-1-1 0,1 1 0,-1-1 0,1 0 0,0 1 0,-1-1 0,1 0 0,-1 0 0,1 1 0,0-1 0,-1 0 0,2 0 0,5 1 0,-1-1 0,1 1 0,-1-1 0,9-2 0,25-4-682,60-17-1,-58 10-6143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56.94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45 0 24575,'0'7'0,"0"9"0,0 13 0,-4 17 0,-7 10 0,0-2 0,0-15 0,3-15-8191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4:57.3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24575,'83'0'0,"87"1"0,-166-2 0,0 2 0,-1-1 0,1 0 0,0 1 0,0 0 0,6 2 0,-9-3 0,0 1 0,0-1 0,0 1 0,0 0 0,-1-1 0,1 1 0,0 0 0,0 0 0,0 0 0,-1-1 0,1 1 0,0 0 0,-1 0 0,1 0 0,-1 0 0,1 0 0,-1 0 0,1 1 0,-1-1 0,0 0 0,1 0 0,-1 0 0,0 0 0,0 0 0,0 3 0,0 6 0,-1 0 0,0 0 0,-1 0 0,0 0 0,-1-1 0,0 1 0,-6 13 0,-35 66 0,41-84 0,-37 61-682,-77 100-1,105-151-6143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7:36.0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4905 0 24575,'-3'5'0,"-1"-1"0,0 0 0,-1 1 0,1-1 0,-1-1 0,1 1 0,-11 5 0,2 0 0,-92 54 0,-134 61 0,168-89 0,-174 85-581,-662 337 398,141-3-1413,448-236 1390,11 13 95,-136 119 111,-250 193 0,573-445 1303,-170 183 0,148-133-1232,120-124-71,0 0 0,-27 42 0,-27 58 0,59-97 0,6-9-1365,7-11-5461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7:37.30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2540 385 24575,'-63'-2'0,"-111"-17"0,-59-29 0,157 32 0,-248-59-319,-198-40-333,164 58 617,-1 27 0,262 32 355,61-1-80,1 0 1,-55-8-1,-30-9-240,79 13-1365,30 3-5461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8:01.81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7426.07813"/>
      <inkml:brushProperty name="anchorY" value="67.69007"/>
      <inkml:brushProperty name="scaleFactor" value="0.5"/>
    </inkml:brush>
  </inkml:definitions>
  <inkml:trace contextRef="#ctx0" brushRef="#br0">0 0 24575,'0'0'0,"7"11"0,5 18 0,7 11 0,4 12 0,8 10 0,18 13 0,16 6 0,9-1 0,0-9-7914,11-2 10175,-7-9-3392,-3-9 1131,-5-6 0,-11-10 0,-11-7 0,-10-7 0,-8-4 0,-9-3 7915,-6-4-10176,-5-1 3391,-4-3-1130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8:02.61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5902.59766"/>
      <inkml:brushProperty name="anchorY" value="-1433.63098"/>
      <inkml:brushProperty name="scaleFactor" value="0.5"/>
    </inkml:brush>
  </inkml:definitions>
  <inkml:trace contextRef="#ctx0" brushRef="#br0">613 0 24575,'0'0'0,"0"2"0,-7 17 0,-12 13 0,-18 21 0,-11 16 0,-11 10 0,-14 10 0,-2 4 0,2-4 0,4-8 0,13-11 0,12-16 0,12-11 0,11-14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8:29.31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7150.59766"/>
      <inkml:brushProperty name="anchorY" value="-1600.0437"/>
      <inkml:brushProperty name="scaleFactor" value="0.5"/>
    </inkml:brush>
  </inkml:definitions>
  <inkml:trace contextRef="#ctx0" brushRef="#br0">1288 0 24575,'0'0'0,"0"2"0,0 4 0,-13 5 0,-14 7 0,-31 13 0,-34 11 0,-14 5 0,-30 6 0,-17 1 0,-3-3-1121,5-2 1441,14-3-480,24-8 160,26-8 0,29-8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8:30.17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9073.10547"/>
      <inkml:brushProperty name="anchorY" value="-1464.72046"/>
      <inkml:brushProperty name="scaleFactor" value="0.5"/>
    </inkml:brush>
  </inkml:definitions>
  <inkml:trace contextRef="#ctx0" brushRef="#br0">452 0 24575,'0'0'0,"-4"5"0,-8 6 0,-1 5 0,-10 12 0,-9 10 0,-13 12 0,-4 2 0,-10 4 0,-1-2 0,10-9 0,7-9 0,7-5 0,10-9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8:42.07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0160.25781"/>
      <inkml:brushProperty name="anchorY" value="-1273.44666"/>
      <inkml:brushProperty name="scaleFactor" value="0.5"/>
    </inkml:brush>
  </inkml:definitions>
  <inkml:trace contextRef="#ctx0" brushRef="#br0">452 0 24575,'0'0'0,"0"2"0,0 4 0,-2 2 0,-4 5 0,-2 4 0,-2 4 0,-10 8 0,-9 5 0,-6 7 0,-12 9 0,-6-1 0,0 2 0,2-4 0,4-2 0,7-6 0,10-6 0,10-10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5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24575,'124'-2'0,"135"5"0,-133 17 0,-92-12 0,0-2 0,68 3 0,-82-9 0,-1 2 0,28 6 0,33 3 0,2-1 0,7 1 0,-64-10 0,-1 1 0,1 1 0,-1 1 0,0 1 0,33 13 0,-41-14 0,1-1 0,31 3 0,18 3 0,43 6 0,-30-6 0,7-2 0,-63-7 0,-1 2 0,41 7 0,-37-4 0,0-2 0,32 1 0,35 5 0,-53-4 0,1-1 0,55-3 0,-57-2 0,0 2 0,66 10 0,-53-4 0,1-2 0,-1-3 0,66-5 0,-12 1 0,-49 1 0,-20 0 0,0 1 0,0 2 0,59 10 0,-68-7 0,0-1 0,55-1 0,-52-3 0,64 9 0,-37 2 0,-1-2 0,99 2 0,-115-10 0,47 8 0,-46-4 0,45 0 0,15-7 0,135 4 0,-174 9 0,-45-7 0,1-1 0,28 1 0,21-4 0,-6-1 0,109 14 0,0 12 0,27-8 0,-163-13 0,56-1 0,3-1 0,-30 9 0,-46-7 0,1-1 0,27 1 0,76 6 0,11 1 0,-32-14 0,137 5 0,-163 9 0,-44-6 0,54 1 0,1523-7 0,-1588 3 0,-1-1 0,26 7 0,40 3 0,-13-10 0,89 13 0,-116-9 0,68-3 0,-75-3 0,1 2 0,65 10 0,-62-5 0,1-2 0,-1-2 0,62-5 0,-48 0 0,59 6 0,-52 7 0,-44-6 0,1-1 0,25 1 0,951-5 0,-976 0 0,-1-1 0,26-5 0,40-4 0,-47 9 0,0-1 0,39-8 0,54-7 0,17-3 0,-21 0 0,42-22 0,-102 26-1365,-54 12-5461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8:48.34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1246.91797"/>
      <inkml:brushProperty name="anchorY" value="-1146.3208"/>
      <inkml:brushProperty name="scaleFactor" value="0.5"/>
    </inkml:brush>
  </inkml:definitions>
  <inkml:trace contextRef="#ctx0" brushRef="#br0">0 0 24575,'0'0'0,"0"2"0,0 9 0,0 19 0,0 20 0,0 23 0,0 8 0,0 13 0,0 2 0,0 2 0,0-11 0,0-10 0,0-11 0,0-16 0,0-12 0,0-14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8:55.46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0611.91797"/>
      <inkml:brushProperty name="anchorY" value="-2657.88672"/>
      <inkml:brushProperty name="scaleFactor" value="0.5"/>
    </inkml:brush>
  </inkml:definitions>
  <inkml:trace contextRef="#ctx0" brushRef="#br0">582 0 24575,'0'0'0,"-4"7"0,-8 10 0,-9 12 0,-16 21 0,-11 15 0,-6 11 0,-10 8 0,0 3 0,3-7 0,2-1 0,8-11 0,10-10 0,9-14 0,11-11 0,8-12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9:09.65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1828.95313"/>
      <inkml:brushProperty name="anchorY" value="-2820.74951"/>
      <inkml:brushProperty name="scaleFactor" value="0.5"/>
    </inkml:brush>
  </inkml:definitions>
  <inkml:trace contextRef="#ctx0" brushRef="#br0">48 3 24575,'0'0'0,"0"-2"0,0 1 0,0 6 0,0 9 0,0 8 0,0 5 0,0 7 0,0 10 0,0 2 0,0 4 0,0-1 0,-2-2 0,-1-1 0,-2-5 0,-1-5 0,-1-6 0,1-6 0,-1-7 0,1-4 0,1-4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9:20.92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2511.42188"/>
      <inkml:brushProperty name="anchorY" value="-2736.19019"/>
      <inkml:brushProperty name="scaleFactor" value="0.5"/>
    </inkml:brush>
  </inkml:definitions>
  <inkml:trace contextRef="#ctx0" brushRef="#br0">0 0 24575,'0'0'0,"2"0"0,4 8 0,18 11 0,26 16 0,24 7 0,12 6 0,-2 0 0,-5-5 0,-5-6 0,-11-8 0,-9-4 0,-6-4 0,-9-3 0,-2-3 0,-4-4 0,-3-1 0,-4-3 0,-7-2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9:30.43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1049.08594"/>
      <inkml:brushProperty name="anchorY" value="-3791.69775"/>
      <inkml:brushProperty name="scaleFactor" value="0.5"/>
    </inkml:brush>
  </inkml:definitions>
  <inkml:trace contextRef="#ctx0" brushRef="#br0">104 0 24575,'0'0'0,"0"2"0,-8 9 0,-3 11 0,-2 4 0,-2 4 0,0 4 0,0 2 0,3-3 0,3-5 0,3-7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9:56.53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1787.95313"/>
      <inkml:brushProperty name="anchorY" value="-3399.82373"/>
      <inkml:brushProperty name="scaleFactor" value="0.5"/>
    </inkml:brush>
  </inkml:definitions>
  <inkml:trace contextRef="#ctx0" brushRef="#br0">0 0 24575,'0'0'0,"7"5"0,5 6 0,4 11 0,4 6 0,14 18 0,18 16 0,12 16 0,15 18 0,16 20 0,7 3-861,1 1 1107,-2-7-369,-5-3 123,0-3 0,-5-12 0,-11-15 0,-11-16 0,-19-20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9:57.790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9985.85156"/>
      <inkml:brushProperty name="anchorY" value="-5350.92334"/>
      <inkml:brushProperty name="scaleFactor" value="0.5"/>
    </inkml:brush>
  </inkml:definitions>
  <inkml:trace contextRef="#ctx0" brushRef="#br0">536 0 24575,'0'0'0,"-5"37"-15837,-9 17 22290,-7 17-9233,-8 18 6911,-10 25-5070,-10 18 1408,-2 0-469,-5 15 0,-1 2 1429,0-3-1837,8-11 612,10-16-204,8-18 7629,11-21-9809,7-23 3270,7-19-1090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0:12.909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1156.94531"/>
      <inkml:brushProperty name="anchorY" value="-6316.29395"/>
      <inkml:brushProperty name="scaleFactor" value="0.5"/>
    </inkml:brush>
  </inkml:definitions>
  <inkml:trace contextRef="#ctx0" brushRef="#br0">0 0 24575,'0'0'0,"14"5"0,33 4 0,23 4 0,32 0 0,27 3 0,25-3 0,-4-2-850,-7-3 1093,-25-3-364,-28-3 121,-29-1 209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0:24.32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9444.22266"/>
      <inkml:brushProperty name="anchorY" value="-7047.10889"/>
      <inkml:brushProperty name="scaleFactor" value="0.5"/>
    </inkml:brush>
  </inkml:definitions>
  <inkml:trace contextRef="#ctx0" brushRef="#br0">15 0 24575,'0'0'0,"0"3"0,0 5 0,0 5 0,0 8 0,-3 10 0,1 12 0,-1 5 0,0 4 0,2 0 0,0-6 0,0-4 0,1-6 0,0-4 0,0-5 0,0-6 0,0 0 0,0-3 0,0-5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0:36.39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0093.28516"/>
      <inkml:brushProperty name="anchorY" value="-6939.25098"/>
      <inkml:brushProperty name="scaleFactor" value="0.5"/>
    </inkml:brush>
  </inkml:definitions>
  <inkml:trace contextRef="#ctx0" brushRef="#br0">495 0 24575,'0'0'0,"-4"11"0,-8 10 0,-9 8 0,-8 9 0,-14 7 0,-11 10 0,-3-2 0,1-2 0,5 0 0,7-5 0,4-3 0,10-5 0,6-10 0,9-5 0,5-5 0,5-7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14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1328 2524 24575,'-2'-10'0,"1"0"0,-2 0 0,1 0 0,-1 0 0,-1 0 0,0 0 0,-8-15 0,-14-37 0,1-14 0,-62-131 0,86 205 0,-66-126 0,-23-45 0,77 146 0,-28-40 0,7 12 0,-94-140 0,29 49 0,12 10 0,32 56 0,22 34 0,-49-91 0,37 47 0,23 50 0,2 0 0,1-2 0,3 0 0,-22-82 0,31 94 0,-19-49 0,13 42 0,-2-1 0,-21-38 0,14 30 0,11 27 27,-1 0 0,0 1-1,-1 0 1,-17-16 0,13 14-527,1-1 1,-16-25-1,26 34-6326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0:47.73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1223.06641"/>
      <inkml:brushProperty name="anchorY" value="-6865.34961"/>
      <inkml:brushProperty name="scaleFactor" value="0.5"/>
    </inkml:brush>
  </inkml:definitions>
  <inkml:trace contextRef="#ctx0" brushRef="#br0">0 0 24575,'0'0'0,"3"2"0,10 15 0,12 15 0,4 5 0,1 5 0,2 5 0,0-3 0,-7-6 0,-3-9 0,-4-8 0,-3-6 0,-4-5 0,1 0 0,0-1 0,-1-2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0:57.46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0298.75391"/>
      <inkml:brushProperty name="anchorY" value="-7860.24561"/>
      <inkml:brushProperty name="scaleFactor" value="0.5"/>
    </inkml:brush>
  </inkml:definitions>
  <inkml:trace contextRef="#ctx0" brushRef="#br0">0 0 24575,'0'0'0,"0"5"0,3 6 0,0 6 0,0 6 0,2 9 0,-1 2 0,0 0 0,-1-3 0,-1-4 0,-1-5 0,-1-4 0,0-3 0,0-4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1:09.86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9635.97266"/>
      <inkml:brushProperty name="anchorY" value="-8775.47754"/>
      <inkml:brushProperty name="scaleFactor" value="0.5"/>
    </inkml:brush>
  </inkml:definitions>
  <inkml:trace contextRef="#ctx0" brushRef="#br0">98 0 24575,'0'0'0,"0"11"0,0 15 0,-2 12 0,-4 16 0,1 14 0,0 1 0,-4 2 0,-2-9 0,2-3 0,-2-9 0,3-8 0,1-9 0,0-5 0,2-1 0,2-3 0,-3-3 0,2-6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1:24.60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0369.10156"/>
      <inkml:brushProperty name="anchorY" value="-8838.36621"/>
      <inkml:brushProperty name="scaleFactor" value="0.5"/>
    </inkml:brush>
  </inkml:definitions>
  <inkml:trace contextRef="#ctx0" brushRef="#br0">0 0 24575,'0'0'0,"0"9"0,0 27 0,0 15 0,0 23 0,0 12 0,0 10 0,0 20 0,0-3 0,0-7 0,0-15 0,0-21 0,0-20 0,0-18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1:33.55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9734.10156"/>
      <inkml:brushProperty name="anchorY" value="-10403.16113"/>
      <inkml:brushProperty name="scaleFactor" value="0.5"/>
    </inkml:brush>
  </inkml:definitions>
  <inkml:trace contextRef="#ctx0" brushRef="#br0">1177 0 24575,'0'0'0,"-2"2"0,-20 12 0,-18 7 0,-21 14 0,-21 5 0,-16 9 0,-9-1 0,-8 9 0,2 0 0,1-3 0,4-1 0,10-8 0,17-9 0,20-11 0,14-7 0,17-6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1:44.97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1546.03906"/>
      <inkml:brushProperty name="anchorY" value="-10333.55859"/>
      <inkml:brushProperty name="scaleFactor" value="0.5"/>
    </inkml:brush>
  </inkml:definitions>
  <inkml:trace contextRef="#ctx0" brushRef="#br0">0 0 24575,'0'0'0,"0"2"0,3 7 0,7 17 0,15 30 0,9 28 0,12 22 0,9 8 0,0 4 0,-3-8 0,-9-18 0,-11-25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1:54.595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0556.5625"/>
      <inkml:brushProperty name="anchorY" value="-11752.14746"/>
      <inkml:brushProperty name="scaleFactor" value="0.5"/>
    </inkml:brush>
  </inkml:definitions>
  <inkml:trace contextRef="#ctx0" brushRef="#br0">282 0 24575,'0'0'0,"0"5"0,0 22 0,-2 19 0,-6 28 0,-8 20 0,-3 20 0,-5 11 0,-9 17 0,2 0-636,-3-12 818,3-10-273,5-23 91,1-23 0,6-21 0,6-20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2:04.947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1473.0625"/>
      <inkml:brushProperty name="anchorY" value="-12392.54688"/>
      <inkml:brushProperty name="scaleFactor" value="0.5"/>
    </inkml:brush>
  </inkml:definitions>
  <inkml:trace contextRef="#ctx0" brushRef="#br0">0 2 24575,'0'0'0,"0"-2"0,3 7 0,15 19 0,28 27 0,18 16 0,23 17 0,13 6 0,11-1 0,2-8 0,-14-17 0,-17-18 0,-20-17 0,-21-13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2:15.166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0012.48047"/>
      <inkml:brushProperty name="anchorY" value="-13670.96484"/>
      <inkml:brushProperty name="scaleFactor" value="0.5"/>
    </inkml:brush>
  </inkml:definitions>
  <inkml:trace contextRef="#ctx0" brushRef="#br0">613 0 24575,'0'0'0,"0"3"0,0 5 0,-7 16 0,-9 24 0,-16 25 0,-13 25 0,-15 23 0,-9 15 0,0 10-850,-1 1 1093,1 7-364,6-8 121,12-19 0,14-21 0,13-30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2:23.574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1259.91797"/>
      <inkml:brushProperty name="anchorY" value="-14449.23828"/>
      <inkml:brushProperty name="scaleFactor" value="0.5"/>
    </inkml:brush>
  </inkml:definitions>
  <inkml:trace contextRef="#ctx0" brushRef="#br0">0 0 24575,'0'0'0,"0"7"0,5 10 0,16 18 0,22 30 0,26 22 0,23 20 0,26 24 0,13 15-2547,14 16 3275,-2 0-1092,-4 2 364,-8-6 0,-18-20 0,-27-28 56,-23-29-72,-23-30 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23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4061 24575,'5'-1'0,"1"-1"0,-1 1 0,1-1 0,-1-1 0,0 1 0,8-6 0,5-1 0,181-83 0,-123 41 0,-44 34 0,-1 1 0,49-33 0,-8 1 0,-46 33 0,-2-1 0,28-23 0,31-37 0,107-124 0,-43 37 0,-15 7 0,-70 86 0,-47 52 0,0 0 0,2 1 0,0 1 0,0 0 0,23-14 0,83-41 0,38-19 0,-26 14 0,-87 50 0,-2-2 0,-1-2 0,57-49 0,-76 57 0,8-5 0,-2 0 0,-1-2 0,-1-2 0,-2 0 0,49-71 0,-56 69 0,-14 22 0,0 0 0,-1 0 0,0 0 0,6-18 0,6-25 0,-4 7 0,26-55 0,-31 76 0,-2 0 0,0 0 0,-2-1 0,0 1 0,-2-1 0,-1 0 0,-2-31 0,2-4 0,0 39 0,-1 1 0,-1-1 0,-1 0 0,-1 1 0,-1-1 0,-10-40 0,0 28 0,1 1 0,2-1 0,-6-43 0,-5-49 0,14 90 0,-1 0 0,-23-63 0,23 74 0,-11-36 0,12 34 0,-1 1 0,-14-29 0,-4-17 0,22 57 0,-1 0 0,-1 0 0,0 1 0,-11-18 0,-10-11 0,0-4 0,-3 2 0,-1 2 0,-61-67 0,-124-83 0,192 173 0,-49-35 0,60 49-1365,0 1-5461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2:33.83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39286.61328"/>
      <inkml:brushProperty name="anchorY" value="-16705.42383"/>
      <inkml:brushProperty name="scaleFactor" value="0.5"/>
    </inkml:brush>
  </inkml:definitions>
  <inkml:trace contextRef="#ctx0" brushRef="#br0">369 0 24575,'0'0'0,"-2"16"0,-17 32 0,-13 22 0,-11 13 0,-4 5 0,1-7 0,-2-7 0,7-12 0,7-14 0,7-14 0,9-9 0,7-9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52:46.95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0290.15234"/>
      <inkml:brushProperty name="anchorY" value="-16714.87109"/>
      <inkml:brushProperty name="scaleFactor" value="0.5"/>
    </inkml:brush>
  </inkml:definitions>
  <inkml:trace contextRef="#ctx0" brushRef="#br0">2843 0 24575,'0'0'0,"-2"0"0,-9 0 0,-8 0 0,-18 5 0,-17 14 0,-22 13 0,-61 26 0,-43 11 0,-61 19-2790,-69 21 3587,-35 7-5421,-14 10 5831,31-9-1811,47-16 604,64-24-1535,65-23 1973,58-22-657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20:14:41.253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3767.92188"/>
      <inkml:brushProperty name="anchorY" value="-17083.11523"/>
      <inkml:brushProperty name="scaleFactor" value="0.5"/>
    </inkml:brush>
  </inkml:definitions>
  <inkml:trace contextRef="#ctx0" brushRef="#br0">0 0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20:32:20.871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43132.92188"/>
      <inkml:brushProperty name="anchorY" value="-17718.11523"/>
      <inkml:brushProperty name="scaleFactor" value="0.5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00.8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4656 0 24575,'-3'6'0,"1"1"0,-1-1 0,0 0 0,0-1 0,0 1 0,-1 0 0,0-1 0,0 0 0,-9 8 0,5-3 0,-88 132 0,52-83 0,-27 37 0,-109 111 0,11-32 0,162-168 0,-33 38 0,-50 43 0,31-30 0,41-40 0,-38 33 0,37-35 0,1 1 0,-22 24 0,-11 12 0,-36 40 0,-6 5 0,20-23 0,52-51 0,-2-1 0,-46 36 0,48-42 0,-36 37 0,21-19 0,-135 113 0,138-121 0,27-23 0,0 0 0,0 1 0,1 0 0,-1 0 0,1 0 0,-6 8 0,-1 2 0,0-2 0,-1 0 0,0 0 0,-17 11 0,-17 17 0,-174 151 0,115-105 0,55-47 0,33-27 0,0 0 0,2 1 0,-28 30 0,30-29 0,-1-1 0,0-1 0,-25 16 0,13-9 0,-133 91 0,67-52 0,-152 107 0,220-149 0,0-1 0,-33 16 0,-21 12 0,65-36 0,-1-1 0,1-1 0,-29 10 0,26-11 0,0 1 0,-28 15 0,22-11 0,0 0 0,-1-1 0,0-1 0,0-2 0,-47 7 0,-7 3 0,45-9 0,13-3 0,-1 2 0,-28 10 0,13-4 0,0-2 0,-1-1 0,-1-2 0,-45 2 0,21-1 0,-11-2 0,51-5 0,0 1 0,1 1 0,-1 1 0,1 0 0,-23 9 0,29-8 0,-1-1 0,0 0 0,-23 1 0,-17 4 0,-220 55 0,260-61-1365,0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20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24575,'103'-2'0,"112"5"0,-140 7 0,-44-5 0,53 2 0,2 3 0,-4 0 0,20 0 0,10 1 0,-15 0 0,-6-1 0,-49-7 0,72 16 0,-69-11 0,53 4 0,-69-9 0,0 1 0,34 11 0,-36-9 0,-1 0 0,1-2 0,29 2 0,-30-6 0,1 1 0,-1 1 0,0 2 0,0 1 0,31 9 0,-26-6 0,0-2 0,61 6 0,-35-6 0,-18-3 0,56-3 0,24 1 0,-62 10 0,13 0 0,107 10 0,-125-13 0,100 5 0,-133-12 0,0 0 0,29 8 0,35 2 0,383-12 0,-443-1 0,0 0 0,0-2 0,36-10 0,-35 8 0,0 0 0,0 2 0,30-2 0,116-9 0,-95 8 0,146 7 0,-94 2 0,169-2-1365,-278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0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1830 24575,'16'-46'0,"-10"33"0,7-21 0,19-39 0,-18 47 0,15-43 0,-19 42 0,22-41 0,-23 50 0,-1-1 0,-1 0 0,8-33 0,5-13 0,58-133 0,-62 163 0,31-46 0,-19 35 0,54-102 0,6-1 0,-11 17 0,36-71 0,-87 155 0,-13 26 0,-1-1 0,10-27 0,13-20 0,-2 5 0,-25 48-1365,-1 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2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3067 529 24575,'-89'2'0,"-98"-4"0,60-20 0,-21 1 0,103 14 0,-67-20 0,20 4 0,-123-8 0,159 13 0,46 14 0,0 0 0,0 0 0,0 2 0,0-1 0,-14-1 0,-134-19 0,38 4 0,100 15 0,0 0 0,-28-10 0,-29-7 0,-50 0 0,108 18 0,-1-1 0,-26-10 0,30 9 0,0 0 0,-1 2 0,1-1 0,-25 0 0,-47-8 0,29 2 0,14 5 0,-55-14 0,52 3 0,37 11 0,0 1 0,0 0 0,0 1 0,0 1 0,-16-2 0,-122-18 0,1 1 0,96 11 0,-23-1 0,62 10 0,-1-1 0,1 0 0,-1-1 0,1-1 0,-13-5 0,13 4 0,0 1 0,-1 0 0,1 1 0,-1 1 0,-16-2 0,-33-6 132,18 2-1629,28 6-5329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4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24575,'0'4'0,"1"0"0,1 0 0,-1 0 0,0 0 0,1 0 0,0-1 0,0 1 0,0 0 0,3 3 0,10 21 0,-2 10 0,1-1 0,36 66 0,-3-17 0,49 81 0,9 11 0,-28-42 0,-69-123-109,12 26-519,30 43 0,-43-71-6198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0 248 24575,'0'-3'0,"1"1"0,-1 0 0,1 0 0,0 0 0,0 0 0,0 0 0,0 0 0,0 0 0,0 0 0,0 0 0,0 1 0,1-1 0,-1 0 0,1 1 0,-1-1 0,1 1 0,0-1 0,0 1 0,-1 0 0,1 0 0,0 0 0,0 0 0,0 0 0,4-1 0,64-20 0,-36 13 0,28-12 0,124-48 0,-12-9-1365,-161 72-5461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6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1 991 24575,'36'-45'0,"-30"34"0,0 2 0,0-1 0,1 1 0,0 0 0,0 0 0,1 1 0,1 0 0,-1 0 0,1 1 0,10-7 0,12-4 0,62-28 0,-76 38 0,-7 4 0,0 1 0,0 0 0,1 1 0,-1 0 0,17-1 0,-16 2 0,0 0 0,0-1 0,0-1 0,0 1 0,13-6 0,0-1 0,1 1 0,0 1 0,48-6 0,-44 8 0,-1 0 0,50-17 0,-52 14 0,0 1 0,0 2 0,43-4 0,-34 4 0,47-6 0,112-31 0,-156 34 0,76-8 0,-54 9 0,14 0 0,-42 5 0,0-2 0,41-10 0,-26 4 0,91-7 0,-49 8 0,-3 2 0,138 7 0,-92 2 0,337-2 0,-449-1 0,0-1 0,25-6 0,34-2 0,710 8 0,-387 4 0,-370-4 0,0-2 0,0-1 0,0-1 0,32-12 0,61-11 0,-105 24 0,0 0 0,0-1 0,23-11 0,-21 8 0,44-12 0,21-1 0,-1-3 0,107-48 0,-141 45 0,-42 21 0,1 1 0,0 0 0,0 1 0,21-7 0,84-20 0,-76 15 0,-33 14 0,0-1 0,1 1 0,-1 1 0,1-1 0,0 1 0,-1 0 0,11 0 0,75-9-455,-1-3 0,125-37 0,-199 46-6371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7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1449 263 24575,'-117'2'0,"-127"-5"0,196-2 0,-52-14 0,48 1 0,42 14 0,1 0 0,-2 1 0,1 0 0,0 1 0,-16-3 0,-120-17 0,10-5 0,79 15 0,-216-53 0,250 60 0,0-2 0,-34-15 0,-13-5 0,55 21-1365,3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8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1196 410 24575,'-5'0'0,"1"-2"0,-1 1 0,1 0 0,0-1 0,-1 0 0,1 0 0,-5-4 0,-14-5 0,-74-26 0,38 14 0,0 2 0,-87-18 0,122 33 0,-1-1 0,-28-12 0,-35-10 0,88 29 0,-22-5 0,1 0 0,0-1 0,1-1 0,-1-1 0,-19-11 0,18 8 0,0 1 0,-45-14 0,-16-7 0,58 22 40,0 0 1,-41-8-1,40 11-535,1-1-1,-38-15 1,51 16-6331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9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2890 199 24575,'-35'2'0,"-46"7"0,47-3 0,-50 0 0,-403-7 0,461-1 0,1 0 0,0-2 0,-33-9 0,30 6 0,0 1 0,-36-3 0,30 8 0,-147-14 0,92 6 0,65 8 0,1-1 0,0-1 0,0 0 0,-38-13 0,43 11 0,0 0 0,-1 2 0,-37-3 0,-10-2 0,-127-16 0,26 3 0,-45-18 0,171 33 0,-1 1 0,0 3 0,-76 4 0,23 1 0,-16-1 0,-117-5 0,211 0-1365,4-1-5461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9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1653 2 24575,'-117'-2'0,"-126"5"0,179 7 0,45-5 0,-1-2 0,-29 1 0,-773-5 0,797 2 0,-46 9 0,-24 1 0,77-11-273,-1 0 0,1 2 0,-1 0 0,-20 6 0,24-4-6553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40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 24575,'0'31'0,"1"-8"0,0 0 0,-2 0 0,0 0 0,-2 0 0,-1 0 0,0 0 0,-2-1 0,-15 41 0,1-16 0,-21 77 0,10-25 0,20-74 0,-1-1 0,-22 34 0,8-13 0,3-6 0,14-26 0,1 1 0,1 0 0,0 0 0,0 1 0,1 0 0,1 0 0,-3 19 0,6-24-5,-1-1 0,0 0 0,0 0 0,-1 0 0,-6 11 0,-1 5-1330,5-12-5491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23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1 228 24575,'3409'0'0,"-3385"-1"0,47-9 0,-46 6 0,45-3 0,99-14 0,-110 22 0,-29 0 0,0-1 0,1-1 0,-1-2 0,32-7 0,-38 6 0,0 0 0,0 2 0,43 1 0,-42 2 0,0-2 0,0 0 0,36-8 0,-39 5 0,1 1 0,37-1 0,-38 4 0,1-1 0,39-8 0,88-32 0,-76 19 0,2 3 0,102-12 0,-41 30 0,1 0 0,-88-11-1365,-35 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07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24575,'573'0'0,"-552"1"0,1 1 0,-1 2 0,40 10 0,-40-8 0,0-1 0,1 0 0,42 1 0,42-7-1365,-88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08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0 883 24575,'0'-1'0,"1"-1"0,-1 1 0,1 0 0,0 0 0,-1 0 0,1 0 0,0 0 0,-1 0 0,1 0 0,0 0 0,0 1 0,0-1 0,0 0 0,0 0 0,0 1 0,0-1 0,0 0 0,0 1 0,0-1 0,2 0 0,30-11 0,-25 9 0,70-36 0,-55 26 0,41-17 0,-8 7 0,88-50 0,11-4 0,-120 56 0,0-1 0,-1-2 0,-1-1 0,51-51 0,-48 43 0,192-192 0,-143 141 0,-74 73-170,1 1-1,0 1 0,0 0 1,1 1-1,0 0 0,1 1 1,20-8-1,-18 9-6655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24575,'135'-10'0,"6"-1"0,363 12 0,-482 0 0,1 1 0,-1 2 0,39 10 0,-37-7 0,0-2 0,45 5 0,-10-5 0,102 22 0,-159-26 0,147 16 0,-66-9 0,-23-1 0,301 46 0,-248-40 0,-78-10 0,61 12 0,-26-1 0,85 5 0,-122-15 0,191 33 0,-151-24 0,32 9 0,-57-10 0,73 10 0,70 12 0,-8 0 0,-27-3 0,-17-3 0,-83-21 0,74 15 0,-32-3 0,-64-14 0,54 15 0,41 11 0,-43-12 0,-29-8 0,-36-7 0,-2 0 0,37 12 0,-22-5-1365,-19-8-5461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5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7366 633 24575,'-151'2'0,"-160"-4"0,141-19 0,131 18-265,0-2-1,-43-10 0,-15-3-107,-174-27-207,103 15-319,16 0 618,-21 0 26,-58-7-132,-13 7 254,128 14 91,-38-9 1,85 12 9,-1 2 0,-73 0 0,-126-10 32,-13 0 0,-26 0 0,-3 0 0,140 9 850,70 2-469,12 1 429,-67-2 1029,111 12-1836,-1 0-3,-1-2 1,-87-12-1,22 0 0,19 4 0,-53-1 0,3 0 0,92 4 0,-61 2 0,62 3 0,-70-10 0,-68-14 0,111 19 0,-140 5 0,89 4 0,-443-3 0,552-1 0,0-1 0,-28-6 0,28 4 0,-1 1 0,-25-1 0,2 4 0,15 0 0,1 0 0,-1-2 0,-46-8 0,47 5 0,0 2 0,0 1 0,-49 2 0,49 1 0,1-1 0,-1-2 0,0 0 0,-26-6 0,36 4-1365,1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44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692 938 24575,'-1'-5'0,"-1"-1"0,0 1 0,0-1 0,0 1 0,0 0 0,-1 0 0,-6-8 0,-2-6 0,-17-31 0,-3 1 0,-66-81 0,78 106 0,-13-15 0,13 16 0,-31-47 0,14 27 0,6 9 0,-15-23 0,26 35 0,-29-47 0,21 30 39,-1 0-1,-36-38 1,-12-16-1520,68 82-5345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2.7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6331 4363 24575,'0'0'0,"0"4"0,0 5 0,0 4 0,0 3 0,0 3 0,0 2 0,0 1 0,-4 0 0,-5 0 0,-4-5 0,1 1 0,-3-5 0,3 0 0,-2-3 0,-1 2 0,-1-3 0,-3 2 0,-1-2 0,0-2 0,3 2 0,-4-1 0,-1 2 0,0-2 0,-5-1 0,1 2 0,-1-1 0,2-2 0,5 2 0,-3-1 0,5 3 0,0-2 0,-4-1 0,-1-2 0,0-2 0,-5 3 0,1 4 0,-4-2 0,1 0 0,2-2 0,-3-2 0,2 2 0,1-1 0,-6 0 0,-2-2-1022,-4 4 1314,2-2-438,4 0 146,-5-1 0,4-1 0,-2-2 0,3 0 0,-1-1 0,-1 0 0,2 4 0,0 0 0,-3 0 0,-1-1 0,-6 0 0,3-2 0,0 0 0,-1-1 0,0 0 0,1 0 0,-5 0 0,-5 0-1814,0 0 2332,1 0-777,-3 0 259,2 0 0,6 0 0,2 0 0,2-4 0,-3-1 0,-1-3 0,-17-4 0,0 0 0,-4-1-3165,0 1 4069,-5-1-1356,1 3 452,1-3 0,1-1 0,1 2 0,2-1 0,0-3 0,6 0 0,-13-3 0,0 3 0,4 0 0,1-1 0,2 3 0,5 0 0,10 2-1713,0 0 2202,-1 2-733,-6-6 244,4 3 0,3-3 0,-2 3 0,-14-9 0,-4-2 0,3 2-1860,8 5 2391,6 1-797,5 0 193,0 4 94,-6-6-31,0-1 10,1 2 698,2 0-897,-1-4 299,-2 2-100,-3 0 0,6-1 0,2 1 0,0-1 0,-3-1 0,-16-8 0,1-1 0,2 0 0,5 2-682,1 1 877,5 3-293,4-3 98,3 5 1099,-2-4-1413,5 6 471,2-4-157,1 0 0,-4 1 0,5-4 0,-6 4 0,1-3 0,0 0 0,0 2 0,6 0 0,0-3 0,-8-4 0,3 1 0,4 0 0,5 3 0,-3 2 0,7-3 0,-1 2 493,-1 0-634,2 1 212,3-2-71,1 0 0,3 1 0,1 1 0,1 1 1637,1 2-2104,4-4 701,-3 0-234,3 1 0,0 0 0,0 2 0,2 0 0,0-3 0,4 0 0,-2-4 0,-1 1 0,3 1 0,1 2 0,0 2 0,1 1 2776,-1-3-3569,1 0 1189,2 0-396,3-2 0,-4 0 0,2 1 0,2 2 0,-4 1 0,1-3 0,2 0 0,1 2 0,1 0 1945,2-3-2501,0 2 834,1-1-278,0-6 0,0 1 0,1-4 0,-1 3 548,0 2-704,0-1 234,0 2-78,0 3 0,4-3 0,1 2 0,-1 1 0,-1 2 384,8 1-494,0 2 165,-2-4-55,3 0 0,-2-3 0,6-4 0,-2-3-1113,2 1 1431,1-2-477,-2 4 159,0 2 0,1-1 0,1 3 0,2-2 0,1 1 0,0-2 0,1-3 0,5 3 0,0-3 0,-1 7 0,0-2 0,-1-1 0,-1 6 0,-1-3 0,0 1 0,-1-2 0,4 1 0,-4 1 0,4 1 0,4-2 0,0-3 0,-1 5 0,-1 1 0,-2 2 0,2 1 0,8-7 0,0 0 0,-2 3 0,-2 3 0,-4 2 0,3-4 0,-3 0 0,4 1 0,10-4 0,0 0 0,-2 1-1081,0 2 1390,-4 1-464,0 1 155,1 1 0,-3 1 0,2 4-985,1-4 1267,2 0-423,-3 4 141,2-1 0,4-4 0,2 4-1577,2-1 2028,-1 0-676,0-1 225,0 0 0,-5 0 0,0 4 0,4-1 0,0 0 0,1 4 0,0-6 0,0 0 0,-5 2 0,0-1 0,0 0 0,4 0 0,9 3 0,2-1 0,0 0-1149,-3-2 1477,3 4-492,-3-1 164,-2-1 0,6-2 0,-1 4 0,-2 3 0,2-1 0,-6-1 0,-3 2 0,-2-2 232,-2 3-298,5 2 99,-1 2-33,1-1 0,-5 1 0,-1-3 0,20-3 0,2 1 0,0 2-1569,-4 2 2017,-3 3-672,-5 1-37,-4 2 335,3 1-111,-2 1 37,-1-1 0,-1 1 686,3-1-882,0 0 294,-1 0-98,-1 1 0,3-1 0,-1 0 0,-1 0 0,-1 0 0,8 0 0,2-1-730,0 1 939,3 0-314,0 5 105,-2 3 0,-4 1 0,1-1 0,-2 2 0,1 3 0,-2 3 0,-6-3 0,-3-2 1359,3 1-1747,4 2 582,0 1-194,3-2 10,0 2-13,-2 5 5,-2-2-2,2 0 0,7 6 0,0 0 0,-3 0-952,3 1 1224,-4-2-408,-3 0 136,-2-1 0,-3 4 0,-1 0 0,-1-1 386,-1 4-496,4-1 165,-4-1-55,-5-2 0,5 4 0,-5-2 0,-4-1 0,1 3 0,5 3 0,2 4 0,2-2 0,-4 2 0,1-3 0,-5 2 0,-4-8 0,-8-2 0,2 1 540,-3-1-695,0 4 233,8 12-78,1-1 171,-2 2-220,0 2 74,1-1-25,-5 1 0,2-1 0,-2 4 0,-5-4 0,0-5 0,-2 3 0,0 1 0,1 0 0,0-4 0,-3 5 0,1 4 0,-1-4 0,-2 5 0,0-1 0,1 8 0,2 3 0,-3 4-123,-3-2 158,1 4-53,1-3 18,-2-4 0,2 0 0,1 0 0,-1 1 0,-4-2 0,-2-7 0,-3-4 263,-2 1-338,3 0 112,0 7-37,-1 4 0,-1-1-1475,-1 3 1896,-1 1-631,0-3 210,-1-4 0,0 2 0,0-4 0,0-2 0,-1-2 0,1 6 0,-4 3 0,-1 0 0,1-3 0,-4-2 0,-3-3 0,0-3 153,3 3-197,-7 3 66,-2 0-22,1-2 0,0 3 0,-2-5 0,4-3 0,-1-6 0,-1 4 0,-2-1 0,4-3 0,-5 4 0,-2 1 0,3 0 0,1-3 0,-2-1 0,-3 8 0,2-3 0,0 1 0,1-6 0,3 0 0,0-1 0,0-3 0,3-4 1685,-1 5-2166,-1-3 721,2-1-240,-1 1 0,-1-3 0,-2 2 0,3 3 0,-6 6 0,0-2 1378,2 1-1772,-4 1 591,4-3 1107,-1-5-1676,5 0 558,-5-3-186,3 2 0,0 2 0,-1-2 0,-2-2 0,4-3 0,-1-2 0,0 3 1209,-2-6-1554,4 3 518,-6 0-173,4-1 0,-1-5 0,-1-1 0,3 0 0,0 0 773,-1 1-994,-1 0 331,-2 1-110,0 1 0,-2 0 1129,0-4-1452,4 0 484,-4 0-161,0 1 0,-1-4 0,3 1 0,2 1 486,-1-3-625,0 1 208,-1-3-69,3 2 0,0-3 0,0-3 0,3 2 0,2 3 0,5-2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3.4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44.23535"/>
      <inkml:brushProperty name="anchorY" value="-234.86212"/>
      <inkml:brushProperty name="scaleFactor" value="0.5"/>
    </inkml:brush>
  </inkml:definitions>
  <inkml:trace contextRef="#ctx0" brushRef="#br0">1 1666 24575,'0'0'0,"0"-4"0,4-1 0,1-4 0,3 1 0,4 2 0,-1-4 0,3 2 0,2-2 0,-3-3 0,2 1 0,-3-1 0,1 2 0,1-2 0,2-2 0,-2-1 0,1 2 0,-3-1 0,1 2 0,2 4 0,-3-1 0,2 2 0,-3-2 0,1 2 0,-2-3 0,2-2 0,1 2 0,3-3 0,-2-1 0,1 2 0,1-2 0,2 0 0,5-7 0,1-1 0,6-1 0,-1 0 0,-5 0 0,2 1 0,-5 1 0,-1 0 0,-1 5 0,0-4 0,0 0 0,5 3 0,-4-4 0,5 4 0,0-4 0,-1 3 0,0-4 0,-1 4 0,3-4 0,1 4 0,-2-4 0,0 0-665,3-1 855,-1 5-285,0-3 95,2-1 0,-1 1 0,-1-1 0,2 1 0,0 0 0,2 0 0,-1 1 0,2 0 0,-1 0 0,-7 0 0,2-1 0,-1 1 0,-2 4 0,4 1 0,0-1 0,3-1 0,4-1 0,-2 0 0,3-1 0,1-5 0,-1 4 0,-4-1 0,-2 2 0,0 4 0,-1 0 0,-1 4 0,-3-1 0,-1-1 0,0 2 0,-2 3 0,0-6 0,0 3 0,0-3 0,0 3 665,0-2-855,0 4 285,4-7-95,1 3 0,-1-2 0,0 3 0,-1 3 0,-6-1 0,-5-1 0,0 1 0,1 3 0,-4-2 0,3 2 0,-3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3.7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11.64551"/>
      <inkml:brushProperty name="anchorY" value="160.46744"/>
      <inkml:brushProperty name="scaleFactor" value="0.5"/>
    </inkml:brush>
  </inkml:definitions>
  <inkml:trace contextRef="#ctx0" brushRef="#br0">1 22 24575,'0'0'0,"3"0"0,7 0 0,3 0 0,3 0 0,3 0 0,2-4 0,5 0 0,0-1 0,0 2 0,0 0 0,2 2 0,0 0 0,-1 0 0,2 1 0,-1 1 0,-1 3 0,-1 0 0,-2 1 0,-6 3 0,-1-1 0,0-1 0,1 2 0,-4 4 0,5-1 0,1 1 0,1 3 0,1 2 0,0 2 0,1-3 0,-6 0 0,1 2 0,-5-1 0,0-2 0,-3 1 0,1 0 0,-2 1 0,3 2 0,-3 1 0,-2 0 0,2-3 0,-2 0 0,3 0 0,-1 1 0,-3 5 0,-1 1 0,3 0 0,-2 1 0,-1-1 0,-2 3 0,4-1 0,-1 0 0,-2-1 0,0-1 0,-2-1 0,0-1 0,-2-1 0,0 0 0,0 4 0,0 1 0,0-1 0,0 4 0,-1-1 0,1 3 0,0-1 0,0-1 0,0-3 0,0-2 0,0-1 0,0-1 0,-4 0 0,0-2 0,0 1 0,0 0 0,-3-4 0,1-1 0,1 1 0,-3-4 0,1 2 0,-3 0 0,-3-3 0,1 2 0,3 1 0,-2-2 0,2-3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4.1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94.02783"/>
      <inkml:brushProperty name="anchorY" value="-2369.17676"/>
      <inkml:brushProperty name="scaleFactor" value="0.5"/>
    </inkml:brush>
  </inkml:definitions>
  <inkml:trace contextRef="#ctx0" brushRef="#br0">1 0 24575,'0'0'0,"3"0"0,6 0 0,4 0 0,4 0 0,2 0 0,2 0 0,0 0 0,5 0 0,1 0 0,-1 0 0,3 0 0,0 0 0,-2 0 0,-1 0 0,-2 0 0,-1 0 0,-1 0 0,-1 0 0,0 0 0,0 0 0,0 0 0,0 0 0,0 0 0,0 0 0,0 0 0,4 0 0,1 0 0,-1 0 0,0 0 0,-1 0 0,-1 0 0,3 0 0,0 0 0,0 0 0,-2 0 0,0 0 0,2 0 0,1 0 0,-2 0 0,0 0 0,-1 0 0,-2 0 0,0 0 0,4 0 0,-1 0 0,1 4 0,-2 1 0,4 3 0,-1 0 0,-1-1 0,-1-2 0,-1 3 0,-1-2 0,-1-1 0,-1 4 0,4-3 0,1 0 0,-1 2 0,-1-1 0,0-1 0,-6 3 0,4-2 0,0-1 0,-4 2 0,-1-1 0,1 3 0,0 3 0,1-2 0,1 3 0,-4 1 0,0-2 0,-3 1 0,-4 2 0,-3 1 0,-3 2 0,-2 1 0,-1 0 0,0 2 0,-1-1 0,-4 0 0,0 1 0,-3-5 0,-5 0 0,2 0 0,-3-3 0,3 0 0,-2-3 0,-2 1 0,-2-2 0,3 1 0,-1-1 0,-2 1 0,4 2 0,-2-1 0,0-3 0,-2 2 0,-2-2 0,0 1 0,-2-1 0,0-2 0,4 2 0,0 3 0,0-2 0,-1-2 0,-1 3 0,0-3 0,-2-2 0,0 3 0,0-2 0,0 3 0,0-2 0,4-1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4.4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68.19482"/>
      <inkml:brushProperty name="anchorY" value="-4371.40234"/>
      <inkml:brushProperty name="scaleFactor" value="0.5"/>
    </inkml:brush>
  </inkml:definitions>
  <inkml:trace contextRef="#ctx0" brushRef="#br0">1 107 24575,'0'0'0,"3"0"0,6 0 0,4 0 0,4 0 0,2 0 0,1-4 0,2 0 0,0 0 0,4 0 0,1 2 0,-5-4 0,-2 0 0,0 1 0,-1 2 0,1 0 0,-1 2 0,2 0 0,-1 1 0,1 0 0,0-4 0,1 0 0,-1 0 0,0 0 0,0 2 0,0 1 0,1 0 0,-1 0 0,4-3 0,1 0 0,-1-1 0,0 2 0,-1 0 0,3 2 0,-1 0 0,0 1 0,-1 0 0,-2 0 0,0 0 0,-1-4 0,4 0 0,-1 0 0,5 0 0,-2 2 0,4 0 0,-1 1 0,-2 1 0,-2 0 0,-3 0 0,4 0 0,-2 0 0,0 0 0,-2 1 0,-1-1 0,0 0 0,-2 0 0,1 0 0,-1 0 0,0 0 0,0 0 0,0 0 0,0 0 0,0 0 0,0 0 0,0 0 0,0 0 0,0 0 0,0 0 0,1 0 0,-1 0 0,0 0 0,0 0 0,0 0 0,1 0 0,-10 0 0,-8 0 0,-4 4 0,-8 0 0,0 5 0,0 3 0,-3-1 0,2 3 0,2 1 0,-3-1 0,3 1 0,1 0 0,-3-1 0,2 0 0,2 2 0,-4-4 0,2 3 0,2 0 0,1 2 0,-3 1 0,1 2 0,1 1 0,1 0 0,-2 0 0,-4 5 0,1 0 0,1 0 0,2-2 0,2 0 0,-3-5 0,2-1 0,0-1 0,2 0 0,1 2 0,0 0 0,2 1 0,0 1 0,0 0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30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1606 24575,'4'-1'0,"1"-1"0,-1 0 0,0 0 0,1-1 0,-1 1 0,0-1 0,0 0 0,-1 0 0,5-4 0,8-6 0,27-10 0,1 1 0,92-32 0,-90 37 0,38-10 0,99-19 0,24-6 0,-185 45 0,23-8 0,2 2 0,71-10 0,-82 17 0,-1-1 0,37-13 0,40-9 0,124-33 0,-188 47 0,1 2 0,-33 9 0,0 0 0,0-1 0,-1 0 0,0-1 0,0-1 0,23-14 0,84-50 0,-88 54 0,-1-2 0,59-45 0,-43 25 0,63-38 0,84-45 0,-80 58 0,-35 22 0,60-20 0,-100 40 0,80-28 0,-85 37 0,-1-1 0,-1-2 0,56-34 0,61-61 0,32-3 0,-137 83-10,-18 13-668,41-22 1,-56 35-6149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4.9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76.66016"/>
      <inkml:brushProperty name="anchorY" value="-6167.05371"/>
      <inkml:brushProperty name="scaleFactor" value="0.5"/>
    </inkml:brush>
  </inkml:definitions>
  <inkml:trace contextRef="#ctx0" brushRef="#br0">1 129 24575,'0'0'0,"0"-4"0,4-1 0,4 0 0,1-2 0,3 0 0,3 1 0,2-3 0,2 2 0,1 1 0,2 1 0,-5-2 0,0 1 0,5 2 0,0 0 0,1-3 0,1 2 0,-1 0 0,-1 1 0,0 1 0,0 2 0,-1-4 0,0 1 0,0 0 0,0 0 0,1 2 0,-1 1 0,0 0 0,0 1 0,0 0 0,0 0 0,0 0 0,1 0 0,-1 0 0,0 0 0,0 0 0,0 0 0,-4 5 0,0-1 0,0 0 0,0 0 0,2-2 0,-4 4 0,-3 4 0,-4 3 0,-3 4 0,-3 2 0,-6 1 0,-4-3 0,-2 1 0,-3-1 0,-2-3 0,1 1 0,-1-3 0,-1-4 0,3 2 0,-2-3 0,-1 3 0,-1-2 0,3 3 0,-2-2 0,0 2 0,-1 3 0,-2-2 0,-1 1 0,0-2 0,-1 2 0,-1 2 0,1-3 0,4 2 0,0-3 0,-1-3 0,5 2 0,-1-2 0,3 2 0,-2-2 0,4 3 0,-3-2 0,7-1 0,6-3 0,7-2 0,6-2 0,4 0 0,2-1 0,2 0 0,0-1 0,1 1 0,-1-1 0,-4-3 0,-1 0 0,1-1 0,-1 2 0,2 0 0,0 2 0,1 0 0,1 0 0,0 1 0,0 1 0,1-1 0,-1 0 0,0 0 0,1 0 0,-1 0 0,0 0 0,0 0 0,-4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5.1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690.51367"/>
      <inkml:brushProperty name="anchorY" value="-7754.69141"/>
      <inkml:brushProperty name="scaleFactor" value="0.5"/>
    </inkml:brush>
  </inkml:definitions>
  <inkml:trace contextRef="#ctx0" brushRef="#br0">0 107 24575,'0'0'0,"4"0"0,5 0 0,4 0 0,3 0 0,3 0 0,2 0 0,1 0 0,4 0 0,0 0 0,0-4 0,0 0 0,-2 0 0,-1 0 0,-1 2 0,-5-4 0,0 0 0,0 2 0,0 0 0,2 1 0,0-2 0,1 0 0,1 0 0,4 2 0,1-4 0,-1 1 0,0 1 0,-1 1 0,-1 2 0,-5-4 0,-1 1 0,0 1 0,1 0 0,0 2 0,1 1 0,1 0 0,1 1 0,-4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5.5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697.24805"/>
      <inkml:brushProperty name="anchorY" value="-8918.17969"/>
      <inkml:brushProperty name="scaleFactor" value="0.5"/>
    </inkml:brush>
  </inkml:definitions>
  <inkml:trace contextRef="#ctx0" brushRef="#br0">126 0 24575,'0'0'0,"-4"4"0,-1 5 0,-4 0 0,1 3 0,2 3 0,-4-2 0,2 2 0,-2 1 0,-4-3 0,3 2 0,1 0 0,-1-2 0,3 2 0,1 0 0,3 2 0,5-3 0,7-3 0,0-7 0,4-4 0,-1-6 0,2-1 0,2 0 0,2-3 0,2 1 0,-3-2 0,1 2 0,0 1 0,1 3 0,-4-3 0,2 2 0,-4-3 0,1 1 0,1 2 0,2 1 0,2 2 0,1-3 0,2 1 0,0 0 0,0 2 0,1 0 0,-1 2 0,-3 5 0,-6 4 0,-3 5 0,-4 4 0,-7 2 0,-2 2 0,-5-3 0,0-1 0,-3-3 0,-3-4 0,2 0 0,-1-2 0,-2-2 0,3 2 0,-2-2 0,4 3 0,-2 0 0,-2-3 0,-1-1 0,2 3 0,-1-2 0,-1-1 0,-1-2 0,-2-1 0,3 4 0,0-1 0,-1-1 0,0 0 0,2-6 0,4-5 0,3-5 0,4-5 0,6 2 0,1-1 0,6 2 0,0 0 0,3 3 0,-2-1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5.9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977.70703"/>
      <inkml:brushProperty name="anchorY" value="-10393.82324"/>
      <inkml:brushProperty name="scaleFactor" value="0.5"/>
    </inkml:brush>
  </inkml:definitions>
  <inkml:trace contextRef="#ctx0" brushRef="#br0">299 1 24575,'0'0'0,"-4"0"0,-5 0 0,-4 4 0,-4 0 0,2 5 0,-1-1 0,3 3 0,-1-2 0,3 4 0,-2-3 0,4 2 0,-3-3 0,3 3 0,-3-2 0,3 1 0,2 3 0,-3-2 0,3 2 0,1 1 0,-2 2 0,1 2 0,-3 1 0,2 0 0,-3-3 0,2 0 0,1 1 0,3-1 0,-3-2 0,2 0 0,1 1 0,2 2 0,0 0 0,2 2 0,1 0 0,-1 1 0,2 1 0,-1-1 0,0 1 0,0-1 0,5-4 0,-1 0 0,5-4 0,3-4 0,-1 1 0,3-3 0,-3 3 0,3-2 0,0-2 0,3-1 0,-3 2 0,1-2 0,2 0 0,0-1 0,-2 2 0,1 0 0,0-1 0,1-1 0,2-2 0,-3 4 0,0-1 0,1-1 0,0-1 0,-2 4 0,0-1 0,1-1 0,2-1 0,0-2 0,2 0 0,1-1 0,0-1 0,0 0 0,-4-5 0,-4-4 0,0 0 0,0 1 0,-2-2 0,-3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6.2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513.375"/>
      <inkml:brushProperty name="anchorY" value="-12355.98828"/>
      <inkml:brushProperty name="scaleFactor" value="0.5"/>
    </inkml:brush>
  </inkml:definitions>
  <inkml:trace contextRef="#ctx0" brushRef="#br0">153 0 24575,'0'0'0,"0"4"0,0 5 0,0 4 0,0 3 0,0 3 0,0 2 0,-4-4 0,0 1 0,-1 0 0,2 0 0,0 1 0,2 1 0,0 1 0,-4-5 0,1 1 0,-1 0 0,2 1 0,-4 0 0,2 2 0,-1 0 0,3 1 0,0 0 0,2 1 0,0-1 0,1 1 0,-4-1 0,-1 0 0,1 0 0,1 1 0,0-1 0,-2-4 0,-1-1 0,2 1 0,-4-3 0,1 0 0,-3-3 0,1 1 0,-2-2 0,2-3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6.4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91.06836"/>
      <inkml:brushProperty name="anchorY" value="-11756.18848"/>
      <inkml:brushProperty name="scaleFactor" value="0.5"/>
    </inkml:brush>
  </inkml:definitions>
  <inkml:trace contextRef="#ctx0" brushRef="#br0">1 399 24575,'0'0'0,"0"-3"0,4-2 0,5 0 0,-1-3 0,4 1 0,3-3 0,2 1 0,2-2 0,2-3 0,0 2 0,0 2 0,-3-1 0,-1 2 0,0 3 0,1-3 0,1 2 0,0-3 0,2 2 0,-5-3 0,1 2 0,0 1 0,1 3 0,1-3 0,0 2 0,2 2 0,-5-4 0,1 1 0,0 2 0,1 1 0,0-3 0,2 1 0,-4-3 0,1 1 0,0 1 0,1 2 0,0-2 0,2 1 0,1 0 0,-1 3 0,-3-4 0,0 1 0,0 2 0,1 0 0,1 2 0,-4-4 0,1 1 0,1 0 0,0-2 0,2 0 0,1 1 0,0 2 0,-3-3 0,0 1 0,0 1 0,-4-3 0,2 1 0,0 2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6.8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335.63086"/>
      <inkml:brushProperty name="anchorY" value="-12627.32617"/>
      <inkml:brushProperty name="scaleFactor" value="0.5"/>
    </inkml:brush>
  </inkml:definitions>
  <inkml:trace contextRef="#ctx0" brushRef="#br0">0 23 24575,'0'0'0,"4"0"0,5 0 0,4 0 0,3 0 0,3 0 0,-2-4 0,0 0 0,1-1 0,0 2 0,2 0 0,0 1 0,0 1 0,1 1 0,1 0 0,-1 0 0,0 0 0,0 0 0,1 1 0,-1-1 0,-4 4 0,0 1 0,0-1 0,-4 4 0,-3 3 0,-3 3 0,-4 4 0,-1 1 0,-2 2 0,0 0 0,-5 1 0,0 0 0,-4-4 0,1-1 0,-4 0 0,-2 1 0,-2-4 0,2 1 0,-2-3 0,3 1 0,0-3 0,-2 2 0,3 1 0,-2-1 0,-1-3 0,3 1 0,-2-1 0,2 1 0,0-1 0,2 2 0,-2-2 0,2 3 0,-1 2 0,-3 2 0,3 2 0,1 2 0,-1-4 0,7-3 0,6-4 0,7-4 0,5-3 0,3-1 0,4-1 0,1-1 0,0 0 0,1 1 0,-1-1 0,0 1 0,-1-5 0,1 1 0,-1-1 0,0-3 0,1 1 0,-1 2 0,0 0 0,-4-2 0,0 1 0,-1 1 0,2 1 0,-4-3 0,1 2 0,-3-5 0,1 2 0,1 1 0,2-2 0,2 2 0,1-4 0,2 3 0,-4-4 0,0 3 0,-4-3 0,0 3 0,2-3 0,1-2 0,-2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7.1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345.32422"/>
      <inkml:brushProperty name="anchorY" value="-14193.22363"/>
      <inkml:brushProperty name="scaleFactor" value="0.5"/>
    </inkml:brush>
  </inkml:definitions>
  <inkml:trace contextRef="#ctx0" brushRef="#br0">22 1 24575,'0'0'0,"0"3"0,0 7 0,0 3 0,0 3 0,0 3 0,0 2 0,0 0 0,0 1 0,0 0 0,0 4 0,0 1 0,0-2 0,0 0 0,0-1 0,0-1 0,0-1 0,0 0 0,0-1 0,0 0 0,0 0 0,0 0 0,0 4 0,0 0 0,0 1 0,0-1 0,0-2 0,0 0 0,0 3 0,0 0 0,0 0 0,0-2 0,0 0 0,0 3 0,0-1 0,0 0 0,0-1 0,0 2 0,0 0 0,0-1 0,0 4 0,0-2 0,0-1 0,0-2 0,0-1 0,0-1 0,0-1 0,0-1 0,0 0 0,-4-4 0,-1-9 0,1-9 0,1-7 0,0-7 0,1-3 0,1-4 0,1 0 0,0-1 0,0 0 0,0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7.6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053.97656"/>
      <inkml:brushProperty name="anchorY" value="-13901.63574"/>
      <inkml:brushProperty name="scaleFactor" value="0.5"/>
    </inkml:brush>
  </inkml:definitions>
  <inkml:trace contextRef="#ctx0" brushRef="#br0">0 22 24575,'0'0'0,"4"0"0,5 0 0,4-4 0,3 0 0,4-1 0,0 2 0,2 0 0,0 2 0,0 0 0,0 0 0,0 1 0,-1 1 0,1-1 0,-1 0 0,0 0 0,0 0 0,0 0 0,0 0 0,1 0 0,-1 0 0,4 4 0,1 1 0,-1-1 0,0-1 0,-1 0 0,-2-1 0,0-1 0,0 3 0,-1 1 0,0-1 0,5 4 0,-1-2 0,0 0 0,0-2 0,-2-1 0,-4 3 0,-1-1 0,-1 4 0,0-1 0,2-1 0,0-3 0,-3 4 0,1-2 0,-1-1 0,-2 3 0,0-1 0,-3 3 0,-3 3 0,-2 2 0,-3 3 0,-2 2 0,0 1 0,-6-4 0,0 0 0,-4-4 0,1 1 0,-4-3 0,-2-4 0,2 2 0,-2-2 0,2 3 0,-1-2 0,3 3 0,-2-2 0,-2-2 0,-2 3 0,-2-3 0,2 4 0,0 1 0,0-1 0,-2 3 0,-1 1 0,-1-2 0,-1 1 0,5 2 0,-1-3 0,0-3 0,3 1 0,-1-2 0,0-3 0,3 3 0,-2-2 0,3 2 0,-2 0 0,3 1 0,-1 0 0,-3-3 0,2 2 0,-1-1 0,2 2 0,-6-1 0,-1 2 0,-3 2 0,-1 3 0,0-2 0,4 2 0,0-4 0,5 1 0,3 2 0,0-3 0,3 2 0,-3-3 0,2 1 0,2 2 0,-3 3 0,2 1 0,1 1 0,2 2 0,2 0 0,0 0 0,2 1 0,0-1 0,0 1 0,0-1 0,1 0 0,-1 1 0,0-1 0,0 0 0,0 0 0,4 0 0,1 1 0,-1-1 0,-1 0 0,4-4 0,-1 0 0,0-1 0,-2 2 0,-2 1 0,4-4 0,-1 1 0,-1 0 0,0 2 0,-2 1 0,4-4 0,-1 1 0,-1 1 0,4-4 0,-1 2 0,-1 0 0,-2 2 0,-1 1 0,-2 2 0,4-4 0,0 1 0,-1 0 0,-1 1 0,0 1 0,-2 0 0,0 2 0,3 0 0,1 0 0,-1 0 0,-1 0 0,-1 1 0,0-1 0,-1 5 0,3-5 0,1 0 0,3 0 0,0 3 0,-1 1 0,-2-1 0,-2 0 0,-1 0 0,3-1 0,0-1 0,-1-1 0,-1 0 0,0 1 0,-2-1 0,0 0 0,-1 0 0,0 0 0,0 0 0,0 4 0,-1 0 0,1 1 0,0-6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8.0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748.04492"/>
      <inkml:brushProperty name="anchorY" value="-17450.05664"/>
      <inkml:brushProperty name="scaleFactor" value="0.5"/>
    </inkml:brush>
  </inkml:definitions>
  <inkml:trace contextRef="#ctx0" brushRef="#br0">18 0 24575,'0'0'0,"-4"0"0,-5 0 0,4 0 0,6 0 0,6 0 0,5 0 0,5 0 0,2 0 0,2 0 0,1 0 0,1 0 0,-1 0 0,-9 0 0,-8 0 0,-9 0 0,-8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33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24575,'2'4'0,"0"0"0,0 0 0,1-1 0,-1 1 0,1-1 0,0 0 0,0 0 0,0 0 0,1 0 0,-1-1 0,1 1 0,7 3 0,1 3 0,43 37 0,54 40 0,-44-35 0,-48-36 0,1-1 0,1 0 0,22 11 0,-12-8 0,50 39 0,11 8 0,67 40 0,17 8 0,-117-80 0,105 55 0,183 75 0,-322-151 0,-12-7 0,0 1 0,0 1 0,0-1 0,-1 2 0,0 0 0,0 0 0,13 13 0,33 28-1365,-46-40-5461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3.7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794.98047"/>
      <inkml:brushProperty name="anchorY" value="-21212.47656"/>
      <inkml:brushProperty name="scaleFactor" value="0.5"/>
    </inkml:brush>
  </inkml:definitions>
  <inkml:trace contextRef="#ctx0" brushRef="#br0">1 23 24575,'0'0'0,"0"-4"0,4-1 0,5 1 0,3 0 0,5 2 0,2 0 0,2 1 0,0 1 0,1 0 0,0 0 0,0 0 0,0 0 0,0 0 0,-1 0 0,0 0 0,1 0 0,-1 1 0,0-1 0,-4 4 0,-1 0 0,1 1 0,1-2 0,0 0 0,-2 3 0,0-1 0,0 0 0,2-2 0,-4 4 0,1-1 0,2-1 0,0-1 0,-3 2 0,2 0 0,-5 3 0,3 0 0,0-3 0,2 4 0,2-3 0,-3 4 0,1-3 0,1-1 0,1-2 0,-3 3 0,-4 2 0,1-1 0,-3 4 0,1-3 0,-1 2 0,-2 2 0,-3 3 0,-1 1 0,-2 2 0,0 0 0,-1 2 0,-1-1 0,-3-3 0,-1-1 0,-4-4 0,-3 0 0,-4-2 0,2 0 0,-1-2 0,2 2 0,-1-2 0,-1-2 0,-1-2 0,2 2 0,-1-1 0,-2-1 0,0-1 0,2 2 0,0 0 0,-1-2 0,2 4 0,4 3 0,3 4 0,8-2 0,1 2 0,6-3 0,4-3 0,0 1 0,-2-2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2.9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134.09375"/>
      <inkml:brushProperty name="anchorY" value="-18720.05664"/>
      <inkml:brushProperty name="scaleFactor" value="0.5"/>
    </inkml:brush>
  </inkml:definitions>
  <inkml:trace contextRef="#ctx0" brushRef="#br0">1 692 24575,'0'0'0,"3"0"0,7 0 0,2 0 0,5 0 0,2 0 0,2 0 0,0 0 0,1 0 0,0 0 0,0 0 0,0 0 0,0 0 0,-1-4 0,0-1 0,1 1 0,-1 0 0,4 2 0,-4-4 0,0 1 0,4 0 0,-1 1 0,1 2 0,3 0 0,0 1 0,-1-3 0,-2 0 0,-1 0 0,-1-4 0,-1 1 0,-1 2 0,0 0 0,0 2 0,0 2 0,0 0 0,0 1 0,0-4 0,0-1 0,0 2 0,1-1 0,-1 2 0,0 0 0,4-3 0,1 1 0,-1-1 0,0-3 0,-1 2 0,-1 0 0,3 2 0,4 1 0,-4-3 0,-2 1 0,3 0 0,-1 2 0,0 0 0,-2-2 0,-1 0 0,-1-4 0,4 1 0,0 2 0,-1 1 0,4-3 0,-1 2 0,-1 1 0,3-3 0,-2 1 0,-1 2 0,3 1 0,-2-3 0,-1 1 0,-2 1 0,3-3 0,0-3 0,2 1 0,3 1 0,0 3-709,-3 2 912,2-3-304,-2-2 101,2 0 0,-2 1 0,7 2 0,2-2 0,-2-3 0,1 2 0,2 1 0,-5 2 0,-3-2 0,1 1 0,-3-2 0,2 1 0,-3 1 0,-1 2 0,-2 2 0,2-2 0,3-1 0,-1-2 0,-1 0 0,7-3 0,-2 2 0,-2 1 0,-3 3 0,2 1 0,-3-2 0,-1 1 0,3-3 0,2 0 0,3 2 0,-1 1 0,-3-3 0,-2 2 0,-3-3 0,-2 1 0,-2 1 0,-1 2 0,0 2 0,0 1 0,-1-3 0,1 1 709,0 0-912,0 1 304,0-4-101,0 1 0,0 1 0,0 1 0,0 2 0,0 0 0,-4-3 0,0 1 0,0 0 0,1 0 0,5 2 0,-4-4 0,1 1 0,0 1 0,1 0 0,-1 2 0,-4-4 0,1 1 0,-5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3.2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880.64258"/>
      <inkml:brushProperty name="anchorY" value="-19298.75977"/>
      <inkml:brushProperty name="scaleFactor" value="0.5"/>
    </inkml:brush>
  </inkml:definitions>
  <inkml:trace contextRef="#ctx0" brushRef="#br0">1 65 24575,'0'0'0,"3"0"0,6 0 0,4-4 0,4 0 0,2 0 0,1 0 0,2 2 0,0 0 0,0 1 0,-4-3 0,-1-1 0,0 1 0,1-4 0,1 1 0,0 2 0,2 0 0,-1 2 0,1 2 0,1 0 0,-1 1 0,0 0 0,1 0 0,3 1 0,1-1 0,-1 0 0,0 0 0,-5 4 0,-2 1 0,0-1 0,0 0 0,0-2 0,2 4 0,4-1 0,1 0 0,0-1 0,-4 2 0,3 0 0,-1 3 0,0-1 0,-1-1 0,0-2 0,4 2 0,0 4 0,0-2 0,-1-1 0,-6 3 0,4-3 0,-5 3 0,-1-2 0,1-2 0,1 2 0,0-2 0,1-1 0,0 3 0,1-2 0,0 3 0,5 2 0,-1 4 0,1 2 0,-1-3 0,-2 1 0,0-3 0,-1 1 0,0-4 0,-5 3 0,0 0 0,-1-1 0,2 1 0,0-2 0,2 2 0,0 1 0,1 2 0,0 2 0,0 2 0,0-4 0,-4 1 0,0 0 0,-4 1 0,0-3 0,-3 0 0,2 1 0,-3 2 0,-2 0 0,-2 2 0,-2 0 0,-2 1 0,-5-4 0,0-4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3.9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621.49023"/>
      <inkml:brushProperty name="anchorY" value="-23062.82813"/>
      <inkml:brushProperty name="scaleFactor" value="0.5"/>
    </inkml:brush>
  </inkml:definitions>
  <inkml:trace contextRef="#ctx0" brushRef="#br0">22 1 24575,'0'0'0,"-4"0"0,-1 4 0,1 5 0,1 4 0,0 3 0,2 3 0,0-2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5.1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330.25391"/>
      <inkml:brushProperty name="anchorY" value="-21870.96289"/>
      <inkml:brushProperty name="scaleFactor" value="0.5"/>
    </inkml:brush>
  </inkml:definitions>
  <inkml:trace contextRef="#ctx0" brushRef="#br0">1 0 24575,'0'0'0,"0"4"0,0 5 0,0 4 0,0 4 0,0 2 0,4-3 0,5-2 0,0-1 0,-2 1 0,4-3 0,-2 2 0,2-2 0,-2 1 0,2-3 0,3-1 0,-2 1 0,2-1 0,1 2 0,2 2 0,2 0 0,1 1 0,1-2 0,-4 2 0,4-3 0,1 2 0,0-2 0,0 1 0,9-1 0,-5 1 0,1-1 0,-3-3 0,-1 2 0,-1-1 0,-1 2 0,0-2 0,4 3 0,4-2 0,1 3 0,-1-2 0,-2-3 0,-2 3 0,-1-3 0,-1-1 0,-2 3 0,0-2 0,0-2 0,0-1 0,4 3 0,4-1 0,-3 3 0,-2-1 0,4-1 0,-2 2 0,3-2 0,0-1 0,-1-1 0,-2 1 0,-2 0 0,-1 3 0,-1-1 0,-1-1 0,0-2 0,0 2 0,4 0 0,5-2 0,-1-2 0,-4 4 0,2 3 0,-2-1 0,0-1 0,-2-2 0,0 2 0,-1-1 0,-1-2 0,4 3 0,1-1 0,-1-2 0,0 4 0,-2-2 0,0-1 0,-1-2 0,0 3 0,-1-2 0,0 0 0,0 3 0,0-1 0,0-1 0,0-2 0,0 3 0,0-1 0,-4 3 0,0-1 0,-5-1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5.5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489.73633"/>
      <inkml:brushProperty name="anchorY" value="-23936.4668"/>
      <inkml:brushProperty name="scaleFactor" value="0.5"/>
    </inkml:brush>
  </inkml:definitions>
  <inkml:trace contextRef="#ctx0" brushRef="#br0">829 1 24575,'0'0'0,"-4"0"0,-1 4 0,-4 1 0,-3-1 0,1 4 0,-3-1 0,-2-1 0,-1-2 0,2 3 0,-1-1 0,0 0 0,-2-3 0,-1 0 0,-1 2 0,0 0 0,-1 0 0,-1 2 0,1 0 0,-1-1 0,1 2 0,0 0 0,-1 2 0,1-2 0,0 4 0,0-3 0,0-1 0,0 1 0,-5 3 0,1-2 0,-1 3 0,1-3 0,2 3 0,0 1 0,1 2 0,0-1 0,1 0 0,0 1 0,4 2 0,1-3 0,3 0 0,0-3 0,-1 1 0,2 2 0,-1-3 0,2 1 0,3 2 0,3 2 0,2 1 0,1 2 0,2 1 0,0 0 0,5-4 0,4 0 0,0 1 0,3-5 0,-1 2 0,2-4 0,-2 1 0,1 2 0,2-2 0,2 5 0,3 3 0,0-3 0,2 0 0,-4 1 0,0-3 0,-4 0 0,0-3 0,-2 0 0,1-2 0,1 2 0,-2 1 0,3-1 0,-3 1 0,1 2 0,-2 2 0,2 2 0,2-4 0,-3 2 0,-1-1 0,1-2 0,-3 1 0,-1 0 0,-3 2 0,-1 2 0,-2 0 0,4 2 0,-1 0 0,0 0 0,-1 1 0,-1-1 0,-1 0 0,0 1 0,-5-5 0,0 0 0,-1-1 0,-3 2 0,-3-4 0,1 2 0,-4-5 0,3 6 0,-2-2 0,-1-4 0,-3 2 0,-1-3 0,-2 2 0,-1-3 0,0-2 0,4 2 0,0-2 0,4 3 0,-1-2 0,0-1 0,-2-2 0,2 2 0,-1-1 0,0-1 0,-3-1 0,0-2 0,2-1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5.8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439.87109"/>
      <inkml:brushProperty name="anchorY" value="-24148.66992"/>
      <inkml:brushProperty name="scaleFactor" value="0.5"/>
    </inkml:brush>
  </inkml:definitions>
  <inkml:trace contextRef="#ctx0" brushRef="#br0">1 86 24575,'0'0'0,"0"-3"0,4-2 0,4 0 0,5 2 0,3 0 0,3 1 0,-2-3 0,0 1 0,1-1 0,0 2 0,2 1 0,0 0 0,0 1 0,1 1 0,0 0 0,1 0 0,-1-4 0,0 0 0,1 0 0,3 0 0,1 2 0,-1 0 0,0 1 0,3 1 0,-1-5 0,4 1 0,-2 0 0,4 1 0,-3 1 0,3 0 0,-2 1 0,2 1 0,-2 0 0,-2 0 0,-3 0 0,-1 0 0,-3 0 0,4 1 0,0-1 0,-1 0 0,-1 0 0,4 0 0,-1 0 0,3 0 0,-1 0 0,-1 0 0,-1 0 0,-3 0 0,-1 0 0,3 0 0,0 0 0,3 0 0,4 0 0,4 0 0,-3 0 0,-1 0 0,-4 0 0,-3 0 0,-2 0 0,-1 0 0,-2 0 0,0 0 0,-1 0 0,1 0 0,-1 0 0,1 0 0,0 0 0,-4 4 0,0 0 0,-1 0 0,-2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2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383.19531"/>
      <inkml:brushProperty name="anchorY" value="-25350.06641"/>
      <inkml:brushProperty name="scaleFactor" value="0.5"/>
    </inkml:brush>
  </inkml:definitions>
  <inkml:trace contextRef="#ctx0" brushRef="#br0">294 43 24575,'0'0'0,"4"0"0,5 0 0,4 0 0,3 0 0,3 0 0,2 0 0,0 0 0,1 0 0,1 0 0,-2 0 0,1 0 0,0 0 0,-5-4 0,0 0 0,0 0 0,0 0 0,2 2 0,0 0 0,1 1 0,1 1 0,0 0 0,-4-4 0,0-1 0,0 1 0,1 1 0,1 0 0,1 2 0,0 0 0,1 0 0,0 1 0,0 0 0,0 1 0,1-1 0,-10 0 0,-7 0 0,-6 4 0,-6 1 0,-6 3 0,-3 0 0,-4-1 0,-1 3 0,-1-2 0,0 2 0,-5-1 0,1 2 0,0-1 0,1 2 0,1 1 0,1-1 0,1 2 0,0-3 0,1-2 0,0 1 0,0-3 0,4 4 0,1-3 0,-1-1 0,4 2 0,-1-2 0,-2-1 0,0 2 0,-3-1 0,4 3 0,-1-1 0,-1 2 0,0-2 0,-2-1 0,-1-3 0,4 2 0,-1 0 0,0-3 0,-1 4 0,0-1 0,-2-1 0,-1 2 0,-4-1 0,4 3 0,0-2 0,0 0 0,1-3 0,-1 2 0,1-1 0,-1-1 0,9-1 0,8-2 0,9-1 0,7 0 0,4-1 0,5 0 0,-4-5 0,-3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4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905.29492"/>
      <inkml:brushProperty name="anchorY" value="-24432.14258"/>
      <inkml:brushProperty name="scaleFactor" value="0.5"/>
    </inkml:brush>
  </inkml:definitions>
  <inkml:trace contextRef="#ctx0" brushRef="#br0">1 22 24575,'0'0'0,"3"0"0,6 0 0,4 0 0,4 0 0,2 0 0,2 0 0,0 0 0,1 0 0,0 0 0,0 0 0,0 0 0,-1 0 0,1 0 0,-1 0 0,0 0 0,0 0 0,0 0 0,1 0 0,-6-4 0,1-1 0,0 1 0,1 1 0,0 0 0,2 2 0,0 0 0,-7 0 0,-10 1 0,-7 0 0,-8 1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6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629.44727"/>
      <inkml:brushProperty name="anchorY" value="-25680.98242"/>
      <inkml:brushProperty name="scaleFactor" value="0.5"/>
    </inkml:brush>
  </inkml:definitions>
  <inkml:trace contextRef="#ctx0" brushRef="#br0">0 0 24575,'0'0'0,"0"4"0,5 1 0,-1 4 0,5-1 0,3-2 0,3 0 0,4-3 0,0-1 0,3-1 0,-1-1 0,1 0 0,0 0 0,0-1 0,-1 1 0,1 0 0,-1 0 0,0 0 0,0 0 0,0 0 0,1 0 0,-1 0 0,0 0 0,0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0:3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8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20.22656"/>
      <inkml:brushProperty name="anchorY" value="-26993.37305"/>
      <inkml:brushProperty name="scaleFactor" value="0.5"/>
    </inkml:brush>
  </inkml:definitions>
  <inkml:trace contextRef="#ctx0" brushRef="#br0">43 39 24575,'0'0'0,"0"4"0,0 5 0,4 0 0,5 3 0,4-2 0,3 3 0,4-2 0,-4 1 0,1-2 0,1 2 0,-3 2 0,-1-2 0,-2 2 0,1-3 0,-3 1 0,1-2 0,-6-2 0,-2 2 0,-7-3 0,-5-1 0,-5-2 0,-4-2 0,-2-1 0,-1 0 0,-1-1 0,-1-1 0,5-3 0,1-1 0,3-4 0,1 1 0,3-3 0,2-3 0,4-2 0,-3 1 0,2 0 0,0-2 0,2-1 0,1-1 0,1-1 0,0-1 0,1 0 0,1 0 0,-1 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7.1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07.94141"/>
      <inkml:brushProperty name="anchorY" value="-25685.05859"/>
      <inkml:brushProperty name="scaleFactor" value="0.5"/>
    </inkml:brush>
  </inkml:definitions>
  <inkml:trace contextRef="#ctx0" brushRef="#br0">0 0 24575,'0'0'0,"0"4"0,0 5 0,0 4 0,0 4 0,0 2 0,0 2 0,0 0 0,0 1 0,0 0 0,0 0 0,4 0 0,1-1 0,-1 1 0,-1-1 0,0 0 0,-2 0 0,5 1 0,-2-1 0,1 0 0,-2-4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7.4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16.28906"/>
      <inkml:brushProperty name="anchorY" value="-27333.30273"/>
      <inkml:brushProperty name="scaleFactor" value="0.5"/>
    </inkml:brush>
  </inkml:definitions>
  <inkml:trace contextRef="#ctx0" brushRef="#br0">61 0 24575,'0'0'0,"0"4"0,0 5 0,0 4 0,-5 4 0,1 2 0,-4-3 0,0 1 0,1 1 0,1 1 0,-1-4 0,0 0 0,2 2 0,1-4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3.5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86.11719"/>
      <inkml:brushProperty name="anchorY" value="-26254.93945"/>
      <inkml:brushProperty name="scaleFactor" value="0.5"/>
    </inkml:brush>
  </inkml:definitions>
  <inkml:trace contextRef="#ctx0" brushRef="#br0">1 2191 24575,'0'0'0,"0"-4"0,0-5 0,0-4 0,0-4 0,0-2 0,0-2 0,0 0 0,0-1 0,0 0 0,0 0 0,0 0 0,0 1 0,0-1 0,4 1 0,0 0 0,1 0 0,3 4 0,-1 0 0,-1 0 0,-2-1 0,-1 0 0,-1-1 0,-2-2 0,0 1 0,0-2 0,0-3 0,4-5 0,0 0 0,0 1 0,-1 1 0,0 3 0,-2 1 0,0 2 0,0-4 0,-1 0 0,0-3 0,4 0 0,0 1 0,0-2 0,0 1 0,-2 2 0,0 1 0,-1 2 0,-1 2 0,0-4 0,0-8 0,0 0 0,0 1-694,0 2 893,0-1-298,0 3 99,-1-3 0,1 2 0,0 2 0,0 2-64,0 2 82,0-3-27,0 1 9,1 1 0,-1 0 0,0-2 0,0 0 0,0 1 0,0-3 0,0 1 0,0-4 0,0 3 0,0 0 0,0 3 0,0-3 0,0 2 0,0-3 0,0 0 692,0 3-890,0-4 297,0 3-99,0 1 0,0 1 0,0 2 66,0 2-85,0 0 28,0 1-9,0 0 0,0 0 0,0 0 0,0 0 0,0 0 0,0 0 0,-5 4 0,1 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3.8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32.15625"/>
      <inkml:brushProperty name="anchorY" value="-25334.99414"/>
      <inkml:brushProperty name="scaleFactor" value="0.5"/>
    </inkml:brush>
  </inkml:definitions>
  <inkml:trace contextRef="#ctx0" brushRef="#br0">759 1 24575,'0'0'0,"-4"0"0,-5 0 0,-4 0 0,-3 4 0,-3 1 0,-2-1 0,-1 0 0,5 2 0,-1 0 0,0 0 0,0-2 0,-1-2 0,-1 4 0,0-1 0,-1 4 0,0-1 0,0-2 0,0-1 0,-1-2 0,5 4 0,0-2 0,0-1 0,0 0 0,-2-2 0,0 4 0,-2-1 0,0-1 0,0 4 0,0-2 0,0 0 0,-1-1 0,1-3 0,0 0 0,0-1 0,4 3 0,0 0 0,0 0 0,-1-1 0,0 0 0,-2-2 0,4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4.0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303.41602"/>
      <inkml:brushProperty name="anchorY" value="-24235.08789"/>
      <inkml:brushProperty name="scaleFactor" value="0.5"/>
    </inkml:brush>
  </inkml:definitions>
  <inkml:trace contextRef="#ctx0" brushRef="#br0">0 1 24575,'0'0'0,"4"0"0,5 0 0,4 0 0,4 0 0,2 0 0,2 0 0,-4 4 0,1 1 0,-1-1 0,-3 4 0,1 3 0,1-1 0,1 3 0,1-2 0,-3 2 0,1-2 0,1-3 0,-4 1 0,2-1 0,-4 2 0,2-2 0,-3 3 0,1-1 0,3-3 0,2 2 0,1-1 0,-1 2 0,0-2 0,1 3 0,0-1 0,2-3 0,-3 2 0,0-1 0,1-2 0,-4 3 0,2-3 0,0 0 0,2 2 0,2 3 0,0 0 0,2-3 0,0 2 0,0-1 0,0-2 0,1-3 0,-5 3 0,0-1 0,0-1 0,1-2 0,0-1 0,-2 4 0,0-1 0,0-1 0,-3 4 0,2-2 0,-4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4.6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468.01563"/>
      <inkml:brushProperty name="anchorY" value="-25899.4043"/>
      <inkml:brushProperty name="scaleFactor" value="0.5"/>
    </inkml:brush>
  </inkml:definitions>
  <inkml:trace contextRef="#ctx0" brushRef="#br0">447 65 24575,'0'0'0,"-3"0"0,-7 0 0,-3 0 0,1-4 0,-3 0 0,-1-1 0,-2 2 0,-1 0 0,2-3 0,1 1 0,-1 0 0,-1 2 0,-1 0 0,3-2 0,0-1 0,0 2 0,-2 0 0,-1 2 0,-1 0 0,0 2 0,-1-1 0,4 6 0,0-1 0,4 5 0,0-1 0,3 4 0,2 2 0,-1-2 0,2 2 0,2 2 0,1 1 0,2 2 0,0 1 0,2 1 0,0 0 0,0 0 0,1 1 0,-1-1 0,5 1 0,-1-1 0,1 0 0,-2 1 0,0-1 0,3-4 0,-1-1 0,4-3 0,-1 0 0,3-3 0,2-2 0,-1 1 0,2-2 0,2-2 0,1-1 0,2-2 0,1-1 0,1 0 0,0 3 0,1 0 0,-1 0 0,1-1 0,-1 0 0,-4-2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4.9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67.6875"/>
      <inkml:brushProperty name="anchorY" value="-25052.24219"/>
      <inkml:brushProperty name="scaleFactor" value="0.5"/>
    </inkml:brush>
  </inkml:definitions>
  <inkml:trace contextRef="#ctx0" brushRef="#br0">1 1 24575,'0'0'0,"3"3"0,7 2 0,3-1 0,3 0 0,3-2 0,2 4 0,1 0 0,0-2 0,0 0 0,-1-1 0,1-2 0,-5 4 0,0 0 0,-4 3 0,0 0 0,2-1 0,1-2 0,-3-2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1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633.02344"/>
      <inkml:brushProperty name="anchorY" value="-26405.51172"/>
      <inkml:brushProperty name="scaleFactor" value="0.5"/>
    </inkml:brush>
  </inkml:definitions>
  <inkml:trace contextRef="#ctx0" brushRef="#br0">44 0 24575,'0'0'0,"0"4"0,0 5 0,-5 0 0,1 3 0,0 2 0,0 3 0,1 2 0,2 2 0,0 0 0,-4 0 0,1 1 0,0 0 0,0-1 0,2 1 0,1-1 0,0-4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4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320.08203"/>
      <inkml:brushProperty name="anchorY" value="-25407.54492"/>
      <inkml:brushProperty name="scaleFactor" value="0.5"/>
    </inkml:brush>
  </inkml:definitions>
  <inkml:trace contextRef="#ctx0" brushRef="#br0">1 0 24575,'0'0'0,"3"0"0,6 0 0,0 5 0,-1 3 0,-2 5 0,3-1 0,-2 3 0,-2 1 0,-1 2 0,-1 2 0,2-4 0,0 0 0,0 1 0,-2 1 0,-1 1 0,-1 1 0,0 1 0,-1 0 0,0 0 0,0 0 0,4-4 0,0 0 0,0 0 0,0 1 0,2-4 0,0 1 0,0 1 0,-2 2 0,-2 0 0,0 2 0,3-4 0,-1 1 0,0 0 0,0 0 0,-2 2 0,4-3 0,-1 0 0,0 0 0,-2 2 0,0 1 0,-2-4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24575,'-1'30'0,"1"0"0,0 1 0,2 0 0,9 47 0,-7-52-77,0 0 0,-2 1 0,-3 43 0,1-38-980,0-13-5769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6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759.71484"/>
      <inkml:brushProperty name="anchorY" value="-27330.25195"/>
      <inkml:brushProperty name="scaleFactor" value="0.5"/>
    </inkml:brush>
  </inkml:definitions>
  <inkml:trace contextRef="#ctx0" brushRef="#br0">463 0 24575,'0'0'0,"-4"0"0,-5 5 0,0 3 0,-3 5 0,2 4 0,-3 2 0,2 2 0,-1-4 0,-2 1 0,-2-1 0,2 2 0,-2-4 0,4 0 0,-1 1 0,-2-3 0,3 1 0,3 2 0,-2-4 0,-2 2 0,3 2 0,-3 1 0,-2-3 0,3 1 0,-2-3 0,-2 1 0,3 2 0,-1-3 0,3 2 0,-2-4 0,3 3 0,-2-3 0,3 2 0,-3-3 0,3 3 0,-3-3 0,3 3 0,-3-3 0,3 2 0,1 3 0,3-2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8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27.42188"/>
      <inkml:brushProperty name="anchorY" value="-26589.80273"/>
      <inkml:brushProperty name="scaleFactor" value="0.5"/>
    </inkml:brush>
  </inkml:definitions>
  <inkml:trace contextRef="#ctx0" brushRef="#br0">1 0 24575,'0'0'0,"3"0"0,7 0 0,2 0 0,5 0 0,2 0 0,-2 4 0,0 1 0,-4 3 0,1 0 0,1-1 0,-2 2 0,0-1 0,-2 3 0,2-2 0,1-2 0,-3 2 0,3-1 0,-3 2 0,1-1 0,-2 2 0,-2-2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6.3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564.58984"/>
      <inkml:brushProperty name="anchorY" value="-27991.72266"/>
      <inkml:brushProperty name="scaleFactor" value="0.5"/>
    </inkml:brush>
  </inkml:definitions>
  <inkml:trace contextRef="#ctx0" brushRef="#br0">1 1 24575,'0'0'0,"3"0"0,7 0 0,2 0 0,5 0 0,2 0 0,2 0 0,0 0 0,1 0 0,0 4 0,0 1 0,0-1 0,0 0 0,-1-2 0,0 0 0,1-1 0,-1-1 0,0 0 0,0 0 0,0 0 0,0 0 0,0 0 0,0 0 0,1-1 0,-1 1 0,0 0 0,0 0 0,-4 5 0,-4 3 0,-5 5 0,-3 4 0,-7-3 0,-2 3 0,-1 0 0,1 2 0,0 0 0,-2-3 0,0 0 0,0 1 0,3 1 0,-4-4 0,1 2 0,1 0 0,1 1 0,-2-2 0,0 0 0,-3 1 0,1 2 0,1 0 0,2 2 0,-3-4 0,2 1 0,1 0 0,1 1 0,2-4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6.6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258.52734"/>
      <inkml:brushProperty name="anchorY" value="-29726.16016"/>
      <inkml:brushProperty name="scaleFactor" value="0.5"/>
    </inkml:brush>
  </inkml:definitions>
  <inkml:trace contextRef="#ctx0" brushRef="#br0">1 1 24575,'0'0'0,"3"0"0,2 4 0,0 5 0,-2 3 0,0 5 0,3-2 0,-1 1 0,0 1 0,-2 2 0,0 0 0,-2 1 0,0 1 0,-1 0 0,0 1 0,4-1 0,0 0 0,0 1 0,0-1 0,-2 0 0,0 1 0,-1-1 0,-1 0 0,0 0 0,0 0 0,0 0 0,-1 1 0,1-1 0,0 0 0,0 0 0,0 0 0,0 0 0,0 1 0,0-1 0,0 0 0,0-4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7.2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591.71094"/>
      <inkml:brushProperty name="anchorY" value="-31649.00195"/>
      <inkml:brushProperty name="scaleFactor" value="0.5"/>
    </inkml:brush>
  </inkml:definitions>
  <inkml:trace contextRef="#ctx0" brushRef="#br0">144 1 24575,'0'0'0,"-4"0"0,-1 4 0,1 4 0,1 5 0,-4-1 0,-3-1 0,-4-3 0,-3-3 0,-2 2 0,-2-1 0,0-2 0,8 0 0,8-2 0,9-1 0,7 0 0,6-1 0,3-1 0,2 1 0,0 0 0,1 0 0,0 0 0,-1-1 0,0 1 0,-4 5 0,-5 3 0,-5 5 0,-4 4 0,-2 2 0,-5-3 0,-6-3 0,-5 0 0,1 2 0,-3-4 0,-1 2 0,-1 2 0,-2-3 0,4 2 0,4 1 0,-1-2 0,3 1 0,-1-3 0,3 2 0,1 1 0,3 3 0,1 1 0,6-3 0,5-3 0,1 0 0,3-2 0,4-4 0,1-1 0,2-3 0,2 0 0,0-2 0,-3-5 0,-1 0 0,0-4 0,1 1 0,-3-4 0,0 2 0,-3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7.7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993.75"/>
      <inkml:brushProperty name="anchorY" value="-33309.80078"/>
      <inkml:brushProperty name="scaleFactor" value="0.5"/>
    </inkml:brush>
  </inkml:definitions>
  <inkml:trace contextRef="#ctx0" brushRef="#br0">1 1 24575,'0'0'0,"4"0"0,5 0 0,4 0 0,3 0 0,-1 4 0,2 0 0,0 1 0,-3 2 0,1 0 0,1-1 0,-3 3 0,1-2 0,2-1 0,-3 3 0,1-2 0,1-1 0,-2 2 0,1-1 0,1-1 0,-2 3 0,1-2 0,1-2 0,-2 4 0,1-2 0,2-2 0,-3 4 0,1-2 0,-3 3 0,2-2 0,-3 4 0,-7 1 0,-7-1 0,-6-2 0,-5-4 0,-3 3 0,-3-2 0,-1-2 0,3 3 0,1-2 0,0 0 0,0-2 0,3 2 0,0 4 0,-1 0 0,3 2 0,-1-2 0,-2 3 0,4 1 0,-2-2 0,3 2 0,2 2 0,0-3 0,1 1 0,2 2 0,2 1 0,-3-3 0,2 1 0,-4-2 0,1 0 0,2 1 0,1 2 0,1 2 0,3 2 0,0 0 0,1 1 0,0 1 0,0-1 0,5-3 0,0-6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7.9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314.48828"/>
      <inkml:brushProperty name="anchorY" value="-35266.33203"/>
      <inkml:brushProperty name="scaleFactor" value="0.5"/>
    </inkml:brush>
  </inkml:definitions>
  <inkml:trace contextRef="#ctx0" brushRef="#br0">25 0 24575,'0'0'0,"-3"0"0,-2 5 0,-4-1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9.2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019.53125"/>
      <inkml:brushProperty name="anchorY" value="-34009.50781"/>
      <inkml:brushProperty name="scaleFactor" value="0.5"/>
    </inkml:brush>
  </inkml:definitions>
  <inkml:trace contextRef="#ctx0" brushRef="#br0">47 1 24575,'0'0'0,"3"0"0,6 0 0,4 0 0,4 0 0,-2 4 0,1 0 0,-3 5 0,1-1 0,1-1 0,2 2 0,1-1 0,-2 2 0,0-1 0,0-1 0,-2 1 0,0-2 0,-3 3 0,2-1 0,1-2 0,-2 2 0,1-2 0,2-1 0,-2 3 0,-3 2 0,-3 3 0,-3 3 0,-2 2 0,-1 2 0,-1 0 0,-1 1 0,1 0 0,-1-1 0,-4-3 0,1-1 0,-1 0 0,-2-4 0,-5-3 0,-2 1 0,-4-3 0,-1-2 0,2 2 0,0-1 0,0-2 0,-1-1 0,-1-2 0,-1 0 0,-1-2 0,0 0 0,0 0 0,-1-1 0,1 1 0,0 0 0,-1 0 0,5 4 0,5 5 0,4 4 0,3 3 0,3 3 0,1 2 0,2 1 0,0 0 0,-1 0 0,1-1 0,0 1 0,-1 0 0,0-1 0,0-4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9.5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707.28125"/>
      <inkml:brushProperty name="anchorY" value="-33434.83984"/>
      <inkml:brushProperty name="scaleFactor" value="0.5"/>
    </inkml:brush>
  </inkml:definitions>
  <inkml:trace contextRef="#ctx0" brushRef="#br0">1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51.4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977.28125"/>
      <inkml:brushProperty name="anchorY" value="-34704.83984"/>
      <inkml:brushProperty name="scaleFactor" value="0.5"/>
    </inkml:brush>
  </inkml:definitions>
  <inkml:trace contextRef="#ctx0" brushRef="#br0">39 1 24575,'0'0'0,"4"0"0,1 4 0,4 0 0,3 0 0,-1 4 0,3-1 0,-3 3 0,2-1 0,2-2 0,2 3 0,1-3 0,2-1 0,0 3 0,-3 2 0,0-1 0,1-1 0,-5 1 0,2-1 0,0-3 0,2-1 0,-3 2 0,1-2 0,1 0 0,2 3 0,-4 3 0,2-1 0,0-2 0,1 3 0,2-3 0,1-1 0,-4 2 0,5-2 0,0 3 0,2-2 0,-1-1 0,0 2 0,4-2 0,5 8 0,-1-2 0,-1-2 0,-1 2 0,-3-3 0,-1 2 0,-2 1 0,0-1 0,-1-3 0,0 2 0,-1-2 0,1 1 0,0-1 0,0-2 0,0 2 0,0-2 0,0 3 0,1-1 0,-1 2 0,0-2 0,0-1 0,-4 1 0,0-1 0,0-2 0,0 2 0,2-1 0,0-2 0,2-1 0,-5 3 0,1-1 0,-4 3 0,0-1 0,2-1 0,1-3 0,2 4 0,1-2 0,1-1 0,1-1 0,-8-1 0,-9-2 0,-8-1 0,-3-4 0,-6 0 0,2-5 0,-3 1 0,-2 0 0,-2 3 0,3-3 0,-1 2 0,0 0 0,-2 2 0,3-2 0,0 0 0,-2 1 0,0-2 0,-2 0 0,-1-3 0,0 2 0,-1 0 0,4-1 0,-4 2 0,-1 1 0,0 1 0,4-2 0,0 1 0,0-3 0,0 1 0,-1 2 0,0 1 0,-2-2 0,-3 0 0,-2 2 0,5-3 0,0-3 0,2 1 0,-1 2 0,1 1 0,-1 3 0,3-2 0,1 1 0,0 0 0,-2 2 0,-1-3 0,0 0 0,-2 1 0,1-3 0,-1 1 0,-1 2 0,1-4 0,-1 2 0,1 1 0,0 2 0,-1-3 0,1 1 0,0 1 0,0-3 0,0 2 0,0-4 0,0 1 0,-1 2 0,1 2 0,0 2 0,4-3 0,0 1 0,0-4 0,0 1 0,-2 2 0,0 1 0,3-2 0,-1 1 0,0 0 0,0 3 0,2-4 0,0 1 0,-1 1 0,-1 2 0,-2-4 0,3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8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24575,'28'1'0,"0"-2"0,0-1 0,45-9 0,-71 11 0,0-1 0,-1 1 0,1-1 0,0 1 0,0 0 0,0 0 0,0 0 0,0 0 0,0 0 0,0 0 0,-1 1 0,1-1 0,0 1 0,0-1 0,0 1 0,-1-1 0,1 1 0,0 0 0,0 0 0,-1 0 0,1 0 0,-1 0 0,1 1 0,0 0 0,0 1 0,0-1 0,0 1 0,0 0 0,-1 0 0,0 0 0,0 0 0,1 0 0,-2 0 0,1 0 0,0 0 0,-1 1 0,1-1 0,-1 4 0,0-1 0,0-1 0,0 1 0,0 0 0,-1-1 0,0 1 0,0-1 0,0 0 0,-1 1 0,0-1 0,0 0 0,0 0 0,0 0 0,-1 0 0,0 0 0,0-1 0,-1 1 0,-3 4 0,-3-3 0,0 0 0,0-1 0,-19 8 0,21-10 0,-1 1 0,1 0 0,0 0 0,1 0 0,-1 1 0,-8 7 0,9-3-1365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59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1268 24575,'2'-3'0,"0"1"0,0-1 0,0 1 0,1-1 0,-1 1 0,1 0 0,-1 0 0,1 0 0,0 0 0,0 1 0,0-1 0,0 1 0,0 0 0,5-2 0,6-4 0,143-78 0,-91 53 0,-42 22 0,0-2 0,27-18 0,113-68 0,-97 50 0,-2-2 0,92-94 0,-12 16 0,-39 44 0,39-27 0,-42 24 0,30-29 0,-122 107 0,0 0 0,1 1 0,0 1 0,0 0 0,17-8 0,-16 9 0,0 0 0,0-1 0,-1-1 0,22-18 0,-5 2 0,37-25 0,-53 41-1365,0 3-5461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08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771 1324 24575,'-2'-8'0,"1"1"0,-1-1 0,0 0 0,-1 1 0,0-1 0,0 1 0,-1 0 0,0 0 0,0 0 0,-10-11 0,7 8 0,1 0 0,0 0 0,0-1 0,-5-13 0,6 10 0,-2 0 0,1 1 0,-2 0 0,-14-21 0,-15-25 0,-5-4 0,-1-1 0,33 46 0,-1 1 0,-21-26 0,7 9 0,-33-44 0,26 37 0,1-2 0,-45-85 0,-9-42 0,-62-125 0,139 281-1365,1 3-5461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09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1868 1030 24575,'-3'-1'0,"0"0"0,1-1 0,-1 0 0,0 1 0,1-1 0,-1 0 0,1 0 0,-1-1 0,1 1 0,0-1 0,0 1 0,-2-4 0,-6-6 0,-43-34 0,-1 3 0,-3 1 0,-1 4 0,-83-42 0,-127-71 0,238 135 0,-62-32 0,-2 4 0,-172-57 0,221 87 0,-69-34 0,11 5 0,67 30 0,1-1 0,0-2 0,-60-38 0,52 13 0,38 34 0,-1 0 0,0 1 0,0 0 0,-1 0 0,0 1 0,0 0 0,-8-5 0,-118-69-1365,121 73-5461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9:09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1 712 24575,'21'-1'0,"0"-2"0,0 0 0,0-2 0,-1 0 0,1-1 0,37-18 0,22-6 0,-61 26 0,0 0 0,31-3 0,1 1 0,247-57 0,-87 25 0,-140 23 0,-46 11 0,1-1 0,35-13 0,49-16 0,-71 23 0,66-28 0,-83 31 0,-1 1 0,1 1 0,43-7 0,-44 10 0,0-1 0,0-1 0,-1-1 0,37-15 0,-33 10 0,0 2 0,1 1 0,32-7 0,-32 9 0,-1 0 0,0-2 0,40-18 0,-39 14 0,51-16 0,-51 20 0,-1-1 0,37-19 0,10-11-36,-21 13-628,57-41-1,-97 60-6161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9:47:50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20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24575,'103'-2'0,"112"5"0,-140 7 0,-44-5 0,53 2 0,2 3 0,-4 0 0,20 0 0,10 1 0,-15 0 0,-6-1 0,-49-7 0,72 16 0,-69-11 0,53 4 0,-69-9 0,0 1 0,34 11 0,-36-9 0,-1 0 0,1-2 0,29 2 0,-30-6 0,1 1 0,-1 1 0,0 2 0,0 1 0,31 9 0,-26-6 0,0-2 0,61 6 0,-35-6 0,-18-3 0,56-3 0,24 1 0,-62 10 0,13 0 0,107 10 0,-125-13 0,100 5 0,-133-12 0,0 0 0,29 8 0,35 2 0,383-12 0,-443-1 0,0 0 0,0-2 0,36-10 0,-35 8 0,0 0 0,0 2 0,30-2 0,116-9 0,-95 8 0,146 7 0,-94 2 0,169-2-1365,-278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0:3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52.1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1020 24575,'17'-1'0,"-1"-1"0,0 0 0,1-1 0,16-7 0,-7 4 0,313-98 0,-212 63 0,626-174-701,-566 175 701,150-37 0,-280 61 100,1-3 0,-2-2 0,-1-3 1,-1-2-1,-1-2 0,49-36 0,-78 48-100,1 1 0,0 1 0,1 1 0,0 1 0,1 2 0,0 0 0,1 2 0,39-7 0,-22 7 0,6-2 0,0 2 0,68-2 0,-87 9 0,-1-2 0,45-8 0,61-22 0,-46 10 0,-5 3 0,225-56 0,-298 73-1365,-3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12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13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24575,'27'8'0,"146"16"0,-152-21 0,171 17-322,53 8-967,44 6 393,1438 211-4724,-1492-209 4901,-192-30 913,131 19 1468,-60-13 3811,-57-1-3956,461 87-1383,-98-17-1633,-352-70-5327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8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24575,'20'0'0,"0"0"0,0 2 0,0 1 0,-1 0 0,23 7 0,-37-8 0,0 0 0,0 0 0,0 0 0,-1 1 0,1-1 0,-1 1 0,1 0 0,-1 0 0,0 1 0,0-1 0,3 5 0,-5-5 0,0 0 0,-1-1 0,1 1 0,-1 0 0,1 0 0,-1 1 0,0-1 0,0 0 0,0 0 0,-1 0 0,1 1 0,-1-1 0,0 0 0,0 1 0,0-1 0,0 0 0,-1 0 0,1 1 0,-2 3 0,0-3 0,1 0 0,-1 0 0,0 0 0,0-1 0,-1 1 0,1-1 0,-1 1 0,0-1 0,0 0 0,0 0 0,0 0 0,-1 0 0,1-1 0,-1 1 0,1-1 0,-1 0 0,0 0 0,0 0 0,0-1 0,-5 2 0,0 1 0,8-4 0,1 0 0,0 0 0,0 0 0,0 1 0,0-1 0,0 0 0,0 0 0,0 0 0,-1 0 0,1 0 0,0 0 0,0 0 0,0 0 0,0 0 0,0 0 0,0 0 0,0 0 0,0 1 0,0-1 0,-1 0 0,1 0 0,0 0 0,0 0 0,0 0 0,0 0 0,0 0 0,0 1 0,0-1 0,0 0 0,0 0 0,0 0 0,0 0 0,0 0 0,0 1 0,0-1 0,0 0 0,0 0 0,0 0 0,0 0 0,0 0 0,0 0 0,0 0 0,0 1 0,0-1 0,0 0 0,1 0 0,-1 0 0,0 0 0,0 0 0,0 0 0,0 0 0,0 1 0,0-1 0,0 0 0,0 0 0,0 0 0,1 0 0,10 6 0,14 2 0,-19-8 0,0 1 0,-1 1 0,1-1 0,0 1 0,-1 0 0,1 1 0,-1-1 0,1 1 0,-1 0 0,0 0 0,5 5 0,-8-6 0,0 0 0,0 0 0,-1 0 0,1 0 0,-1 0 0,1 0 0,-1 1 0,0-1 0,0 0 0,0 1 0,0-1 0,0 1 0,0-1 0,-1 1 0,1 0 0,-1-1 0,0 1 0,0 0 0,0-1 0,0 1 0,0 0 0,-1-1 0,1 1 0,-1-1 0,1 1 0,-1-1 0,-2 6 0,0-4 3,-1 0-1,1 1 0,-1-1 0,0 0 1,0-1-1,0 1 0,0-1 0,0 0 1,-1 0-1,0 0 0,1 0 0,-1-1 1,0 0-1,-1 0 0,1 0 0,0-1 1,-6 2-1,-30 13-1408,29-9-5420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27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7686 298 24575,'-10'5'0,"-1"-2"0,1 1 0,-19 2 0,6 0 0,-96 18-174,-231 19-1,-131-28-1477,452-15 1562,-283 3-1979,-1840-6-3526,1868-2 5224,-672-72 1679,824 62-1079,-265-36 7484,-152-20-6837,15 16-876,-38-3 0,300 29 0,-120-7 0,336 32-1365,41 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28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657 1169 24575,'-18'-47'0,"-3"0"0,-30-48 0,3 4 0,-179-317 0,172 328 0,-29-46 0,67 98 0,1-2 0,-18-46 0,24 38 0,8 27 0,0 1 0,-6-14 0,7 21 0,-1 0 0,1 0 0,-1 0 0,0 1 0,1-1 0,-1 0 0,0 1 0,-1 0 0,1-1 0,0 1 0,-1 0 0,-3-2 0,-22-13-1365,21 11-5461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28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1422 733 24575,'-265'-99'0,"-374"-212"-1053,609 295 984,-14-5-21,-174-95 295,174 89-636,2-1 0,-72-62 0,88 66-5460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28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579 280 24575,'-68'-35'0,"-145"-66"0,24 36 0,124 43 0,63 21-40,-1 0 0,1 0-1,0-1 1,-1 1 0,1-1-1,0 1 1,0-1-1,0 0 1,0 0 0,0 0-1,0 0 1,1 0 0,-1 0-1,1-1 1,-1 1 0,1-1-1,0 1 1,0 0 0,0-1-1,-1-3 1,0 1-478,-1-3-6308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30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1786 3432 24575,'-6'-9'0,"-1"1"0,-13-14 0,-7-7 0,-126-195 0,18-15 0,92 160 0,-80-147 0,-126-223 0,234 422 0,1 1 0,1-2 0,1 0 0,-12-46 0,19 56 0,-1-1 0,-2 1 0,-9-18 0,-33-52 0,25 47 0,-221-426 0,166 309 0,60 119 0,-82-166 0,15-6 0,54 117 0,-47-91 0,13 41 0,-35-64 0,92 189-1365,4 5-5461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32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808 1218 24575,'0'-2'0,"-1"-1"0,0 1 0,0-1 0,0 1 0,0 0 0,-1-1 0,1 1 0,-1 0 0,1 0 0,-1 0 0,0 0 0,-2-2 0,-6-8 0,-200-312 0,125 190 0,-113-148 0,0 0 0,153 203 130,15 25-1625,17 34-5331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32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1654 639 24575,'-9'-4'0,"-9"-11"0,-21-14 0,-22-11 0,-25-10 0,-26-7 0,-24-2 0,-20-1-746,-17 0 746,-9 4 0,9 4-6537,14 5 6537,27 8 0,29 8 0,32 7 0,28 8-908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35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2621 0 24575,'-24'22'0,"-2"-1"0,-45 29 0,25-19 0,-240 183 0,110-81 0,-209 115 0,-23-44 0,356-180 0,0 2 0,-52 36 0,30-12 0,-220 166 0,220-152 0,3 3 0,-78 97 0,86-85 0,4 3 0,-74 133 0,132-211 0,-1 0 0,1 0 0,0 0 0,0 1 0,-1 6 0,-3 11 0,-2-3-341,-1 0 0,-1 0-1,-13 19 1,7-14-6485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36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3112 417 24575,'0'1'0,"0"-1"0,-1 1 0,1-1 0,0 0 0,-1 1 0,1-1 0,0 0 0,-1 1 0,1-1 0,-1 0 0,1 1 0,-1-1 0,1 0 0,0 0 0,-1 0 0,1 1 0,-1-1 0,1 0 0,-1 0 0,1 0 0,-1 0 0,1 0 0,-2 0 0,-16 2 0,15-1 0,-65 3 10,-96-6 0,-72-19-268,-622-102-934,599 77 1706,-345-81-7338,555 119 6164,-22-1 7203,16 3-4686,-189-20-1857,-124-18 0,310 34-1365,12 3-5461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19:43:37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0 918 24575,'1'-3'0,"0"0"0,0 0 0,1 1 0,-1-1 0,0 0 0,1 0 0,0 1 0,0-1 0,0 1 0,0 0 0,4-4 0,3-5 0,135-145 0,11 11 0,-133 126 0,-9 7 0,250-239 0,-178 170 0,-5 5 0,-65 60 0,0 0 0,23-37 0,-17 18-1365,-13 24-5461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78F9D-3B9E-499D-8FE7-EF4E3B34BE1D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BA24E-4F43-489E-8F40-2A03B650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4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BA24E-4F43-489E-8F40-2A03B6509A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7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BA24E-4F43-489E-8F40-2A03B6509A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9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9CE2B-E2CD-2E39-5049-2B2F7B12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30656D-B0CD-C445-CF13-71709C8F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B780F-45F9-DA5B-E587-8E398783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B71BB-352A-DB6F-24FB-F5946040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1CF04-E744-6122-72B8-2990B63F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424BC-A070-9FB0-027A-FECC102B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FC491-3DF4-6C8C-0EFD-8876F8EAE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E2CB1-E88F-394F-0C58-6ED985FC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054AE-8FC9-B3A5-4E37-21A53802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DFD23-43F6-F49F-8E37-065250E0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0F2D43-3F42-AED7-0565-AE33C22F8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4D717-7D90-9C8B-FA3E-EC46B467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3D9A8-7FA3-4EB7-CAE8-76C4375E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2B6DE-057C-EF3B-BF3C-BC5FED53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F4368-D9BB-1C8C-EE6C-349A4F97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AC2A-93BF-9969-695B-20018F95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672A7-196C-FE1D-7164-00CCDCE5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EC86B-A36F-44DB-FD7C-A8176B9B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6D235-8FC5-3178-9F56-B1814EEA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C824B-D731-3FD8-87D0-10DC175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2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4775-4898-CCA4-621E-CC42AA3B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B6936-CAEE-87E5-CC89-E28649C9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A8658-0B91-7BF3-53F2-E9536A33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9AD97-3822-FE3A-B3E1-12EF0044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24495-F90D-240B-201A-93A512A6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0BC0-D28E-4226-4E48-71AC1D6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928E7-A55B-0B08-59E2-0206055C4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80CC6-63AC-88E9-E8E9-DE5ECA5B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C6F6A-CBCC-12B9-82D9-2A93B8C7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7A576-4757-5D97-276D-A25D7BBD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AE2E2-0DB2-7DEE-9151-51285D99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0093-14F0-4865-E9F6-6BA60157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EB381-6E99-5B2C-830B-84AEED9A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256A9-30B7-3205-212C-6A40BFA43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02752D-F43A-100A-64AE-BC11BCA8D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7335A8-35E2-9FB2-7175-706D1CE59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8E145-0212-BF8F-D0CD-CA00FBDD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8F93A-D53C-3B3F-F7E2-5FC593EE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F0C9F-55CD-78D0-E6BE-E43542D1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3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83FEC-2D48-3F79-4FA1-549B096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E6D00-26D1-A986-88A0-7654F334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FF739C-7194-55FD-8176-35279420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504D2-332E-E094-6624-905CD75C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FAE41-3DE4-A3CC-2DD2-6FCF2EC0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E28C14-06F0-CE1C-A48A-07E16179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EEF714-3CF8-35CC-09EF-3E124A75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B1F47-4E1A-A7AE-A8AE-D525600F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8EC59-8046-D6D8-1C02-EB0B5BA6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9EF97-3838-DD32-6D60-23AAF6B9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449D1-DEE3-9D2D-E7D2-65F89A4E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49CB7-EBA3-40F2-FB86-29F7A22B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A5FD2-9CC2-426D-CA88-40F0300D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7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7A2F3-9CD6-00A6-D272-9E960D21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F8DC5-F0B8-D9F4-850D-5D980DB93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EA945-F046-92B1-3881-83CC88DAA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7227A-7AF3-1EF7-A09F-281868E6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2519D-93D5-A15B-63DA-3B3C2299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38F0-A0E5-FA6F-0376-9AE7F8D1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15D91F-1EDD-EC27-4AC6-988577F9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7F0A6-B471-CC5D-7F07-997F8BF0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A80A7-7A8D-FC85-F559-0E1EEAB1B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DC06-2FED-4DD1-B76E-01B9D03E1585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8D43F-2A1B-5F0F-08CF-11F6DD227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F5147-EBF8-E50B-0F04-49D73A2CE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07" Type="http://schemas.openxmlformats.org/officeDocument/2006/relationships/customXml" Target="../ink/ink53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image" Target="../media/image2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6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77.png"/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7" Type="http://schemas.openxmlformats.org/officeDocument/2006/relationships/image" Target="../media/image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162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9" Type="http://schemas.openxmlformats.org/officeDocument/2006/relationships/customXml" Target="../ink/ink9.xml"/><Relationship Id="rId14" Type="http://schemas.openxmlformats.org/officeDocument/2006/relationships/customXml" Target="../ink/ink6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3" Type="http://schemas.openxmlformats.org/officeDocument/2006/relationships/image" Target="../media/image1.png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26" Type="http://schemas.openxmlformats.org/officeDocument/2006/relationships/image" Target="../media/image12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6" Type="http://schemas.openxmlformats.org/officeDocument/2006/relationships/image" Target="../media/image7.png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1.xml"/><Relationship Id="rId21" Type="http://schemas.openxmlformats.org/officeDocument/2006/relationships/customXml" Target="../ink/ink93.xml"/><Relationship Id="rId42" Type="http://schemas.openxmlformats.org/officeDocument/2006/relationships/image" Target="../media/image101.png"/><Relationship Id="rId63" Type="http://schemas.openxmlformats.org/officeDocument/2006/relationships/customXml" Target="../ink/ink114.xml"/><Relationship Id="rId84" Type="http://schemas.openxmlformats.org/officeDocument/2006/relationships/image" Target="../media/image122.png"/><Relationship Id="rId138" Type="http://schemas.openxmlformats.org/officeDocument/2006/relationships/image" Target="../media/image149.png"/><Relationship Id="rId159" Type="http://schemas.openxmlformats.org/officeDocument/2006/relationships/customXml" Target="../ink/ink162.xml"/><Relationship Id="rId170" Type="http://schemas.openxmlformats.org/officeDocument/2006/relationships/image" Target="../media/image165.png"/><Relationship Id="rId191" Type="http://schemas.openxmlformats.org/officeDocument/2006/relationships/customXml" Target="../ink/ink178.xml"/><Relationship Id="rId107" Type="http://schemas.openxmlformats.org/officeDocument/2006/relationships/customXml" Target="../ink/ink136.xml"/><Relationship Id="rId11" Type="http://schemas.openxmlformats.org/officeDocument/2006/relationships/customXml" Target="../ink/ink88.xml"/><Relationship Id="rId32" Type="http://schemas.openxmlformats.org/officeDocument/2006/relationships/image" Target="../media/image96.png"/><Relationship Id="rId53" Type="http://schemas.openxmlformats.org/officeDocument/2006/relationships/customXml" Target="../ink/ink109.xml"/><Relationship Id="rId74" Type="http://schemas.openxmlformats.org/officeDocument/2006/relationships/image" Target="../media/image117.png"/><Relationship Id="rId128" Type="http://schemas.openxmlformats.org/officeDocument/2006/relationships/image" Target="../media/image144.png"/><Relationship Id="rId149" Type="http://schemas.openxmlformats.org/officeDocument/2006/relationships/customXml" Target="../ink/ink157.xml"/><Relationship Id="rId5" Type="http://schemas.openxmlformats.org/officeDocument/2006/relationships/image" Target="../media/image2.png"/><Relationship Id="rId95" Type="http://schemas.openxmlformats.org/officeDocument/2006/relationships/customXml" Target="../ink/ink130.xml"/><Relationship Id="rId160" Type="http://schemas.openxmlformats.org/officeDocument/2006/relationships/image" Target="../media/image160.png"/><Relationship Id="rId181" Type="http://schemas.openxmlformats.org/officeDocument/2006/relationships/customXml" Target="../ink/ink173.xml"/><Relationship Id="rId22" Type="http://schemas.openxmlformats.org/officeDocument/2006/relationships/image" Target="../media/image91.png"/><Relationship Id="rId43" Type="http://schemas.openxmlformats.org/officeDocument/2006/relationships/customXml" Target="../ink/ink104.xml"/><Relationship Id="rId64" Type="http://schemas.openxmlformats.org/officeDocument/2006/relationships/image" Target="../media/image112.png"/><Relationship Id="rId118" Type="http://schemas.openxmlformats.org/officeDocument/2006/relationships/image" Target="../media/image139.png"/><Relationship Id="rId139" Type="http://schemas.openxmlformats.org/officeDocument/2006/relationships/customXml" Target="../ink/ink152.xml"/><Relationship Id="rId85" Type="http://schemas.openxmlformats.org/officeDocument/2006/relationships/customXml" Target="../ink/ink125.xml"/><Relationship Id="rId150" Type="http://schemas.openxmlformats.org/officeDocument/2006/relationships/image" Target="../media/image155.png"/><Relationship Id="rId171" Type="http://schemas.openxmlformats.org/officeDocument/2006/relationships/customXml" Target="../ink/ink168.xml"/><Relationship Id="rId192" Type="http://schemas.openxmlformats.org/officeDocument/2006/relationships/image" Target="../media/image176.png"/><Relationship Id="rId12" Type="http://schemas.openxmlformats.org/officeDocument/2006/relationships/image" Target="../media/image86.png"/><Relationship Id="rId33" Type="http://schemas.openxmlformats.org/officeDocument/2006/relationships/customXml" Target="../ink/ink99.xml"/><Relationship Id="rId108" Type="http://schemas.openxmlformats.org/officeDocument/2006/relationships/image" Target="../media/image134.png"/><Relationship Id="rId129" Type="http://schemas.openxmlformats.org/officeDocument/2006/relationships/customXml" Target="../ink/ink147.xml"/><Relationship Id="rId54" Type="http://schemas.openxmlformats.org/officeDocument/2006/relationships/image" Target="../media/image107.png"/><Relationship Id="rId75" Type="http://schemas.openxmlformats.org/officeDocument/2006/relationships/customXml" Target="../ink/ink120.xml"/><Relationship Id="rId96" Type="http://schemas.openxmlformats.org/officeDocument/2006/relationships/image" Target="../media/image128.png"/><Relationship Id="rId140" Type="http://schemas.openxmlformats.org/officeDocument/2006/relationships/image" Target="../media/image150.png"/><Relationship Id="rId161" Type="http://schemas.openxmlformats.org/officeDocument/2006/relationships/customXml" Target="../ink/ink163.xml"/><Relationship Id="rId182" Type="http://schemas.openxmlformats.org/officeDocument/2006/relationships/image" Target="../media/image171.png"/><Relationship Id="rId6" Type="http://schemas.openxmlformats.org/officeDocument/2006/relationships/customXml" Target="../ink/ink85.xml"/><Relationship Id="rId23" Type="http://schemas.openxmlformats.org/officeDocument/2006/relationships/customXml" Target="../ink/ink94.xml"/><Relationship Id="rId119" Type="http://schemas.openxmlformats.org/officeDocument/2006/relationships/customXml" Target="../ink/ink142.xml"/><Relationship Id="rId44" Type="http://schemas.openxmlformats.org/officeDocument/2006/relationships/image" Target="../media/image102.png"/><Relationship Id="rId65" Type="http://schemas.openxmlformats.org/officeDocument/2006/relationships/customXml" Target="../ink/ink115.xml"/><Relationship Id="rId86" Type="http://schemas.openxmlformats.org/officeDocument/2006/relationships/image" Target="../media/image123.png"/><Relationship Id="rId130" Type="http://schemas.openxmlformats.org/officeDocument/2006/relationships/image" Target="../media/image145.png"/><Relationship Id="rId151" Type="http://schemas.openxmlformats.org/officeDocument/2006/relationships/customXml" Target="../ink/ink158.xml"/><Relationship Id="rId172" Type="http://schemas.openxmlformats.org/officeDocument/2006/relationships/image" Target="../media/image166.png"/><Relationship Id="rId193" Type="http://schemas.openxmlformats.org/officeDocument/2006/relationships/customXml" Target="../ink/ink179.xml"/><Relationship Id="rId13" Type="http://schemas.openxmlformats.org/officeDocument/2006/relationships/customXml" Target="../ink/ink89.xml"/><Relationship Id="rId109" Type="http://schemas.openxmlformats.org/officeDocument/2006/relationships/customXml" Target="../ink/ink137.xml"/><Relationship Id="rId34" Type="http://schemas.openxmlformats.org/officeDocument/2006/relationships/image" Target="../media/image97.png"/><Relationship Id="rId55" Type="http://schemas.openxmlformats.org/officeDocument/2006/relationships/customXml" Target="../ink/ink110.xml"/><Relationship Id="rId76" Type="http://schemas.openxmlformats.org/officeDocument/2006/relationships/image" Target="../media/image118.png"/><Relationship Id="rId97" Type="http://schemas.openxmlformats.org/officeDocument/2006/relationships/customXml" Target="../ink/ink131.xml"/><Relationship Id="rId120" Type="http://schemas.openxmlformats.org/officeDocument/2006/relationships/image" Target="../media/image140.png"/><Relationship Id="rId141" Type="http://schemas.openxmlformats.org/officeDocument/2006/relationships/customXml" Target="../ink/ink153.xml"/><Relationship Id="rId7" Type="http://schemas.openxmlformats.org/officeDocument/2006/relationships/image" Target="../media/image84.png"/><Relationship Id="rId162" Type="http://schemas.openxmlformats.org/officeDocument/2006/relationships/image" Target="../media/image161.png"/><Relationship Id="rId183" Type="http://schemas.openxmlformats.org/officeDocument/2006/relationships/customXml" Target="../ink/ink174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97.xml"/><Relationship Id="rId24" Type="http://schemas.openxmlformats.org/officeDocument/2006/relationships/image" Target="../media/image92.png"/><Relationship Id="rId40" Type="http://schemas.openxmlformats.org/officeDocument/2006/relationships/image" Target="../media/image100.png"/><Relationship Id="rId45" Type="http://schemas.openxmlformats.org/officeDocument/2006/relationships/customXml" Target="../ink/ink105.xml"/><Relationship Id="rId66" Type="http://schemas.openxmlformats.org/officeDocument/2006/relationships/image" Target="../media/image113.png"/><Relationship Id="rId87" Type="http://schemas.openxmlformats.org/officeDocument/2006/relationships/customXml" Target="../ink/ink126.xml"/><Relationship Id="rId110" Type="http://schemas.openxmlformats.org/officeDocument/2006/relationships/image" Target="../media/image135.png"/><Relationship Id="rId115" Type="http://schemas.openxmlformats.org/officeDocument/2006/relationships/customXml" Target="../ink/ink140.xml"/><Relationship Id="rId131" Type="http://schemas.openxmlformats.org/officeDocument/2006/relationships/customXml" Target="../ink/ink148.xml"/><Relationship Id="rId136" Type="http://schemas.openxmlformats.org/officeDocument/2006/relationships/image" Target="../media/image148.png"/><Relationship Id="rId157" Type="http://schemas.openxmlformats.org/officeDocument/2006/relationships/customXml" Target="../ink/ink161.xml"/><Relationship Id="rId178" Type="http://schemas.openxmlformats.org/officeDocument/2006/relationships/image" Target="../media/image169.png"/><Relationship Id="rId61" Type="http://schemas.openxmlformats.org/officeDocument/2006/relationships/customXml" Target="../ink/ink113.xml"/><Relationship Id="rId82" Type="http://schemas.openxmlformats.org/officeDocument/2006/relationships/image" Target="../media/image121.png"/><Relationship Id="rId152" Type="http://schemas.openxmlformats.org/officeDocument/2006/relationships/image" Target="../media/image156.png"/><Relationship Id="rId173" Type="http://schemas.openxmlformats.org/officeDocument/2006/relationships/customXml" Target="../ink/ink169.xml"/><Relationship Id="rId194" Type="http://schemas.openxmlformats.org/officeDocument/2006/relationships/image" Target="../media/image177.png"/><Relationship Id="rId199" Type="http://schemas.openxmlformats.org/officeDocument/2006/relationships/customXml" Target="../ink/ink182.xml"/><Relationship Id="rId19" Type="http://schemas.openxmlformats.org/officeDocument/2006/relationships/customXml" Target="../ink/ink92.xml"/><Relationship Id="rId14" Type="http://schemas.openxmlformats.org/officeDocument/2006/relationships/image" Target="../media/image87.png"/><Relationship Id="rId30" Type="http://schemas.openxmlformats.org/officeDocument/2006/relationships/image" Target="../media/image95.png"/><Relationship Id="rId35" Type="http://schemas.openxmlformats.org/officeDocument/2006/relationships/customXml" Target="../ink/ink100.xml"/><Relationship Id="rId56" Type="http://schemas.openxmlformats.org/officeDocument/2006/relationships/image" Target="../media/image108.png"/><Relationship Id="rId77" Type="http://schemas.openxmlformats.org/officeDocument/2006/relationships/customXml" Target="../ink/ink121.xml"/><Relationship Id="rId100" Type="http://schemas.openxmlformats.org/officeDocument/2006/relationships/image" Target="../media/image130.png"/><Relationship Id="rId105" Type="http://schemas.openxmlformats.org/officeDocument/2006/relationships/customXml" Target="../ink/ink135.xml"/><Relationship Id="rId126" Type="http://schemas.openxmlformats.org/officeDocument/2006/relationships/image" Target="../media/image143.png"/><Relationship Id="rId147" Type="http://schemas.openxmlformats.org/officeDocument/2006/relationships/customXml" Target="../ink/ink156.xml"/><Relationship Id="rId168" Type="http://schemas.openxmlformats.org/officeDocument/2006/relationships/image" Target="../media/image164.png"/><Relationship Id="rId8" Type="http://schemas.openxmlformats.org/officeDocument/2006/relationships/customXml" Target="../ink/ink86.xml"/><Relationship Id="rId51" Type="http://schemas.openxmlformats.org/officeDocument/2006/relationships/customXml" Target="../ink/ink108.xml"/><Relationship Id="rId72" Type="http://schemas.openxmlformats.org/officeDocument/2006/relationships/image" Target="../media/image116.png"/><Relationship Id="rId93" Type="http://schemas.openxmlformats.org/officeDocument/2006/relationships/customXml" Target="../ink/ink129.xml"/><Relationship Id="rId98" Type="http://schemas.openxmlformats.org/officeDocument/2006/relationships/image" Target="../media/image129.png"/><Relationship Id="rId121" Type="http://schemas.openxmlformats.org/officeDocument/2006/relationships/customXml" Target="../ink/ink143.xml"/><Relationship Id="rId142" Type="http://schemas.openxmlformats.org/officeDocument/2006/relationships/image" Target="../media/image151.png"/><Relationship Id="rId163" Type="http://schemas.openxmlformats.org/officeDocument/2006/relationships/customXml" Target="../ink/ink164.xml"/><Relationship Id="rId184" Type="http://schemas.openxmlformats.org/officeDocument/2006/relationships/image" Target="../media/image172.png"/><Relationship Id="rId189" Type="http://schemas.openxmlformats.org/officeDocument/2006/relationships/customXml" Target="../ink/ink177.xml"/><Relationship Id="rId3" Type="http://schemas.openxmlformats.org/officeDocument/2006/relationships/image" Target="../media/image1.png"/><Relationship Id="rId25" Type="http://schemas.openxmlformats.org/officeDocument/2006/relationships/customXml" Target="../ink/ink95.xml"/><Relationship Id="rId46" Type="http://schemas.openxmlformats.org/officeDocument/2006/relationships/image" Target="../media/image103.png"/><Relationship Id="rId67" Type="http://schemas.openxmlformats.org/officeDocument/2006/relationships/customXml" Target="../ink/ink116.xml"/><Relationship Id="rId116" Type="http://schemas.openxmlformats.org/officeDocument/2006/relationships/image" Target="../media/image138.png"/><Relationship Id="rId137" Type="http://schemas.openxmlformats.org/officeDocument/2006/relationships/customXml" Target="../ink/ink151.xml"/><Relationship Id="rId158" Type="http://schemas.openxmlformats.org/officeDocument/2006/relationships/image" Target="../media/image159.png"/><Relationship Id="rId20" Type="http://schemas.openxmlformats.org/officeDocument/2006/relationships/image" Target="../media/image90.png"/><Relationship Id="rId41" Type="http://schemas.openxmlformats.org/officeDocument/2006/relationships/customXml" Target="../ink/ink103.xml"/><Relationship Id="rId62" Type="http://schemas.openxmlformats.org/officeDocument/2006/relationships/image" Target="../media/image111.png"/><Relationship Id="rId83" Type="http://schemas.openxmlformats.org/officeDocument/2006/relationships/customXml" Target="../ink/ink124.xml"/><Relationship Id="rId88" Type="http://schemas.openxmlformats.org/officeDocument/2006/relationships/image" Target="../media/image124.png"/><Relationship Id="rId111" Type="http://schemas.openxmlformats.org/officeDocument/2006/relationships/customXml" Target="../ink/ink138.xml"/><Relationship Id="rId132" Type="http://schemas.openxmlformats.org/officeDocument/2006/relationships/image" Target="../media/image146.png"/><Relationship Id="rId153" Type="http://schemas.openxmlformats.org/officeDocument/2006/relationships/customXml" Target="../ink/ink159.xml"/><Relationship Id="rId174" Type="http://schemas.openxmlformats.org/officeDocument/2006/relationships/image" Target="../media/image167.png"/><Relationship Id="rId179" Type="http://schemas.openxmlformats.org/officeDocument/2006/relationships/customXml" Target="../ink/ink172.xml"/><Relationship Id="rId195" Type="http://schemas.openxmlformats.org/officeDocument/2006/relationships/customXml" Target="../ink/ink180.xml"/><Relationship Id="rId190" Type="http://schemas.openxmlformats.org/officeDocument/2006/relationships/image" Target="../media/image175.png"/><Relationship Id="rId15" Type="http://schemas.openxmlformats.org/officeDocument/2006/relationships/customXml" Target="../ink/ink90.xml"/><Relationship Id="rId36" Type="http://schemas.openxmlformats.org/officeDocument/2006/relationships/image" Target="../media/image98.png"/><Relationship Id="rId57" Type="http://schemas.openxmlformats.org/officeDocument/2006/relationships/customXml" Target="../ink/ink111.xml"/><Relationship Id="rId106" Type="http://schemas.openxmlformats.org/officeDocument/2006/relationships/image" Target="../media/image133.png"/><Relationship Id="rId127" Type="http://schemas.openxmlformats.org/officeDocument/2006/relationships/customXml" Target="../ink/ink146.xml"/><Relationship Id="rId10" Type="http://schemas.openxmlformats.org/officeDocument/2006/relationships/image" Target="../media/image85.png"/><Relationship Id="rId31" Type="http://schemas.openxmlformats.org/officeDocument/2006/relationships/customXml" Target="../ink/ink98.xml"/><Relationship Id="rId52" Type="http://schemas.openxmlformats.org/officeDocument/2006/relationships/image" Target="../media/image106.png"/><Relationship Id="rId73" Type="http://schemas.openxmlformats.org/officeDocument/2006/relationships/customXml" Target="../ink/ink119.xml"/><Relationship Id="rId78" Type="http://schemas.openxmlformats.org/officeDocument/2006/relationships/image" Target="../media/image119.png"/><Relationship Id="rId94" Type="http://schemas.openxmlformats.org/officeDocument/2006/relationships/image" Target="../media/image127.png"/><Relationship Id="rId99" Type="http://schemas.openxmlformats.org/officeDocument/2006/relationships/customXml" Target="../ink/ink132.xml"/><Relationship Id="rId101" Type="http://schemas.openxmlformats.org/officeDocument/2006/relationships/customXml" Target="../ink/ink133.xml"/><Relationship Id="rId122" Type="http://schemas.openxmlformats.org/officeDocument/2006/relationships/image" Target="../media/image141.png"/><Relationship Id="rId143" Type="http://schemas.openxmlformats.org/officeDocument/2006/relationships/customXml" Target="../ink/ink154.xml"/><Relationship Id="rId148" Type="http://schemas.openxmlformats.org/officeDocument/2006/relationships/image" Target="../media/image154.png"/><Relationship Id="rId164" Type="http://schemas.openxmlformats.org/officeDocument/2006/relationships/image" Target="../media/image162.png"/><Relationship Id="rId169" Type="http://schemas.openxmlformats.org/officeDocument/2006/relationships/customXml" Target="../ink/ink167.xml"/><Relationship Id="rId185" Type="http://schemas.openxmlformats.org/officeDocument/2006/relationships/customXml" Target="../ink/ink175.xml"/><Relationship Id="rId4" Type="http://schemas.openxmlformats.org/officeDocument/2006/relationships/customXml" Target="../ink/ink84.xml"/><Relationship Id="rId9" Type="http://schemas.openxmlformats.org/officeDocument/2006/relationships/customXml" Target="../ink/ink87.xml"/><Relationship Id="rId180" Type="http://schemas.openxmlformats.org/officeDocument/2006/relationships/image" Target="../media/image170.png"/><Relationship Id="rId26" Type="http://schemas.openxmlformats.org/officeDocument/2006/relationships/image" Target="../media/image93.png"/><Relationship Id="rId47" Type="http://schemas.openxmlformats.org/officeDocument/2006/relationships/customXml" Target="../ink/ink106.xml"/><Relationship Id="rId68" Type="http://schemas.openxmlformats.org/officeDocument/2006/relationships/image" Target="../media/image114.png"/><Relationship Id="rId89" Type="http://schemas.openxmlformats.org/officeDocument/2006/relationships/customXml" Target="../ink/ink127.xml"/><Relationship Id="rId112" Type="http://schemas.openxmlformats.org/officeDocument/2006/relationships/image" Target="../media/image136.png"/><Relationship Id="rId133" Type="http://schemas.openxmlformats.org/officeDocument/2006/relationships/customXml" Target="../ink/ink149.xml"/><Relationship Id="rId154" Type="http://schemas.openxmlformats.org/officeDocument/2006/relationships/image" Target="../media/image157.png"/><Relationship Id="rId175" Type="http://schemas.openxmlformats.org/officeDocument/2006/relationships/customXml" Target="../ink/ink170.xml"/><Relationship Id="rId196" Type="http://schemas.openxmlformats.org/officeDocument/2006/relationships/image" Target="../media/image178.png"/><Relationship Id="rId200" Type="http://schemas.openxmlformats.org/officeDocument/2006/relationships/image" Target="../media/image180.png"/><Relationship Id="rId16" Type="http://schemas.openxmlformats.org/officeDocument/2006/relationships/image" Target="../media/image88.png"/><Relationship Id="rId37" Type="http://schemas.openxmlformats.org/officeDocument/2006/relationships/customXml" Target="../ink/ink101.xml"/><Relationship Id="rId58" Type="http://schemas.openxmlformats.org/officeDocument/2006/relationships/image" Target="../media/image109.png"/><Relationship Id="rId79" Type="http://schemas.openxmlformats.org/officeDocument/2006/relationships/customXml" Target="../ink/ink122.xml"/><Relationship Id="rId102" Type="http://schemas.openxmlformats.org/officeDocument/2006/relationships/image" Target="../media/image131.png"/><Relationship Id="rId123" Type="http://schemas.openxmlformats.org/officeDocument/2006/relationships/customXml" Target="../ink/ink144.xml"/><Relationship Id="rId144" Type="http://schemas.openxmlformats.org/officeDocument/2006/relationships/image" Target="../media/image152.png"/><Relationship Id="rId90" Type="http://schemas.openxmlformats.org/officeDocument/2006/relationships/image" Target="../media/image125.png"/><Relationship Id="rId165" Type="http://schemas.openxmlformats.org/officeDocument/2006/relationships/customXml" Target="../ink/ink165.xml"/><Relationship Id="rId186" Type="http://schemas.openxmlformats.org/officeDocument/2006/relationships/image" Target="../media/image173.png"/><Relationship Id="rId27" Type="http://schemas.openxmlformats.org/officeDocument/2006/relationships/customXml" Target="../ink/ink96.xml"/><Relationship Id="rId48" Type="http://schemas.openxmlformats.org/officeDocument/2006/relationships/image" Target="../media/image104.png"/><Relationship Id="rId69" Type="http://schemas.openxmlformats.org/officeDocument/2006/relationships/customXml" Target="../ink/ink117.xml"/><Relationship Id="rId113" Type="http://schemas.openxmlformats.org/officeDocument/2006/relationships/customXml" Target="../ink/ink139.xml"/><Relationship Id="rId134" Type="http://schemas.openxmlformats.org/officeDocument/2006/relationships/image" Target="../media/image147.png"/><Relationship Id="rId80" Type="http://schemas.openxmlformats.org/officeDocument/2006/relationships/image" Target="../media/image120.png"/><Relationship Id="rId155" Type="http://schemas.openxmlformats.org/officeDocument/2006/relationships/customXml" Target="../ink/ink160.xml"/><Relationship Id="rId176" Type="http://schemas.openxmlformats.org/officeDocument/2006/relationships/image" Target="../media/image168.png"/><Relationship Id="rId197" Type="http://schemas.openxmlformats.org/officeDocument/2006/relationships/customXml" Target="../ink/ink181.xml"/><Relationship Id="rId201" Type="http://schemas.openxmlformats.org/officeDocument/2006/relationships/customXml" Target="../ink/ink183.xml"/><Relationship Id="rId17" Type="http://schemas.openxmlformats.org/officeDocument/2006/relationships/customXml" Target="../ink/ink91.xml"/><Relationship Id="rId38" Type="http://schemas.openxmlformats.org/officeDocument/2006/relationships/image" Target="../media/image99.png"/><Relationship Id="rId59" Type="http://schemas.openxmlformats.org/officeDocument/2006/relationships/customXml" Target="../ink/ink112.xml"/><Relationship Id="rId103" Type="http://schemas.openxmlformats.org/officeDocument/2006/relationships/customXml" Target="../ink/ink134.xml"/><Relationship Id="rId124" Type="http://schemas.openxmlformats.org/officeDocument/2006/relationships/image" Target="../media/image142.png"/><Relationship Id="rId70" Type="http://schemas.openxmlformats.org/officeDocument/2006/relationships/image" Target="../media/image115.png"/><Relationship Id="rId91" Type="http://schemas.openxmlformats.org/officeDocument/2006/relationships/customXml" Target="../ink/ink128.xml"/><Relationship Id="rId145" Type="http://schemas.openxmlformats.org/officeDocument/2006/relationships/customXml" Target="../ink/ink155.xml"/><Relationship Id="rId166" Type="http://schemas.openxmlformats.org/officeDocument/2006/relationships/image" Target="../media/image163.png"/><Relationship Id="rId187" Type="http://schemas.openxmlformats.org/officeDocument/2006/relationships/customXml" Target="../ink/ink176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94.png"/><Relationship Id="rId49" Type="http://schemas.openxmlformats.org/officeDocument/2006/relationships/customXml" Target="../ink/ink107.xml"/><Relationship Id="rId114" Type="http://schemas.openxmlformats.org/officeDocument/2006/relationships/image" Target="../media/image137.png"/><Relationship Id="rId60" Type="http://schemas.openxmlformats.org/officeDocument/2006/relationships/image" Target="../media/image110.png"/><Relationship Id="rId81" Type="http://schemas.openxmlformats.org/officeDocument/2006/relationships/customXml" Target="../ink/ink123.xml"/><Relationship Id="rId135" Type="http://schemas.openxmlformats.org/officeDocument/2006/relationships/customXml" Target="../ink/ink150.xml"/><Relationship Id="rId156" Type="http://schemas.openxmlformats.org/officeDocument/2006/relationships/image" Target="../media/image158.png"/><Relationship Id="rId177" Type="http://schemas.openxmlformats.org/officeDocument/2006/relationships/customXml" Target="../ink/ink171.xml"/><Relationship Id="rId198" Type="http://schemas.openxmlformats.org/officeDocument/2006/relationships/image" Target="../media/image179.png"/><Relationship Id="rId202" Type="http://schemas.openxmlformats.org/officeDocument/2006/relationships/image" Target="../media/image181.png"/><Relationship Id="rId18" Type="http://schemas.openxmlformats.org/officeDocument/2006/relationships/image" Target="../media/image89.png"/><Relationship Id="rId39" Type="http://schemas.openxmlformats.org/officeDocument/2006/relationships/customXml" Target="../ink/ink102.xml"/><Relationship Id="rId50" Type="http://schemas.openxmlformats.org/officeDocument/2006/relationships/image" Target="../media/image105.png"/><Relationship Id="rId104" Type="http://schemas.openxmlformats.org/officeDocument/2006/relationships/image" Target="../media/image132.png"/><Relationship Id="rId125" Type="http://schemas.openxmlformats.org/officeDocument/2006/relationships/customXml" Target="../ink/ink145.xml"/><Relationship Id="rId146" Type="http://schemas.openxmlformats.org/officeDocument/2006/relationships/image" Target="../media/image153.png"/><Relationship Id="rId167" Type="http://schemas.openxmlformats.org/officeDocument/2006/relationships/customXml" Target="../ink/ink166.xml"/><Relationship Id="rId188" Type="http://schemas.openxmlformats.org/officeDocument/2006/relationships/image" Target="../media/image174.png"/><Relationship Id="rId71" Type="http://schemas.openxmlformats.org/officeDocument/2006/relationships/customXml" Target="../ink/ink118.xml"/><Relationship Id="rId92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D8E310-6E08-2DAD-7AA5-42141CDE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61" y="989317"/>
            <a:ext cx="7900277" cy="4879365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DA4E70B2-0758-65C1-16E1-EA575296689B}"/>
              </a:ext>
            </a:extLst>
          </p:cNvPr>
          <p:cNvSpPr/>
          <p:nvPr/>
        </p:nvSpPr>
        <p:spPr>
          <a:xfrm>
            <a:off x="11051931" y="3210657"/>
            <a:ext cx="641838" cy="59787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9480BB08-C9AD-FF90-097B-8E8099370FC5}"/>
              </a:ext>
            </a:extLst>
          </p:cNvPr>
          <p:cNvSpPr/>
          <p:nvPr/>
        </p:nvSpPr>
        <p:spPr>
          <a:xfrm>
            <a:off x="282820" y="2910254"/>
            <a:ext cx="641838" cy="6008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6BAE5-502C-1FA2-3719-998C07D59917}"/>
              </a:ext>
            </a:extLst>
          </p:cNvPr>
          <p:cNvSpPr txBox="1"/>
          <p:nvPr/>
        </p:nvSpPr>
        <p:spPr>
          <a:xfrm>
            <a:off x="10265019" y="389499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가천대역 </a:t>
            </a:r>
            <a:r>
              <a:rPr lang="en-US" altLang="ko-KR" dirty="0"/>
              <a:t>1</a:t>
            </a:r>
            <a:r>
              <a:rPr lang="ko-KR" altLang="en-US" dirty="0" err="1"/>
              <a:t>번출구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1809-BD74-4430-794F-152C321650C6}"/>
              </a:ext>
            </a:extLst>
          </p:cNvPr>
          <p:cNvSpPr txBox="1"/>
          <p:nvPr/>
        </p:nvSpPr>
        <p:spPr>
          <a:xfrm>
            <a:off x="-204422" y="3525660"/>
            <a:ext cx="268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복정동 주거단지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4936B2A-6C99-EB64-6143-B0B87CA1B034}"/>
                  </a:ext>
                </a:extLst>
              </p14:cNvPr>
              <p14:cNvContentPartPr/>
              <p14:nvPr/>
            </p14:nvContentPartPr>
            <p14:xfrm>
              <a:off x="184320" y="3736426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4936B2A-6C99-EB64-6143-B0B87CA1B0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320" y="37274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DAB90B-E0B5-CA07-4AAF-3114A5B6709C}"/>
              </a:ext>
            </a:extLst>
          </p:cNvPr>
          <p:cNvGrpSpPr/>
          <p:nvPr/>
        </p:nvGrpSpPr>
        <p:grpSpPr>
          <a:xfrm>
            <a:off x="891360" y="2782020"/>
            <a:ext cx="3772800" cy="594000"/>
            <a:chOff x="891360" y="2782020"/>
            <a:chExt cx="377280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C9029D-552C-ED96-6AE0-1212B94C2E49}"/>
                    </a:ext>
                  </a:extLst>
                </p14:cNvPr>
                <p14:cNvContentPartPr/>
                <p14:nvPr/>
              </p14:nvContentPartPr>
              <p14:xfrm>
                <a:off x="891360" y="3260460"/>
                <a:ext cx="1652760" cy="115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C9029D-552C-ED96-6AE0-1212B94C2E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2360" y="3251460"/>
                  <a:ext cx="1670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3FF1B51-1265-8085-5190-6D12D4E3A790}"/>
                    </a:ext>
                  </a:extLst>
                </p14:cNvPr>
                <p14:cNvContentPartPr/>
                <p14:nvPr/>
              </p14:nvContentPartPr>
              <p14:xfrm>
                <a:off x="2750400" y="3270540"/>
                <a:ext cx="1913760" cy="82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3FF1B51-1265-8085-5190-6D12D4E3A7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1760" y="3261540"/>
                  <a:ext cx="1931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08AD901-41C1-7CC7-EBFC-C666534D0ECB}"/>
                    </a:ext>
                  </a:extLst>
                </p14:cNvPr>
                <p14:cNvContentPartPr/>
                <p14:nvPr/>
              </p14:nvContentPartPr>
              <p14:xfrm>
                <a:off x="2720160" y="2782020"/>
                <a:ext cx="1288440" cy="578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08AD901-41C1-7CC7-EBFC-C666534D0E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1160" y="2773380"/>
                  <a:ext cx="13060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BC55CAA-7299-5947-09A1-2C2568E5C309}"/>
                    </a:ext>
                  </a:extLst>
                </p14:cNvPr>
                <p14:cNvContentPartPr/>
                <p14:nvPr/>
              </p14:nvContentPartPr>
              <p14:xfrm>
                <a:off x="4053600" y="2811540"/>
                <a:ext cx="598320" cy="3844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BC55CAA-7299-5947-09A1-2C2568E5C3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44600" y="2802540"/>
                  <a:ext cx="615960" cy="40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6727756-65D8-38AD-E5F8-070C7224808A}"/>
                  </a:ext>
                </a:extLst>
              </p14:cNvPr>
              <p14:cNvContentPartPr/>
              <p14:nvPr/>
            </p14:nvContentPartPr>
            <p14:xfrm>
              <a:off x="-550080" y="1264620"/>
              <a:ext cx="180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6727756-65D8-38AD-E5F8-070C722480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9080" y="125562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90F0F28-B8B4-64E9-5BC0-D35F5B7E064F}"/>
                  </a:ext>
                </a:extLst>
              </p14:cNvPr>
              <p14:cNvContentPartPr/>
              <p14:nvPr/>
            </p14:nvContentPartPr>
            <p14:xfrm>
              <a:off x="1988280" y="4754340"/>
              <a:ext cx="8640" cy="144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90F0F28-B8B4-64E9-5BC0-D35F5B7E064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79640" y="4745700"/>
                <a:ext cx="262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9B295C-3B2D-9824-24A2-465453BABDA4}"/>
              </a:ext>
            </a:extLst>
          </p:cNvPr>
          <p:cNvGrpSpPr/>
          <p:nvPr/>
        </p:nvGrpSpPr>
        <p:grpSpPr>
          <a:xfrm>
            <a:off x="1950480" y="5023260"/>
            <a:ext cx="114120" cy="290880"/>
            <a:chOff x="1950480" y="5023260"/>
            <a:chExt cx="11412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72D34B0-9C50-8F77-D77F-CA827A839112}"/>
                    </a:ext>
                  </a:extLst>
                </p14:cNvPr>
                <p14:cNvContentPartPr/>
                <p14:nvPr/>
              </p14:nvContentPartPr>
              <p14:xfrm>
                <a:off x="1950480" y="5023260"/>
                <a:ext cx="78840" cy="838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72D34B0-9C50-8F77-D77F-CA827A83911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41480" y="5014620"/>
                  <a:ext cx="96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66C7523-DA6E-48A2-3C23-3C964542EE5D}"/>
                    </a:ext>
                  </a:extLst>
                </p14:cNvPr>
                <p14:cNvContentPartPr/>
                <p14:nvPr/>
              </p14:nvContentPartPr>
              <p14:xfrm>
                <a:off x="1965600" y="5173740"/>
                <a:ext cx="93960" cy="140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66C7523-DA6E-48A2-3C23-3C964542EE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56600" y="5165100"/>
                  <a:ext cx="111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ABC5564-16E0-3BD9-2DD7-BD84BBD0D086}"/>
                    </a:ext>
                  </a:extLst>
                </p14:cNvPr>
                <p14:cNvContentPartPr/>
                <p14:nvPr/>
              </p14:nvContentPartPr>
              <p14:xfrm>
                <a:off x="1958040" y="5158620"/>
                <a:ext cx="3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ABC5564-16E0-3BD9-2DD7-BD84BBD0D0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49400" y="5149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29687B8-D4B1-6822-1C02-7E8E7022FED1}"/>
                    </a:ext>
                  </a:extLst>
                </p14:cNvPr>
                <p14:cNvContentPartPr/>
                <p14:nvPr/>
              </p14:nvContentPartPr>
              <p14:xfrm>
                <a:off x="1973520" y="5128020"/>
                <a:ext cx="9108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29687B8-D4B1-6822-1C02-7E8E7022FED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64520" y="5119020"/>
                  <a:ext cx="108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BB65B9-BEE5-EDCC-9F4D-E77F62EDC9D7}"/>
              </a:ext>
            </a:extLst>
          </p:cNvPr>
          <p:cNvGrpSpPr/>
          <p:nvPr/>
        </p:nvGrpSpPr>
        <p:grpSpPr>
          <a:xfrm>
            <a:off x="1959480" y="5463180"/>
            <a:ext cx="124200" cy="412560"/>
            <a:chOff x="1959480" y="5463180"/>
            <a:chExt cx="12420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4E3D521-843C-E757-EC61-0285BFFDA880}"/>
                    </a:ext>
                  </a:extLst>
                </p14:cNvPr>
                <p14:cNvContentPartPr/>
                <p14:nvPr/>
              </p14:nvContentPartPr>
              <p14:xfrm>
                <a:off x="1965240" y="5463180"/>
                <a:ext cx="118440" cy="101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4E3D521-843C-E757-EC61-0285BFFDA88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56240" y="5454540"/>
                  <a:ext cx="136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60140F1-18D5-311B-2961-693659B99E70}"/>
                    </a:ext>
                  </a:extLst>
                </p14:cNvPr>
                <p14:cNvContentPartPr/>
                <p14:nvPr/>
              </p14:nvContentPartPr>
              <p14:xfrm>
                <a:off x="2046240" y="5485860"/>
                <a:ext cx="19080" cy="141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60140F1-18D5-311B-2961-693659B99E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7600" y="5477220"/>
                  <a:ext cx="36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8C39FB0-2DCD-A550-65C9-A23297F83076}"/>
                    </a:ext>
                  </a:extLst>
                </p14:cNvPr>
                <p14:cNvContentPartPr/>
                <p14:nvPr/>
              </p14:nvContentPartPr>
              <p14:xfrm>
                <a:off x="1959480" y="5644980"/>
                <a:ext cx="113400" cy="2307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8C39FB0-2DCD-A550-65C9-A23297F830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50480" y="5635980"/>
                  <a:ext cx="13104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1E6B9D74-E43E-1A87-D1DF-F50AA1B40424}"/>
                  </a:ext>
                </a:extLst>
              </p14:cNvPr>
              <p14:cNvContentPartPr/>
              <p14:nvPr/>
            </p14:nvContentPartPr>
            <p14:xfrm>
              <a:off x="4077720" y="2300940"/>
              <a:ext cx="52920" cy="503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1E6B9D74-E43E-1A87-D1DF-F50AA1B4042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68720" y="2292300"/>
                <a:ext cx="7056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8FE00A4-D878-2A28-A9AB-746E921EDCAB}"/>
                  </a:ext>
                </a:extLst>
              </p14:cNvPr>
              <p14:cNvContentPartPr/>
              <p14:nvPr/>
            </p14:nvContentPartPr>
            <p14:xfrm>
              <a:off x="4716720" y="3260340"/>
              <a:ext cx="3926160" cy="1994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8FE00A4-D878-2A28-A9AB-746E921EDCA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07720" y="3251340"/>
                <a:ext cx="39438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8D04EA51-C1E4-8A51-3E65-EE1A2C9679AA}"/>
                  </a:ext>
                </a:extLst>
              </p14:cNvPr>
              <p14:cNvContentPartPr/>
              <p14:nvPr/>
            </p14:nvContentPartPr>
            <p14:xfrm>
              <a:off x="8124840" y="1224900"/>
              <a:ext cx="478080" cy="9086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8D04EA51-C1E4-8A51-3E65-EE1A2C9679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116200" y="1216260"/>
                <a:ext cx="49572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96EC6057-A429-A6B9-EF6E-E790DDABBBAD}"/>
                  </a:ext>
                </a:extLst>
              </p14:cNvPr>
              <p14:cNvContentPartPr/>
              <p14:nvPr/>
            </p14:nvContentPartPr>
            <p14:xfrm>
              <a:off x="4670640" y="1745820"/>
              <a:ext cx="893880" cy="14623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96EC6057-A429-A6B9-EF6E-E790DDABBB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62000" y="1736820"/>
                <a:ext cx="911520" cy="14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9855EF0A-7E93-8C0D-E118-07AF5EF079B8}"/>
                  </a:ext>
                </a:extLst>
              </p14:cNvPr>
              <p14:cNvContentPartPr/>
              <p14:nvPr/>
            </p14:nvContentPartPr>
            <p14:xfrm>
              <a:off x="785160" y="1798020"/>
              <a:ext cx="1676160" cy="11736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9855EF0A-7E93-8C0D-E118-07AF5EF079B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6160" y="1789020"/>
                <a:ext cx="1693800" cy="11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BB95803C-ACB7-05A9-ACF2-EC3A558078DB}"/>
              </a:ext>
            </a:extLst>
          </p:cNvPr>
          <p:cNvGrpSpPr/>
          <p:nvPr/>
        </p:nvGrpSpPr>
        <p:grpSpPr>
          <a:xfrm>
            <a:off x="2209680" y="1358460"/>
            <a:ext cx="3017880" cy="1933200"/>
            <a:chOff x="2209680" y="1358460"/>
            <a:chExt cx="3017880" cy="19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ED38079-19CD-310D-E1E5-237523F842E3}"/>
                    </a:ext>
                  </a:extLst>
                </p14:cNvPr>
                <p14:cNvContentPartPr/>
                <p14:nvPr/>
              </p14:nvContentPartPr>
              <p14:xfrm>
                <a:off x="2720160" y="2632860"/>
                <a:ext cx="323280" cy="658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ED38079-19CD-310D-E1E5-237523F842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11160" y="2624220"/>
                  <a:ext cx="34092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ACF8179-CCAA-E408-DA6D-DC825A05F74D}"/>
                    </a:ext>
                  </a:extLst>
                </p14:cNvPr>
                <p14:cNvContentPartPr/>
                <p14:nvPr/>
              </p14:nvContentPartPr>
              <p14:xfrm>
                <a:off x="2957040" y="2560140"/>
                <a:ext cx="1104480" cy="1915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ACF8179-CCAA-E408-DA6D-DC825A05F7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48040" y="2551140"/>
                  <a:ext cx="1122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B926ED7-C63C-5B54-AB42-8A1463929960}"/>
                    </a:ext>
                  </a:extLst>
                </p14:cNvPr>
                <p14:cNvContentPartPr/>
                <p14:nvPr/>
              </p14:nvContentPartPr>
              <p14:xfrm>
                <a:off x="2872440" y="2255220"/>
                <a:ext cx="187920" cy="3456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B926ED7-C63C-5B54-AB42-8A146392996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3800" y="2246220"/>
                  <a:ext cx="205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DB8733C-EE9A-58A0-9F54-490C7DB847CD}"/>
                    </a:ext>
                  </a:extLst>
                </p14:cNvPr>
                <p14:cNvContentPartPr/>
                <p14:nvPr/>
              </p14:nvContentPartPr>
              <p14:xfrm>
                <a:off x="2864880" y="2082420"/>
                <a:ext cx="207720" cy="89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DB8733C-EE9A-58A0-9F54-490C7DB847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55880" y="2073780"/>
                  <a:ext cx="225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A8C0115-F192-F9B8-06AE-1325AE99D25C}"/>
                    </a:ext>
                  </a:extLst>
                </p14:cNvPr>
                <p14:cNvContentPartPr/>
                <p14:nvPr/>
              </p14:nvContentPartPr>
              <p14:xfrm>
                <a:off x="3131280" y="1753740"/>
                <a:ext cx="2079720" cy="3571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A8C0115-F192-F9B8-06AE-1325AE99D2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22640" y="1744740"/>
                  <a:ext cx="20973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3D8D80D-145C-23A1-3884-06BB829DA2F7}"/>
                    </a:ext>
                  </a:extLst>
                </p14:cNvPr>
                <p14:cNvContentPartPr/>
                <p14:nvPr/>
              </p14:nvContentPartPr>
              <p14:xfrm>
                <a:off x="4705560" y="1650060"/>
                <a:ext cx="522000" cy="957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3D8D80D-145C-23A1-3884-06BB829DA2F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96560" y="1641060"/>
                  <a:ext cx="539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CC97E6D-741A-D748-DAAF-921C44B02D48}"/>
                    </a:ext>
                  </a:extLst>
                </p14:cNvPr>
                <p14:cNvContentPartPr/>
                <p14:nvPr/>
              </p14:nvContentPartPr>
              <p14:xfrm>
                <a:off x="4263120" y="1482660"/>
                <a:ext cx="430560" cy="147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CC97E6D-741A-D748-DAAF-921C44B02D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54480" y="1473660"/>
                  <a:ext cx="448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4D6C82D-0FE6-3B40-7D6B-5B69EFAA6801}"/>
                    </a:ext>
                  </a:extLst>
                </p14:cNvPr>
                <p14:cNvContentPartPr/>
                <p14:nvPr/>
              </p14:nvContentPartPr>
              <p14:xfrm>
                <a:off x="3211560" y="1406340"/>
                <a:ext cx="1040400" cy="799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4D6C82D-0FE6-3B40-7D6B-5B69EFAA680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02920" y="1397700"/>
                  <a:ext cx="1058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9454995B-415A-0F17-D786-9AFB082BFF23}"/>
                    </a:ext>
                  </a:extLst>
                </p14:cNvPr>
                <p14:cNvContentPartPr/>
                <p14:nvPr/>
              </p14:nvContentPartPr>
              <p14:xfrm>
                <a:off x="2604960" y="1393380"/>
                <a:ext cx="595440" cy="226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9454995B-415A-0F17-D786-9AFB082BFF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595960" y="1384380"/>
                  <a:ext cx="613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CCCFC2D-FFE0-AE82-33CC-F0245C1ADE82}"/>
                    </a:ext>
                  </a:extLst>
                </p14:cNvPr>
                <p14:cNvContentPartPr/>
                <p14:nvPr/>
              </p14:nvContentPartPr>
              <p14:xfrm>
                <a:off x="2523600" y="1409220"/>
                <a:ext cx="121320" cy="3517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CCCFC2D-FFE0-AE82-33CC-F0245C1ADE8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4600" y="1400580"/>
                  <a:ext cx="1389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B0A7538-1865-D537-B42D-8356B24648B1}"/>
                    </a:ext>
                  </a:extLst>
                </p14:cNvPr>
                <p14:cNvContentPartPr/>
                <p14:nvPr/>
              </p14:nvContentPartPr>
              <p14:xfrm>
                <a:off x="2209680" y="1729260"/>
                <a:ext cx="342360" cy="162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B0A7538-1865-D537-B42D-8356B24648B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00680" y="1720620"/>
                  <a:ext cx="360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379FBB7F-3797-1A58-7AB0-5BB009132BB5}"/>
                    </a:ext>
                  </a:extLst>
                </p14:cNvPr>
                <p14:cNvContentPartPr/>
                <p14:nvPr/>
              </p14:nvContentPartPr>
              <p14:xfrm>
                <a:off x="2209680" y="1358460"/>
                <a:ext cx="463680" cy="3178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379FBB7F-3797-1A58-7AB0-5BB009132BB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00680" y="1349820"/>
                  <a:ext cx="48132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798A5DA-9E43-1781-3EFB-7BF8FDC30AA5}"/>
              </a:ext>
            </a:extLst>
          </p:cNvPr>
          <p:cNvGrpSpPr/>
          <p:nvPr/>
        </p:nvGrpSpPr>
        <p:grpSpPr>
          <a:xfrm>
            <a:off x="8407080" y="2999700"/>
            <a:ext cx="2901240" cy="620640"/>
            <a:chOff x="8407080" y="2999700"/>
            <a:chExt cx="2901240" cy="6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5DA50AD-9846-2378-7500-32BC37B53453}"/>
                    </a:ext>
                  </a:extLst>
                </p14:cNvPr>
                <p14:cNvContentPartPr/>
                <p14:nvPr/>
              </p14:nvContentPartPr>
              <p14:xfrm>
                <a:off x="9646560" y="3085380"/>
                <a:ext cx="1608120" cy="2289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5DA50AD-9846-2378-7500-32BC37B5345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37560" y="3076740"/>
                  <a:ext cx="1625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4DB2617-0013-2528-7223-2B418D359641}"/>
                    </a:ext>
                  </a:extLst>
                </p14:cNvPr>
                <p14:cNvContentPartPr/>
                <p14:nvPr/>
              </p14:nvContentPartPr>
              <p14:xfrm>
                <a:off x="8656200" y="3391380"/>
                <a:ext cx="2652120" cy="2289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4DB2617-0013-2528-7223-2B418D35964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47200" y="3382380"/>
                  <a:ext cx="2669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0D645B3-2EF8-018E-EEB4-1B4C87D4A00B}"/>
                    </a:ext>
                  </a:extLst>
                </p14:cNvPr>
                <p14:cNvContentPartPr/>
                <p14:nvPr/>
              </p14:nvContentPartPr>
              <p14:xfrm>
                <a:off x="8407080" y="2999700"/>
                <a:ext cx="249120" cy="3380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0D645B3-2EF8-018E-EEB4-1B4C87D4A00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98440" y="2990700"/>
                  <a:ext cx="26676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C912559-F8F8-9310-2687-3F9ED5DB79FD}"/>
              </a:ext>
            </a:extLst>
          </p:cNvPr>
          <p:cNvGrpSpPr/>
          <p:nvPr/>
        </p:nvGrpSpPr>
        <p:grpSpPr>
          <a:xfrm>
            <a:off x="7200000" y="1188180"/>
            <a:ext cx="5206320" cy="3102840"/>
            <a:chOff x="7200000" y="1188180"/>
            <a:chExt cx="5206320" cy="3102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AB343B9-1B8D-3031-3A66-26D47CEBB9B1}"/>
                    </a:ext>
                  </a:extLst>
                </p14:cNvPr>
                <p14:cNvContentPartPr/>
                <p14:nvPr/>
              </p14:nvContentPartPr>
              <p14:xfrm>
                <a:off x="7200000" y="2178180"/>
                <a:ext cx="2508120" cy="21128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AB343B9-1B8D-3031-3A66-26D47CEBB9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82360" y="2160180"/>
                  <a:ext cx="2543760" cy="21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C9B1695-044A-5D0B-962D-3832D153EE74}"/>
                    </a:ext>
                  </a:extLst>
                </p14:cNvPr>
                <p14:cNvContentPartPr/>
                <p14:nvPr/>
              </p14:nvContentPartPr>
              <p14:xfrm>
                <a:off x="8564400" y="1754820"/>
                <a:ext cx="787320" cy="5997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C9B1695-044A-5D0B-962D-3832D153EE7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46760" y="1736820"/>
                  <a:ext cx="82296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879A8D3-0AD8-60A9-3E2A-98FCBF5F2258}"/>
                    </a:ext>
                  </a:extLst>
                </p14:cNvPr>
                <p14:cNvContentPartPr/>
                <p14:nvPr/>
              </p14:nvContentPartPr>
              <p14:xfrm>
                <a:off x="9250200" y="1607220"/>
                <a:ext cx="298080" cy="4615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879A8D3-0AD8-60A9-3E2A-98FCBF5F225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32560" y="1589220"/>
                  <a:ext cx="3337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2F99F03-3215-9D11-41DE-0F6E4DA80EEE}"/>
                    </a:ext>
                  </a:extLst>
                </p14:cNvPr>
                <p14:cNvContentPartPr/>
                <p14:nvPr/>
              </p14:nvContentPartPr>
              <p14:xfrm>
                <a:off x="9829440" y="1325700"/>
                <a:ext cx="588240" cy="2638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2F99F03-3215-9D11-41DE-0F6E4DA80EE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11800" y="1307700"/>
                  <a:ext cx="623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9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5BBDD18-59DB-4DFE-933C-2F1E3A16E18D}"/>
                    </a:ext>
                  </a:extLst>
                </p14:cNvPr>
                <p14:cNvContentPartPr/>
                <p14:nvPr/>
              </p14:nvContentPartPr>
              <p14:xfrm>
                <a:off x="9776160" y="1622340"/>
                <a:ext cx="593640" cy="2278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5BBDD18-59DB-4DFE-933C-2F1E3A16E18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58520" y="1604700"/>
                  <a:ext cx="629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1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51BA087A-5134-A163-2FE1-D2572950AF72}"/>
                    </a:ext>
                  </a:extLst>
                </p14:cNvPr>
                <p14:cNvContentPartPr/>
                <p14:nvPr/>
              </p14:nvContentPartPr>
              <p14:xfrm>
                <a:off x="10560960" y="1340460"/>
                <a:ext cx="304200" cy="1688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51BA087A-5134-A163-2FE1-D2572950AF7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43320" y="1322820"/>
                  <a:ext cx="339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D222951-7368-49E1-AD82-1AD5E40F204A}"/>
                    </a:ext>
                  </a:extLst>
                </p14:cNvPr>
                <p14:cNvContentPartPr/>
                <p14:nvPr/>
              </p14:nvContentPartPr>
              <p14:xfrm>
                <a:off x="10439280" y="1721340"/>
                <a:ext cx="265680" cy="388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D222951-7368-49E1-AD82-1AD5E40F204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21280" y="1703700"/>
                  <a:ext cx="301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4BD1DDF-BD2E-8F9E-CDF4-53C3A58C82D6}"/>
                    </a:ext>
                  </a:extLst>
                </p14:cNvPr>
                <p14:cNvContentPartPr/>
                <p14:nvPr/>
              </p14:nvContentPartPr>
              <p14:xfrm>
                <a:off x="10508400" y="1813140"/>
                <a:ext cx="160200" cy="1209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14BD1DDF-BD2E-8F9E-CDF4-53C3A58C82D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90760" y="1795140"/>
                  <a:ext cx="195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A6153035-F655-1A03-88BA-A8DEEFAC3341}"/>
                    </a:ext>
                  </a:extLst>
                </p14:cNvPr>
                <p14:cNvContentPartPr/>
                <p14:nvPr/>
              </p14:nvContentPartPr>
              <p14:xfrm>
                <a:off x="11025360" y="1485540"/>
                <a:ext cx="203400" cy="2674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A6153035-F655-1A03-88BA-A8DEEFAC33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07360" y="1467900"/>
                  <a:ext cx="239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0D81AD1-A51A-26C4-88BA-C6BF36EA5C67}"/>
                    </a:ext>
                  </a:extLst>
                </p14:cNvPr>
                <p14:cNvContentPartPr/>
                <p14:nvPr/>
              </p14:nvContentPartPr>
              <p14:xfrm>
                <a:off x="11222280" y="1508580"/>
                <a:ext cx="55080" cy="2415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0D81AD1-A51A-26C4-88BA-C6BF36EA5C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204640" y="1490580"/>
                  <a:ext cx="90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72D4970F-8343-6FD5-E9F6-4CBB0D72D2D2}"/>
                    </a:ext>
                  </a:extLst>
                </p14:cNvPr>
                <p14:cNvContentPartPr/>
                <p14:nvPr/>
              </p14:nvContentPartPr>
              <p14:xfrm>
                <a:off x="11254320" y="1540260"/>
                <a:ext cx="351360" cy="1440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72D4970F-8343-6FD5-E9F6-4CBB0D72D2D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236680" y="1522260"/>
                  <a:ext cx="387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F512BA45-215C-B726-8A01-26D1FC504E17}"/>
                    </a:ext>
                  </a:extLst>
                </p14:cNvPr>
                <p14:cNvContentPartPr/>
                <p14:nvPr/>
              </p14:nvContentPartPr>
              <p14:xfrm>
                <a:off x="11589840" y="1408860"/>
                <a:ext cx="266760" cy="1926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F512BA45-215C-B726-8A01-26D1FC504E1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571840" y="1391220"/>
                  <a:ext cx="302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CBB574B-059C-D2EA-07BD-463DD3085974}"/>
                    </a:ext>
                  </a:extLst>
                </p14:cNvPr>
                <p14:cNvContentPartPr/>
                <p14:nvPr/>
              </p14:nvContentPartPr>
              <p14:xfrm>
                <a:off x="11932560" y="1310220"/>
                <a:ext cx="8280" cy="4064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CBB574B-059C-D2EA-07BD-463DD308597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914560" y="1292580"/>
                  <a:ext cx="43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BDC8E60-DA32-50D6-5C07-9551719568DF}"/>
                    </a:ext>
                  </a:extLst>
                </p14:cNvPr>
                <p14:cNvContentPartPr/>
                <p14:nvPr/>
              </p14:nvContentPartPr>
              <p14:xfrm>
                <a:off x="12062160" y="1188180"/>
                <a:ext cx="344160" cy="8283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BDC8E60-DA32-50D6-5C07-9551719568D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2044160" y="1170180"/>
                  <a:ext cx="37980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6B29A217-227C-8C1B-FB87-F1BDC30EF13F}"/>
                    </a:ext>
                  </a:extLst>
                </p14:cNvPr>
                <p14:cNvContentPartPr/>
                <p14:nvPr/>
              </p14:nvContentPartPr>
              <p14:xfrm>
                <a:off x="12200760" y="2148660"/>
                <a:ext cx="58680" cy="3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6B29A217-227C-8C1B-FB87-F1BDC30EF13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182760" y="2130660"/>
                  <a:ext cx="943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50194CC5-FAA5-028C-AF70-A67EFE9BBAB4}"/>
                  </a:ext>
                </a:extLst>
              </p14:cNvPr>
              <p14:cNvContentPartPr/>
              <p14:nvPr/>
            </p14:nvContentPartPr>
            <p14:xfrm>
              <a:off x="11025720" y="2361420"/>
              <a:ext cx="282960" cy="21744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50194CC5-FAA5-028C-AF70-A67EFE9BBAB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008080" y="2343780"/>
                <a:ext cx="31860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그룹 84">
            <a:extLst>
              <a:ext uri="{FF2B5EF4-FFF2-40B4-BE49-F238E27FC236}">
                <a16:creationId xmlns:a16="http://schemas.microsoft.com/office/drawing/2014/main" id="{6BF12D53-3B55-31C4-62F6-7FB5C2062A7E}"/>
              </a:ext>
            </a:extLst>
          </p:cNvPr>
          <p:cNvGrpSpPr/>
          <p:nvPr/>
        </p:nvGrpSpPr>
        <p:grpSpPr>
          <a:xfrm>
            <a:off x="9379800" y="2780460"/>
            <a:ext cx="1851840" cy="358920"/>
            <a:chOff x="9379800" y="2780460"/>
            <a:chExt cx="1851840" cy="358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1BB4BA1-CB84-FDE6-4B1A-B66047074FCF}"/>
                    </a:ext>
                  </a:extLst>
                </p14:cNvPr>
                <p14:cNvContentPartPr/>
                <p14:nvPr/>
              </p14:nvContentPartPr>
              <p14:xfrm>
                <a:off x="9379800" y="2890260"/>
                <a:ext cx="1252080" cy="2491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1BB4BA1-CB84-FDE6-4B1A-B66047074FC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62160" y="2872260"/>
                  <a:ext cx="1287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81F466D0-27BD-DDD6-2F6B-4C7C4D785DC3}"/>
                    </a:ext>
                  </a:extLst>
                </p14:cNvPr>
                <p14:cNvContentPartPr/>
                <p14:nvPr/>
              </p14:nvContentPartPr>
              <p14:xfrm>
                <a:off x="10507680" y="2780460"/>
                <a:ext cx="595440" cy="25524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81F466D0-27BD-DDD6-2F6B-4C7C4D785DC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490040" y="2762820"/>
                  <a:ext cx="631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A66E371E-DBAE-92BD-F9F4-34919047E1F9}"/>
                    </a:ext>
                  </a:extLst>
                </p14:cNvPr>
                <p14:cNvContentPartPr/>
                <p14:nvPr/>
              </p14:nvContentPartPr>
              <p14:xfrm>
                <a:off x="11223720" y="2826540"/>
                <a:ext cx="7920" cy="284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A66E371E-DBAE-92BD-F9F4-34919047E1F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206080" y="2808900"/>
                  <a:ext cx="4356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9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4A454C6B-BDA5-BE9F-2BDF-0C3296E0A10D}"/>
                  </a:ext>
                </a:extLst>
              </p14:cNvPr>
              <p14:cNvContentPartPr/>
              <p14:nvPr/>
            </p14:nvContentPartPr>
            <p14:xfrm>
              <a:off x="9768240" y="3672540"/>
              <a:ext cx="680400" cy="28692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4A454C6B-BDA5-BE9F-2BDF-0C3296E0A10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750600" y="3654540"/>
                <a:ext cx="71604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4BC786F3-F96A-A00D-91D5-C868E091C883}"/>
              </a:ext>
            </a:extLst>
          </p:cNvPr>
          <p:cNvGrpSpPr/>
          <p:nvPr/>
        </p:nvGrpSpPr>
        <p:grpSpPr>
          <a:xfrm>
            <a:off x="10621080" y="4205700"/>
            <a:ext cx="1112400" cy="595440"/>
            <a:chOff x="10621080" y="4205700"/>
            <a:chExt cx="1112400" cy="595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E62D8D0A-0CE4-28A0-8A22-0F9D32F0D25F}"/>
                    </a:ext>
                  </a:extLst>
                </p14:cNvPr>
                <p14:cNvContentPartPr/>
                <p14:nvPr/>
              </p14:nvContentPartPr>
              <p14:xfrm>
                <a:off x="10621080" y="4205700"/>
                <a:ext cx="298440" cy="5338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E62D8D0A-0CE4-28A0-8A22-0F9D32F0D2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03440" y="4188060"/>
                  <a:ext cx="33408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37D7CAF-5BDB-4446-B55F-29EF06FCE55F}"/>
                    </a:ext>
                  </a:extLst>
                </p14:cNvPr>
                <p14:cNvContentPartPr/>
                <p14:nvPr/>
              </p14:nvContentPartPr>
              <p14:xfrm>
                <a:off x="10949760" y="4365540"/>
                <a:ext cx="602640" cy="313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37D7CAF-5BDB-4446-B55F-29EF06FCE55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932120" y="4347900"/>
                  <a:ext cx="638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9A7B549-8B8C-4448-579F-C2C28E934E8B}"/>
                    </a:ext>
                  </a:extLst>
                </p14:cNvPr>
                <p14:cNvContentPartPr/>
                <p14:nvPr/>
              </p14:nvContentPartPr>
              <p14:xfrm>
                <a:off x="11110680" y="4487580"/>
                <a:ext cx="333360" cy="1458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9A7B549-8B8C-4448-579F-C2C28E934E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93040" y="4469580"/>
                  <a:ext cx="369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954ED3FA-3F42-B255-F169-90E0CD2C2E62}"/>
                    </a:ext>
                  </a:extLst>
                </p14:cNvPr>
                <p14:cNvContentPartPr/>
                <p14:nvPr/>
              </p14:nvContentPartPr>
              <p14:xfrm>
                <a:off x="11292480" y="4563900"/>
                <a:ext cx="174240" cy="82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954ED3FA-3F42-B255-F169-90E0CD2C2E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74840" y="4545900"/>
                  <a:ext cx="209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8829C8FA-E5E5-A13A-2D38-72709F1044F8}"/>
                    </a:ext>
                  </a:extLst>
                </p14:cNvPr>
                <p14:cNvContentPartPr/>
                <p14:nvPr/>
              </p14:nvContentPartPr>
              <p14:xfrm>
                <a:off x="11246760" y="4640220"/>
                <a:ext cx="151920" cy="162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8829C8FA-E5E5-A13A-2D38-72709F1044F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28760" y="4622220"/>
                  <a:ext cx="187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8B97FD21-AAE0-B0CD-0D41-EC5437075E05}"/>
                    </a:ext>
                  </a:extLst>
                </p14:cNvPr>
                <p14:cNvContentPartPr/>
                <p14:nvPr/>
              </p14:nvContentPartPr>
              <p14:xfrm>
                <a:off x="11315160" y="4710060"/>
                <a:ext cx="86400" cy="910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8B97FD21-AAE0-B0CD-0D41-EC5437075E0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297160" y="4692420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FAC19666-082C-F6FD-B740-ACEF582461A4}"/>
                    </a:ext>
                  </a:extLst>
                </p14:cNvPr>
                <p14:cNvContentPartPr/>
                <p14:nvPr/>
              </p14:nvContentPartPr>
              <p14:xfrm>
                <a:off x="11719440" y="4320180"/>
                <a:ext cx="14040" cy="1364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FAC19666-082C-F6FD-B740-ACEF582461A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701440" y="4302180"/>
                  <a:ext cx="49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B303F4EB-25E6-0A7E-06FB-37FCE284F8E5}"/>
                    </a:ext>
                  </a:extLst>
                </p14:cNvPr>
                <p14:cNvContentPartPr/>
                <p14:nvPr/>
              </p14:nvContentPartPr>
              <p14:xfrm>
                <a:off x="11689920" y="4685940"/>
                <a:ext cx="21960" cy="6948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B303F4EB-25E6-0A7E-06FB-37FCE284F8E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671920" y="4667940"/>
                  <a:ext cx="576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8ADA238-81BF-2902-BD51-1E96A3B6E8B0}"/>
              </a:ext>
            </a:extLst>
          </p:cNvPr>
          <p:cNvGrpSpPr/>
          <p:nvPr/>
        </p:nvGrpSpPr>
        <p:grpSpPr>
          <a:xfrm>
            <a:off x="7323840" y="205380"/>
            <a:ext cx="1760040" cy="1364400"/>
            <a:chOff x="7323840" y="205380"/>
            <a:chExt cx="1760040" cy="1364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83946B3-D47C-185B-F604-F04E0AC380DF}"/>
                    </a:ext>
                  </a:extLst>
                </p14:cNvPr>
                <p14:cNvContentPartPr/>
                <p14:nvPr/>
              </p14:nvContentPartPr>
              <p14:xfrm>
                <a:off x="7551000" y="781020"/>
                <a:ext cx="31320" cy="7887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83946B3-D47C-185B-F604-F04E0AC380D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33360" y="763380"/>
                  <a:ext cx="6696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5C6B13F8-6481-870B-711B-3F75D7FF19BB}"/>
                    </a:ext>
                  </a:extLst>
                </p14:cNvPr>
                <p14:cNvContentPartPr/>
                <p14:nvPr/>
              </p14:nvContentPartPr>
              <p14:xfrm>
                <a:off x="7323840" y="730980"/>
                <a:ext cx="273600" cy="615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5C6B13F8-6481-870B-711B-3F75D7FF19B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305840" y="713340"/>
                  <a:ext cx="309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4F0E0C14-6325-82DA-3C9E-79286E47FDEE}"/>
                    </a:ext>
                  </a:extLst>
                </p14:cNvPr>
                <p14:cNvContentPartPr/>
                <p14:nvPr/>
              </p14:nvContentPartPr>
              <p14:xfrm>
                <a:off x="7406280" y="730980"/>
                <a:ext cx="322560" cy="1422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4F0E0C14-6325-82DA-3C9E-79286E47FDE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88280" y="713340"/>
                  <a:ext cx="358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B91E882B-696F-9964-AE6F-46E8BB8661C9}"/>
                    </a:ext>
                  </a:extLst>
                </p14:cNvPr>
                <p14:cNvContentPartPr/>
                <p14:nvPr/>
              </p14:nvContentPartPr>
              <p14:xfrm>
                <a:off x="7817040" y="296460"/>
                <a:ext cx="160920" cy="1760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B91E882B-696F-9964-AE6F-46E8BB8661C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99400" y="278460"/>
                  <a:ext cx="196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7055ECA2-0CF5-FBB3-69F0-4C2026871A01}"/>
                    </a:ext>
                  </a:extLst>
                </p14:cNvPr>
                <p14:cNvContentPartPr/>
                <p14:nvPr/>
              </p14:nvContentPartPr>
              <p14:xfrm>
                <a:off x="7787160" y="525420"/>
                <a:ext cx="106560" cy="3024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7055ECA2-0CF5-FBB3-69F0-4C2026871A0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69520" y="507780"/>
                  <a:ext cx="142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72CA6FD9-AED5-4B63-4746-B19F5392C679}"/>
                    </a:ext>
                  </a:extLst>
                </p14:cNvPr>
                <p14:cNvContentPartPr/>
                <p14:nvPr/>
              </p14:nvContentPartPr>
              <p14:xfrm>
                <a:off x="7848000" y="586620"/>
                <a:ext cx="15840" cy="982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72CA6FD9-AED5-4B63-4746-B19F5392C67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30360" y="568620"/>
                  <a:ext cx="51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86C8817-3015-8808-FC8C-E64D74AEE278}"/>
                    </a:ext>
                  </a:extLst>
                </p14:cNvPr>
                <p14:cNvContentPartPr/>
                <p14:nvPr/>
              </p14:nvContentPartPr>
              <p14:xfrm>
                <a:off x="8000640" y="319860"/>
                <a:ext cx="61560" cy="2354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86C8817-3015-8808-FC8C-E64D74AEE2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83000" y="301860"/>
                  <a:ext cx="97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D61D20B3-744F-30E9-CFDB-4EB242654D4B}"/>
                    </a:ext>
                  </a:extLst>
                </p14:cNvPr>
                <p14:cNvContentPartPr/>
                <p14:nvPr/>
              </p14:nvContentPartPr>
              <p14:xfrm>
                <a:off x="7887600" y="616860"/>
                <a:ext cx="166680" cy="1911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D61D20B3-744F-30E9-CFDB-4EB242654D4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69600" y="598860"/>
                  <a:ext cx="202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22868382-01CA-BAFB-A18D-9975E510570E}"/>
                    </a:ext>
                  </a:extLst>
                </p14:cNvPr>
                <p14:cNvContentPartPr/>
                <p14:nvPr/>
              </p14:nvContentPartPr>
              <p14:xfrm>
                <a:off x="7962480" y="723780"/>
                <a:ext cx="96480" cy="478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22868382-01CA-BAFB-A18D-9975E510570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944840" y="705780"/>
                  <a:ext cx="132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5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1C566FF-901F-A764-6B69-E9209F4EE9C2}"/>
                    </a:ext>
                  </a:extLst>
                </p14:cNvPr>
                <p14:cNvContentPartPr/>
                <p14:nvPr/>
              </p14:nvContentPartPr>
              <p14:xfrm>
                <a:off x="8099640" y="365220"/>
                <a:ext cx="199080" cy="1674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1C566FF-901F-A764-6B69-E9209F4EE9C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082000" y="347580"/>
                  <a:ext cx="234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F0112196-5BAB-F10D-4652-37838D7E0972}"/>
                    </a:ext>
                  </a:extLst>
                </p14:cNvPr>
                <p14:cNvContentPartPr/>
                <p14:nvPr/>
              </p14:nvContentPartPr>
              <p14:xfrm>
                <a:off x="8457840" y="205380"/>
                <a:ext cx="23400" cy="2354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F0112196-5BAB-F10D-4652-37838D7E097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440200" y="187740"/>
                  <a:ext cx="59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9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7B78424-ABB7-27FF-8417-7732C24C1F80}"/>
                    </a:ext>
                  </a:extLst>
                </p14:cNvPr>
                <p14:cNvContentPartPr/>
                <p14:nvPr/>
              </p14:nvContentPartPr>
              <p14:xfrm>
                <a:off x="8383320" y="525420"/>
                <a:ext cx="99360" cy="1612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7B78424-ABB7-27FF-8417-7732C24C1F8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65680" y="507780"/>
                  <a:ext cx="135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1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AA077F18-2999-06C6-3BF1-E57C042AE081}"/>
                    </a:ext>
                  </a:extLst>
                </p14:cNvPr>
                <p14:cNvContentPartPr/>
                <p14:nvPr/>
              </p14:nvContentPartPr>
              <p14:xfrm>
                <a:off x="8670960" y="258660"/>
                <a:ext cx="148680" cy="2476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AA077F18-2999-06C6-3BF1-E57C042AE08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53320" y="241020"/>
                  <a:ext cx="184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3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F73739BC-BBAB-C8D0-B2DB-E5314D7EA717}"/>
                    </a:ext>
                  </a:extLst>
                </p14:cNvPr>
                <p14:cNvContentPartPr/>
                <p14:nvPr/>
              </p14:nvContentPartPr>
              <p14:xfrm>
                <a:off x="8677440" y="662580"/>
                <a:ext cx="9360" cy="50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F73739BC-BBAB-C8D0-B2DB-E5314D7EA71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59440" y="644580"/>
                  <a:ext cx="45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5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89E29042-9469-3AC2-38BA-5D5E0BF9A396}"/>
                    </a:ext>
                  </a:extLst>
                </p14:cNvPr>
                <p14:cNvContentPartPr/>
                <p14:nvPr/>
              </p14:nvContentPartPr>
              <p14:xfrm>
                <a:off x="8944200" y="289260"/>
                <a:ext cx="139680" cy="2505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89E29042-9469-3AC2-38BA-5D5E0BF9A39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26200" y="271620"/>
                  <a:ext cx="175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7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0480E56B-B493-D6D3-D846-CC263C86FACC}"/>
                    </a:ext>
                  </a:extLst>
                </p14:cNvPr>
                <p14:cNvContentPartPr/>
                <p14:nvPr/>
              </p14:nvContentPartPr>
              <p14:xfrm>
                <a:off x="8884440" y="685620"/>
                <a:ext cx="360" cy="3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0480E56B-B493-D6D3-D846-CC263C86FAC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66800" y="667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9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E6657716-53AC-BC18-2FF4-AF76813BBB35}"/>
                  </a:ext>
                </a:extLst>
              </p14:cNvPr>
              <p14:cNvContentPartPr/>
              <p14:nvPr/>
            </p14:nvContentPartPr>
            <p14:xfrm>
              <a:off x="7887600" y="2796300"/>
              <a:ext cx="515880" cy="22176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E6657716-53AC-BC18-2FF4-AF76813BBB3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869600" y="2778660"/>
                <a:ext cx="5515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E88F23B9-9997-3DE5-AC95-EE9EC07F022A}"/>
                  </a:ext>
                </a:extLst>
              </p14:cNvPr>
              <p14:cNvContentPartPr/>
              <p14:nvPr/>
            </p14:nvContentPartPr>
            <p14:xfrm>
              <a:off x="7985520" y="2309580"/>
              <a:ext cx="633240" cy="45648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E88F23B9-9997-3DE5-AC95-EE9EC07F022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976520" y="2300940"/>
                <a:ext cx="650880" cy="47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F0E4E98-A024-DB77-8731-E66C8C75B888}"/>
              </a:ext>
            </a:extLst>
          </p:cNvPr>
          <p:cNvGrpSpPr/>
          <p:nvPr/>
        </p:nvGrpSpPr>
        <p:grpSpPr>
          <a:xfrm>
            <a:off x="8465400" y="2250180"/>
            <a:ext cx="1150920" cy="820800"/>
            <a:chOff x="8465400" y="2250180"/>
            <a:chExt cx="115092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C70BC11-DE8B-0055-9B95-D448F6E5B5E3}"/>
                    </a:ext>
                  </a:extLst>
                </p14:cNvPr>
                <p14:cNvContentPartPr/>
                <p14:nvPr/>
              </p14:nvContentPartPr>
              <p14:xfrm>
                <a:off x="9338760" y="2593980"/>
                <a:ext cx="277560" cy="477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C70BC11-DE8B-0055-9B95-D448F6E5B5E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330120" y="2585340"/>
                  <a:ext cx="2952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CE0B56D-EE98-A931-6023-C633A8C014F4}"/>
                    </a:ext>
                  </a:extLst>
                </p14:cNvPr>
                <p14:cNvContentPartPr/>
                <p14:nvPr/>
              </p14:nvContentPartPr>
              <p14:xfrm>
                <a:off x="8646480" y="2250180"/>
                <a:ext cx="672480" cy="371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CE0B56D-EE98-A931-6023-C633A8C014F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37840" y="2241180"/>
                  <a:ext cx="690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1B8A997-B39C-C7EC-FB30-C02608DBE660}"/>
                    </a:ext>
                  </a:extLst>
                </p14:cNvPr>
                <p14:cNvContentPartPr/>
                <p14:nvPr/>
              </p14:nvContentPartPr>
              <p14:xfrm>
                <a:off x="8465400" y="2761020"/>
                <a:ext cx="840960" cy="2566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1B8A997-B39C-C7EC-FB30-C02608DBE66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456760" y="2752380"/>
                  <a:ext cx="858600" cy="27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688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D8E310-6E08-2DAD-7AA5-42141CDE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61" y="989317"/>
            <a:ext cx="7900277" cy="4879365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DA4E70B2-0758-65C1-16E1-EA575296689B}"/>
              </a:ext>
            </a:extLst>
          </p:cNvPr>
          <p:cNvSpPr/>
          <p:nvPr/>
        </p:nvSpPr>
        <p:spPr>
          <a:xfrm>
            <a:off x="11051931" y="3210657"/>
            <a:ext cx="641838" cy="59787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9480BB08-C9AD-FF90-097B-8E8099370FC5}"/>
              </a:ext>
            </a:extLst>
          </p:cNvPr>
          <p:cNvSpPr/>
          <p:nvPr/>
        </p:nvSpPr>
        <p:spPr>
          <a:xfrm>
            <a:off x="282820" y="2910254"/>
            <a:ext cx="641838" cy="6008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6BAE5-502C-1FA2-3719-998C07D59917}"/>
              </a:ext>
            </a:extLst>
          </p:cNvPr>
          <p:cNvSpPr txBox="1"/>
          <p:nvPr/>
        </p:nvSpPr>
        <p:spPr>
          <a:xfrm>
            <a:off x="10265019" y="389499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가천대역 </a:t>
            </a:r>
            <a:r>
              <a:rPr lang="en-US" altLang="ko-KR" dirty="0"/>
              <a:t>1</a:t>
            </a:r>
            <a:r>
              <a:rPr lang="ko-KR" altLang="en-US" dirty="0" err="1"/>
              <a:t>번출구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1809-BD74-4430-794F-152C321650C6}"/>
              </a:ext>
            </a:extLst>
          </p:cNvPr>
          <p:cNvSpPr txBox="1"/>
          <p:nvPr/>
        </p:nvSpPr>
        <p:spPr>
          <a:xfrm>
            <a:off x="-204422" y="3525660"/>
            <a:ext cx="268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복정동 주거단지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4936B2A-6C99-EB64-6143-B0B87CA1B034}"/>
                  </a:ext>
                </a:extLst>
              </p14:cNvPr>
              <p14:cNvContentPartPr/>
              <p14:nvPr/>
            </p14:nvContentPartPr>
            <p14:xfrm>
              <a:off x="184320" y="3736426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4936B2A-6C99-EB64-6143-B0B87CA1B0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320" y="37274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6C9029D-552C-ED96-6AE0-1212B94C2E49}"/>
                  </a:ext>
                </a:extLst>
              </p14:cNvPr>
              <p14:cNvContentPartPr/>
              <p14:nvPr/>
            </p14:nvContentPartPr>
            <p14:xfrm>
              <a:off x="891360" y="3260460"/>
              <a:ext cx="1652760" cy="1155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6C9029D-552C-ED96-6AE0-1212B94C2E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2360" y="3251488"/>
                <a:ext cx="1670400" cy="133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6727756-65D8-38AD-E5F8-070C7224808A}"/>
                  </a:ext>
                </a:extLst>
              </p14:cNvPr>
              <p14:cNvContentPartPr/>
              <p14:nvPr/>
            </p14:nvContentPartPr>
            <p14:xfrm>
              <a:off x="-550080" y="1264620"/>
              <a:ext cx="180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6727756-65D8-38AD-E5F8-070C722480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9080" y="125562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8199DD8E-2294-3C8A-6C2A-1B46A8F0F58E}"/>
                  </a:ext>
                </a:extLst>
              </p14:cNvPr>
              <p14:cNvContentPartPr/>
              <p14:nvPr/>
            </p14:nvContentPartPr>
            <p14:xfrm>
              <a:off x="4033665" y="2404620"/>
              <a:ext cx="1307520" cy="36756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8199DD8E-2294-3C8A-6C2A-1B46A8F0F5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7545" y="2398500"/>
                <a:ext cx="1319760" cy="37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그룹 97">
            <a:extLst>
              <a:ext uri="{FF2B5EF4-FFF2-40B4-BE49-F238E27FC236}">
                <a16:creationId xmlns:a16="http://schemas.microsoft.com/office/drawing/2014/main" id="{7A056EAA-DB11-A7B5-E0C6-48DEE2E3E0DF}"/>
              </a:ext>
            </a:extLst>
          </p:cNvPr>
          <p:cNvGrpSpPr/>
          <p:nvPr/>
        </p:nvGrpSpPr>
        <p:grpSpPr>
          <a:xfrm>
            <a:off x="766688" y="1255140"/>
            <a:ext cx="10596937" cy="2306880"/>
            <a:chOff x="766688" y="1255140"/>
            <a:chExt cx="10596937" cy="23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6053738-BFCE-69BE-02DC-30EA48583EE2}"/>
                    </a:ext>
                  </a:extLst>
                </p14:cNvPr>
                <p14:cNvContentPartPr/>
                <p14:nvPr/>
              </p14:nvContentPartPr>
              <p14:xfrm>
                <a:off x="9643905" y="3143340"/>
                <a:ext cx="360" cy="3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6053738-BFCE-69BE-02DC-30EA48583E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37785" y="31372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5F1CBF9-CEE0-370C-1FCC-12EA5BE8A2C0}"/>
                    </a:ext>
                  </a:extLst>
                </p14:cNvPr>
                <p14:cNvContentPartPr/>
                <p14:nvPr/>
              </p14:nvContentPartPr>
              <p14:xfrm>
                <a:off x="9643905" y="3143340"/>
                <a:ext cx="1549440" cy="2314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5F1CBF9-CEE0-370C-1FCC-12EA5BE8A2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37785" y="3137220"/>
                  <a:ext cx="1561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6D43157-4993-86A1-E85B-373C13439219}"/>
                    </a:ext>
                  </a:extLst>
                </p14:cNvPr>
                <p14:cNvContentPartPr/>
                <p14:nvPr/>
              </p14:nvContentPartPr>
              <p14:xfrm>
                <a:off x="8596305" y="3359700"/>
                <a:ext cx="2767320" cy="1465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6D43157-4993-86A1-E85B-373C1343921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90185" y="3353580"/>
                  <a:ext cx="2779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B9B2421-2753-3B12-01E1-A82939C9A1C4}"/>
                    </a:ext>
                  </a:extLst>
                </p14:cNvPr>
                <p14:cNvContentPartPr/>
                <p14:nvPr/>
              </p14:nvContentPartPr>
              <p14:xfrm>
                <a:off x="9417105" y="2727180"/>
                <a:ext cx="236880" cy="4212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0B9B2421-2753-3B12-01E1-A82939C9A1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0985" y="2721060"/>
                  <a:ext cx="2491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91BE2A2-377D-55A7-15A3-662BBEB44655}"/>
                    </a:ext>
                  </a:extLst>
                </p14:cNvPr>
                <p14:cNvContentPartPr/>
                <p14:nvPr/>
              </p14:nvContentPartPr>
              <p14:xfrm>
                <a:off x="8898705" y="2436300"/>
                <a:ext cx="512280" cy="2638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91BE2A2-377D-55A7-15A3-662BBEB446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92585" y="2430180"/>
                  <a:ext cx="524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83F40B7-8FD3-D0CA-60A4-12B523FCCDD7}"/>
                    </a:ext>
                  </a:extLst>
                </p14:cNvPr>
                <p14:cNvContentPartPr/>
                <p14:nvPr/>
              </p14:nvContentPartPr>
              <p14:xfrm>
                <a:off x="8630505" y="2285100"/>
                <a:ext cx="208440" cy="1011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83F40B7-8FD3-D0CA-60A4-12B523FCCD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24385" y="2278980"/>
                  <a:ext cx="220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BFD2E0D-45A4-10EC-406F-9DC1BC18E78A}"/>
                    </a:ext>
                  </a:extLst>
                </p14:cNvPr>
                <p14:cNvContentPartPr/>
                <p14:nvPr/>
              </p14:nvContentPartPr>
              <p14:xfrm>
                <a:off x="8043705" y="1255140"/>
                <a:ext cx="643320" cy="12358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BFD2E0D-45A4-10EC-406F-9DC1BC18E7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37585" y="1249020"/>
                  <a:ext cx="655560" cy="12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F9F614C-49C7-B126-84BD-3DCA404AEC3E}"/>
                    </a:ext>
                  </a:extLst>
                </p14:cNvPr>
                <p14:cNvContentPartPr/>
                <p14:nvPr/>
              </p14:nvContentPartPr>
              <p14:xfrm>
                <a:off x="8538705" y="2995380"/>
                <a:ext cx="291240" cy="4388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F9F614C-49C7-B126-84BD-3DCA404AEC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32585" y="2989260"/>
                  <a:ext cx="3034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D5106FE-4174-485D-9017-8A4195235CA2}"/>
                    </a:ext>
                  </a:extLst>
                </p14:cNvPr>
                <p14:cNvContentPartPr/>
                <p14:nvPr/>
              </p14:nvContentPartPr>
              <p14:xfrm>
                <a:off x="7862625" y="2827260"/>
                <a:ext cx="595800" cy="2304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D5106FE-4174-485D-9017-8A4195235C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56505" y="2821140"/>
                  <a:ext cx="608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C29503C-D235-4C74-4202-37156F00F599}"/>
                    </a:ext>
                  </a:extLst>
                </p14:cNvPr>
                <p14:cNvContentPartPr/>
                <p14:nvPr/>
              </p14:nvContentPartPr>
              <p14:xfrm>
                <a:off x="6966945" y="2771820"/>
                <a:ext cx="943920" cy="7725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C29503C-D235-4C74-4202-37156F00F5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60825" y="2765700"/>
                  <a:ext cx="9561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B90AC79-4FC6-B08A-48CC-3B4037728E29}"/>
                    </a:ext>
                  </a:extLst>
                </p14:cNvPr>
                <p14:cNvContentPartPr/>
                <p14:nvPr/>
              </p14:nvContentPartPr>
              <p14:xfrm>
                <a:off x="5852025" y="3407220"/>
                <a:ext cx="1120680" cy="1548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B90AC79-4FC6-B08A-48CC-3B4037728E2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45905" y="3401100"/>
                  <a:ext cx="1132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BBE9254-32D5-4B3F-AC9D-AA60441F21E4}"/>
                    </a:ext>
                  </a:extLst>
                </p14:cNvPr>
                <p14:cNvContentPartPr/>
                <p14:nvPr/>
              </p14:nvContentPartPr>
              <p14:xfrm>
                <a:off x="5891265" y="3046140"/>
                <a:ext cx="320760" cy="3308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BBE9254-32D5-4B3F-AC9D-AA60441F21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85145" y="3040020"/>
                  <a:ext cx="333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1B0BFBF-A6CF-3248-463F-688EA3E66DDB}"/>
                    </a:ext>
                  </a:extLst>
                </p14:cNvPr>
                <p14:cNvContentPartPr/>
                <p14:nvPr/>
              </p14:nvContentPartPr>
              <p14:xfrm>
                <a:off x="4685985" y="3335580"/>
                <a:ext cx="1186560" cy="1270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1B0BFBF-A6CF-3248-463F-688EA3E66D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79865" y="3329460"/>
                  <a:ext cx="1198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570C4E8-03F5-9DB4-0762-F0B096033286}"/>
                    </a:ext>
                  </a:extLst>
                </p14:cNvPr>
                <p14:cNvContentPartPr/>
                <p14:nvPr/>
              </p14:nvContentPartPr>
              <p14:xfrm>
                <a:off x="2729745" y="3304980"/>
                <a:ext cx="2018880" cy="298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570C4E8-03F5-9DB4-0762-F0B0960332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23625" y="3298860"/>
                  <a:ext cx="2031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A6F2751-9CE6-8331-CAE6-5E7FF8DE6795}"/>
                    </a:ext>
                  </a:extLst>
                </p14:cNvPr>
                <p14:cNvContentPartPr/>
                <p14:nvPr/>
              </p14:nvContentPartPr>
              <p14:xfrm>
                <a:off x="3921345" y="2851380"/>
                <a:ext cx="874440" cy="4546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A6F2751-9CE6-8331-CAE6-5E7FF8DE679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15225" y="2845260"/>
                  <a:ext cx="8866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0F62CA6-239F-802C-A9C0-18336E7871F9}"/>
                    </a:ext>
                  </a:extLst>
                </p14:cNvPr>
                <p14:cNvContentPartPr/>
                <p14:nvPr/>
              </p14:nvContentPartPr>
              <p14:xfrm>
                <a:off x="2785905" y="2676780"/>
                <a:ext cx="344160" cy="6429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0F62CA6-239F-802C-A9C0-18336E7871F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79785" y="2670660"/>
                  <a:ext cx="3564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7155FF92-FA50-E6A9-9D54-0EC455502B53}"/>
                    </a:ext>
                  </a:extLst>
                </p14:cNvPr>
                <p14:cNvContentPartPr/>
                <p14:nvPr/>
              </p14:nvContentPartPr>
              <p14:xfrm>
                <a:off x="2889225" y="2389860"/>
                <a:ext cx="201960" cy="2772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7155FF92-FA50-E6A9-9D54-0EC455502B5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83105" y="2383740"/>
                  <a:ext cx="214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77BD61A9-D5E9-5821-72F1-937EA018737E}"/>
                    </a:ext>
                  </a:extLst>
                </p14:cNvPr>
                <p14:cNvContentPartPr/>
                <p14:nvPr/>
              </p14:nvContentPartPr>
              <p14:xfrm>
                <a:off x="2866905" y="2094300"/>
                <a:ext cx="250560" cy="1774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77BD61A9-D5E9-5821-72F1-937EA018737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0785" y="2088180"/>
                  <a:ext cx="262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436DD502-EB02-9543-4A63-47E1BE8E77A7}"/>
                    </a:ext>
                  </a:extLst>
                </p14:cNvPr>
                <p14:cNvContentPartPr/>
                <p14:nvPr/>
              </p14:nvContentPartPr>
              <p14:xfrm>
                <a:off x="3014505" y="2383020"/>
                <a:ext cx="1223280" cy="1839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436DD502-EB02-9543-4A63-47E1BE8E77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08385" y="2376900"/>
                  <a:ext cx="1235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84C1926-0FE9-B94B-4B1D-F84D1B23265C}"/>
                    </a:ext>
                  </a:extLst>
                </p14:cNvPr>
                <p14:cNvContentPartPr/>
                <p14:nvPr/>
              </p14:nvContentPartPr>
              <p14:xfrm>
                <a:off x="3047985" y="2246220"/>
                <a:ext cx="932400" cy="2541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84C1926-0FE9-B94B-4B1D-F84D1B2326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41865" y="2240100"/>
                  <a:ext cx="944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8CE66CA-5558-3F22-35CD-44AF8A160564}"/>
                    </a:ext>
                  </a:extLst>
                </p14:cNvPr>
                <p14:cNvContentPartPr/>
                <p14:nvPr/>
              </p14:nvContentPartPr>
              <p14:xfrm>
                <a:off x="3143048" y="1817100"/>
                <a:ext cx="1946160" cy="2883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8CE66CA-5558-3F22-35CD-44AF8A16056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36928" y="1810980"/>
                  <a:ext cx="1958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43D16DE-57D4-9A84-6175-D903EE6D25D8}"/>
                    </a:ext>
                  </a:extLst>
                </p14:cNvPr>
                <p14:cNvContentPartPr/>
                <p14:nvPr/>
              </p14:nvContentPartPr>
              <p14:xfrm>
                <a:off x="5199728" y="1766700"/>
                <a:ext cx="153720" cy="65268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43D16DE-57D4-9A84-6175-D903EE6D25D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93608" y="1760580"/>
                  <a:ext cx="1659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20CAF82-2736-75E6-C9EE-511A9C48FB7D}"/>
                    </a:ext>
                  </a:extLst>
                </p14:cNvPr>
                <p14:cNvContentPartPr/>
                <p14:nvPr/>
              </p14:nvContentPartPr>
              <p14:xfrm>
                <a:off x="4719848" y="1595700"/>
                <a:ext cx="399960" cy="16632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20CAF82-2736-75E6-C9EE-511A9C48FB7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13728" y="1589580"/>
                  <a:ext cx="412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E63244F2-6FD3-890F-469C-A9420D2E5792}"/>
                    </a:ext>
                  </a:extLst>
                </p14:cNvPr>
                <p14:cNvContentPartPr/>
                <p14:nvPr/>
              </p14:nvContentPartPr>
              <p14:xfrm>
                <a:off x="4260848" y="1546380"/>
                <a:ext cx="454320" cy="4464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E63244F2-6FD3-890F-469C-A9420D2E579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54728" y="1540260"/>
                  <a:ext cx="466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E42D76E-EEED-4682-18F3-48AD5B735399}"/>
                    </a:ext>
                  </a:extLst>
                </p14:cNvPr>
                <p14:cNvContentPartPr/>
                <p14:nvPr/>
              </p14:nvContentPartPr>
              <p14:xfrm>
                <a:off x="3640928" y="1509660"/>
                <a:ext cx="631440" cy="147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E42D76E-EEED-4682-18F3-48AD5B73539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34808" y="1503540"/>
                  <a:ext cx="643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EFED59B-671E-B2E5-D4B9-D0FC847ACCAC}"/>
                    </a:ext>
                  </a:extLst>
                </p14:cNvPr>
                <p14:cNvContentPartPr/>
                <p14:nvPr/>
              </p14:nvContentPartPr>
              <p14:xfrm>
                <a:off x="3193448" y="1368540"/>
                <a:ext cx="459360" cy="1605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EFED59B-671E-B2E5-D4B9-D0FC847ACCA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87328" y="1362420"/>
                  <a:ext cx="471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2A01DE1F-47D2-3449-3EED-57244540489E}"/>
                    </a:ext>
                  </a:extLst>
                </p14:cNvPr>
                <p14:cNvContentPartPr/>
                <p14:nvPr/>
              </p14:nvContentPartPr>
              <p14:xfrm>
                <a:off x="2680088" y="1366380"/>
                <a:ext cx="487080" cy="540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2A01DE1F-47D2-3449-3EED-57244540489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73968" y="1360260"/>
                  <a:ext cx="499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A803C01C-9A2C-4737-5AC4-1B2F24A429FA}"/>
                    </a:ext>
                  </a:extLst>
                </p14:cNvPr>
                <p14:cNvContentPartPr/>
                <p14:nvPr/>
              </p14:nvContentPartPr>
              <p14:xfrm>
                <a:off x="2600168" y="1438380"/>
                <a:ext cx="66960" cy="2854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A803C01C-9A2C-4737-5AC4-1B2F24A429F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94048" y="1432260"/>
                  <a:ext cx="79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40B8ED6-CC38-2DBC-AB7E-0A5CB3EDD394}"/>
                    </a:ext>
                  </a:extLst>
                </p14:cNvPr>
                <p14:cNvContentPartPr/>
                <p14:nvPr/>
              </p14:nvContentPartPr>
              <p14:xfrm>
                <a:off x="2228648" y="1733580"/>
                <a:ext cx="258120" cy="392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40B8ED6-CC38-2DBC-AB7E-0A5CB3EDD39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22528" y="1727460"/>
                  <a:ext cx="270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5109B95-0972-F368-C1C2-A9B95C8CA363}"/>
                    </a:ext>
                  </a:extLst>
                </p14:cNvPr>
                <p14:cNvContentPartPr/>
                <p14:nvPr/>
              </p14:nvContentPartPr>
              <p14:xfrm>
                <a:off x="766688" y="1839420"/>
                <a:ext cx="1692360" cy="127980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5109B95-0972-F368-C1C2-A9B95C8CA36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0568" y="1833300"/>
                  <a:ext cx="1704600" cy="129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7FF6D16-BCF4-8C40-5B6A-CDD3B43FA74A}"/>
              </a:ext>
            </a:extLst>
          </p:cNvPr>
          <p:cNvGrpSpPr/>
          <p:nvPr/>
        </p:nvGrpSpPr>
        <p:grpSpPr>
          <a:xfrm>
            <a:off x="5875088" y="3462300"/>
            <a:ext cx="301680" cy="595800"/>
            <a:chOff x="5875088" y="3462300"/>
            <a:chExt cx="301680" cy="5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AD65C32-2956-7C13-AE15-E680C09C4CC8}"/>
                    </a:ext>
                  </a:extLst>
                </p14:cNvPr>
                <p14:cNvContentPartPr/>
                <p14:nvPr/>
              </p14:nvContentPartPr>
              <p14:xfrm>
                <a:off x="5915048" y="3462300"/>
                <a:ext cx="24120" cy="28296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AD65C32-2956-7C13-AE15-E680C09C4C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08928" y="3456180"/>
                  <a:ext cx="36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07D5E35-98FB-A2DD-0A2A-3D5A2345F184}"/>
                    </a:ext>
                  </a:extLst>
                </p14:cNvPr>
                <p14:cNvContentPartPr/>
                <p14:nvPr/>
              </p14:nvContentPartPr>
              <p14:xfrm>
                <a:off x="5875088" y="3919140"/>
                <a:ext cx="88560" cy="13896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07D5E35-98FB-A2DD-0A2A-3D5A2345F18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68968" y="3913020"/>
                  <a:ext cx="100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70384C9B-81AE-7D06-8FC9-5E2A0D1E0A11}"/>
                    </a:ext>
                  </a:extLst>
                </p14:cNvPr>
                <p14:cNvContentPartPr/>
                <p14:nvPr/>
              </p14:nvContentPartPr>
              <p14:xfrm>
                <a:off x="6075968" y="3909780"/>
                <a:ext cx="65520" cy="9540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70384C9B-81AE-7D06-8FC9-5E2A0D1E0A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69848" y="3903660"/>
                  <a:ext cx="77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37A47FF3-AB9A-A594-6EA8-DE03A382830C}"/>
                    </a:ext>
                  </a:extLst>
                </p14:cNvPr>
                <p14:cNvContentPartPr/>
                <p14:nvPr/>
              </p14:nvContentPartPr>
              <p14:xfrm>
                <a:off x="6163088" y="3890700"/>
                <a:ext cx="13680" cy="9432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37A47FF3-AB9A-A594-6EA8-DE03A382830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56968" y="3884580"/>
                  <a:ext cx="259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FAB709F-3FE9-C0F4-B9BC-576515D10E22}"/>
              </a:ext>
            </a:extLst>
          </p:cNvPr>
          <p:cNvGrpSpPr/>
          <p:nvPr/>
        </p:nvGrpSpPr>
        <p:grpSpPr>
          <a:xfrm>
            <a:off x="6924488" y="3576420"/>
            <a:ext cx="291960" cy="425160"/>
            <a:chOff x="6924488" y="3576420"/>
            <a:chExt cx="29196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4B6836F0-0C20-86F7-BDC6-5755EB18983A}"/>
                    </a:ext>
                  </a:extLst>
                </p14:cNvPr>
                <p14:cNvContentPartPr/>
                <p14:nvPr/>
              </p14:nvContentPartPr>
              <p14:xfrm>
                <a:off x="6938888" y="3576420"/>
                <a:ext cx="42840" cy="19440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4B6836F0-0C20-86F7-BDC6-5755EB1898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32768" y="3570300"/>
                  <a:ext cx="55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FFA9394-181A-3784-1DD1-54C7E068A2F7}"/>
                    </a:ext>
                  </a:extLst>
                </p14:cNvPr>
                <p14:cNvContentPartPr/>
                <p14:nvPr/>
              </p14:nvContentPartPr>
              <p14:xfrm>
                <a:off x="6924488" y="3885660"/>
                <a:ext cx="101880" cy="774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FFA9394-181A-3784-1DD1-54C7E068A2F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18368" y="3879540"/>
                  <a:ext cx="114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3B4589AE-6D40-5944-1867-3372315E0D06}"/>
                    </a:ext>
                  </a:extLst>
                </p14:cNvPr>
                <p14:cNvContentPartPr/>
                <p14:nvPr/>
              </p14:nvContentPartPr>
              <p14:xfrm>
                <a:off x="7133288" y="3838500"/>
                <a:ext cx="83160" cy="1630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3B4589AE-6D40-5944-1867-3372315E0D0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27168" y="3832380"/>
                  <a:ext cx="9540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C346D38-3217-7FF4-9B46-40BA11653ADE}"/>
              </a:ext>
            </a:extLst>
          </p:cNvPr>
          <p:cNvGrpSpPr/>
          <p:nvPr/>
        </p:nvGrpSpPr>
        <p:grpSpPr>
          <a:xfrm>
            <a:off x="3905168" y="1776420"/>
            <a:ext cx="427680" cy="405000"/>
            <a:chOff x="3905168" y="1776420"/>
            <a:chExt cx="42768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567EE7C4-C91F-E269-345B-6E7791A576C6}"/>
                    </a:ext>
                  </a:extLst>
                </p14:cNvPr>
                <p14:cNvContentPartPr/>
                <p14:nvPr/>
              </p14:nvContentPartPr>
              <p14:xfrm>
                <a:off x="3905168" y="1958940"/>
                <a:ext cx="168120" cy="22248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567EE7C4-C91F-E269-345B-6E7791A576C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99048" y="1952820"/>
                  <a:ext cx="180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EC7F3B22-9704-9C20-AB2C-1B45C15E8A97}"/>
                    </a:ext>
                  </a:extLst>
                </p14:cNvPr>
                <p14:cNvContentPartPr/>
                <p14:nvPr/>
              </p14:nvContentPartPr>
              <p14:xfrm>
                <a:off x="4133768" y="1846980"/>
                <a:ext cx="66960" cy="10296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EC7F3B22-9704-9C20-AB2C-1B45C15E8A9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27648" y="1840860"/>
                  <a:ext cx="79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20967509-E400-865B-2848-BAD57C98AE51}"/>
                    </a:ext>
                  </a:extLst>
                </p14:cNvPr>
                <p14:cNvContentPartPr/>
                <p14:nvPr/>
              </p14:nvContentPartPr>
              <p14:xfrm>
                <a:off x="4271288" y="1776420"/>
                <a:ext cx="61560" cy="15048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20967509-E400-865B-2848-BAD57C98AE5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65168" y="1770300"/>
                  <a:ext cx="7380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35A43901-6044-DCC9-7818-431198A4E94C}"/>
                  </a:ext>
                </a:extLst>
              </p14:cNvPr>
              <p14:cNvContentPartPr/>
              <p14:nvPr/>
            </p14:nvContentPartPr>
            <p14:xfrm>
              <a:off x="5348048" y="2275020"/>
              <a:ext cx="280080" cy="154080"/>
            </p14:xfrm>
          </p:contentPart>
        </mc:Choice>
        <mc:Fallback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35A43901-6044-DCC9-7818-431198A4E94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341928" y="2268900"/>
                <a:ext cx="292320" cy="1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A1BF4D1-FC31-AF69-06FF-A46871FEF136}"/>
              </a:ext>
            </a:extLst>
          </p:cNvPr>
          <p:cNvGrpSpPr/>
          <p:nvPr/>
        </p:nvGrpSpPr>
        <p:grpSpPr>
          <a:xfrm>
            <a:off x="3605288" y="1180620"/>
            <a:ext cx="360720" cy="279000"/>
            <a:chOff x="3605288" y="1180620"/>
            <a:chExt cx="36072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926FC387-B530-9701-864C-7D4CAA21F06B}"/>
                    </a:ext>
                  </a:extLst>
                </p14:cNvPr>
                <p14:cNvContentPartPr/>
                <p14:nvPr/>
              </p14:nvContentPartPr>
              <p14:xfrm>
                <a:off x="3605288" y="1319220"/>
                <a:ext cx="18720" cy="1404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926FC387-B530-9701-864C-7D4CAA21F06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99168" y="1313100"/>
                  <a:ext cx="3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8602EF0B-6419-F0FC-28EB-25184CB76B9F}"/>
                    </a:ext>
                  </a:extLst>
                </p14:cNvPr>
                <p14:cNvContentPartPr/>
                <p14:nvPr/>
              </p14:nvContentPartPr>
              <p14:xfrm>
                <a:off x="3708248" y="1203660"/>
                <a:ext cx="99360" cy="12312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8602EF0B-6419-F0FC-28EB-25184CB76B9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02128" y="1197540"/>
                  <a:ext cx="111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B544138-CF62-653A-3208-FA29F706BA5F}"/>
                    </a:ext>
                  </a:extLst>
                </p14:cNvPr>
                <p14:cNvContentPartPr/>
                <p14:nvPr/>
              </p14:nvContentPartPr>
              <p14:xfrm>
                <a:off x="3842888" y="1180620"/>
                <a:ext cx="123120" cy="17820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FB544138-CF62-653A-3208-FA29F706BA5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36768" y="1174500"/>
                  <a:ext cx="13536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D44C0539-3677-7213-69A5-E7F8F2E54EDE}"/>
                  </a:ext>
                </a:extLst>
              </p14:cNvPr>
              <p14:cNvContentPartPr/>
              <p14:nvPr/>
            </p14:nvContentPartPr>
            <p14:xfrm>
              <a:off x="11348865" y="2966940"/>
              <a:ext cx="104760" cy="338760"/>
            </p14:xfrm>
          </p:contentPart>
        </mc:Choice>
        <mc:Fallback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D44C0539-3677-7213-69A5-E7F8F2E54ED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342745" y="2960820"/>
                <a:ext cx="11700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5244AEF-B52B-6B72-D4B8-2A8B7B9D97D5}"/>
              </a:ext>
            </a:extLst>
          </p:cNvPr>
          <p:cNvGrpSpPr/>
          <p:nvPr/>
        </p:nvGrpSpPr>
        <p:grpSpPr>
          <a:xfrm>
            <a:off x="11058345" y="2359980"/>
            <a:ext cx="344520" cy="405360"/>
            <a:chOff x="11058345" y="2359980"/>
            <a:chExt cx="34452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3FB0D310-B297-65B6-1C7F-26EBC6EAA6B1}"/>
                    </a:ext>
                  </a:extLst>
                </p14:cNvPr>
                <p14:cNvContentPartPr/>
                <p14:nvPr/>
              </p14:nvContentPartPr>
              <p14:xfrm>
                <a:off x="11058345" y="2404980"/>
                <a:ext cx="186840" cy="1965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3FB0D310-B297-65B6-1C7F-26EBC6EAA6B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052225" y="2398860"/>
                  <a:ext cx="199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DC72536D-4B55-62BF-FB98-262225319EA8}"/>
                    </a:ext>
                  </a:extLst>
                </p14:cNvPr>
                <p14:cNvContentPartPr/>
                <p14:nvPr/>
              </p14:nvContentPartPr>
              <p14:xfrm>
                <a:off x="11331945" y="2359980"/>
                <a:ext cx="70920" cy="4053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C72536D-4B55-62BF-FB98-262225319EA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325825" y="2353860"/>
                  <a:ext cx="83160" cy="41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8EB7FE4B-F13C-3030-103E-F44413AF3610}"/>
                  </a:ext>
                </a:extLst>
              </p14:cNvPr>
              <p14:cNvContentPartPr/>
              <p14:nvPr/>
            </p14:nvContentPartPr>
            <p14:xfrm>
              <a:off x="655860" y="2695500"/>
              <a:ext cx="39600" cy="461160"/>
            </p14:xfrm>
          </p:contentPart>
        </mc:Choice>
        <mc:Fallback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8EB7FE4B-F13C-3030-103E-F44413AF361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49740" y="2689380"/>
                <a:ext cx="51840" cy="47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D3DFCD07-0964-6B66-A7B7-F4E81EDC5C76}"/>
              </a:ext>
            </a:extLst>
          </p:cNvPr>
          <p:cNvGrpSpPr/>
          <p:nvPr/>
        </p:nvGrpSpPr>
        <p:grpSpPr>
          <a:xfrm>
            <a:off x="557220" y="2127420"/>
            <a:ext cx="518760" cy="383040"/>
            <a:chOff x="557220" y="2127420"/>
            <a:chExt cx="51876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9641B5C4-D05E-0359-3E60-37ACA6E15F4F}"/>
                    </a:ext>
                  </a:extLst>
                </p14:cNvPr>
                <p14:cNvContentPartPr/>
                <p14:nvPr/>
              </p14:nvContentPartPr>
              <p14:xfrm>
                <a:off x="557220" y="2228220"/>
                <a:ext cx="182880" cy="28224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9641B5C4-D05E-0359-3E60-37ACA6E15F4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1100" y="2222100"/>
                  <a:ext cx="1951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5B61E602-C520-EA5B-95A5-76DCA4F42DD6}"/>
                    </a:ext>
                  </a:extLst>
                </p14:cNvPr>
                <p14:cNvContentPartPr/>
                <p14:nvPr/>
              </p14:nvContentPartPr>
              <p14:xfrm>
                <a:off x="942780" y="2127420"/>
                <a:ext cx="133200" cy="2606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5B61E602-C520-EA5B-95A5-76DCA4F42DD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6660" y="2121300"/>
                  <a:ext cx="14544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E77A2486-C85C-4DC8-136F-212EA80DEF64}"/>
                  </a:ext>
                </a:extLst>
              </p14:cNvPr>
              <p14:cNvContentPartPr/>
              <p14:nvPr/>
            </p14:nvContentPartPr>
            <p14:xfrm>
              <a:off x="9515483" y="6157620"/>
              <a:ext cx="360" cy="360"/>
            </p14:xfrm>
          </p:contentPart>
        </mc:Choice>
        <mc:Fallback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E77A2486-C85C-4DC8-136F-212EA80DEF6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509363" y="61515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AA6765EC-D501-A782-E322-13E86D191766}"/>
                  </a:ext>
                </a:extLst>
              </p14:cNvPr>
              <p14:cNvContentPartPr/>
              <p14:nvPr/>
            </p14:nvContentPartPr>
            <p14:xfrm>
              <a:off x="8629523" y="3437100"/>
              <a:ext cx="285120" cy="34452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AA6765EC-D501-A782-E322-13E86D19176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623403" y="3430980"/>
                <a:ext cx="2973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AAF2C6C0-31CA-7757-38EC-803FE93ACEB6}"/>
                  </a:ext>
                </a:extLst>
              </p14:cNvPr>
              <p14:cNvContentPartPr/>
              <p14:nvPr/>
            </p14:nvContentPartPr>
            <p14:xfrm>
              <a:off x="8672363" y="3061620"/>
              <a:ext cx="871560" cy="238680"/>
            </p14:xfrm>
          </p:contentPart>
        </mc:Choice>
        <mc:Fallback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AAF2C6C0-31CA-7757-38EC-803FE93ACEB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666243" y="3055500"/>
                <a:ext cx="88380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B6B8BC2-73D8-97B6-4F21-F7D8F58E781C}"/>
              </a:ext>
            </a:extLst>
          </p:cNvPr>
          <p:cNvGrpSpPr/>
          <p:nvPr/>
        </p:nvGrpSpPr>
        <p:grpSpPr>
          <a:xfrm>
            <a:off x="10235123" y="3052620"/>
            <a:ext cx="280800" cy="534960"/>
            <a:chOff x="10235123" y="3052620"/>
            <a:chExt cx="280800" cy="534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7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48CE8CFD-6A9B-DAE2-32C2-3F6E937EF5FB}"/>
                    </a:ext>
                  </a:extLst>
                </p14:cNvPr>
                <p14:cNvContentPartPr/>
                <p14:nvPr/>
              </p14:nvContentPartPr>
              <p14:xfrm>
                <a:off x="10342403" y="3052620"/>
                <a:ext cx="173520" cy="25416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48CE8CFD-6A9B-DAE2-32C2-3F6E937EF5F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333763" y="3043620"/>
                  <a:ext cx="191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A3106F1F-3CC8-95F9-6889-C7BB08A91463}"/>
                    </a:ext>
                  </a:extLst>
                </p14:cNvPr>
                <p14:cNvContentPartPr/>
                <p14:nvPr/>
              </p14:nvContentPartPr>
              <p14:xfrm>
                <a:off x="10235123" y="3390660"/>
                <a:ext cx="182520" cy="19692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A3106F1F-3CC8-95F9-6889-C7BB08A914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226483" y="3381660"/>
                  <a:ext cx="20016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1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B4C481E6-4095-4C48-DB72-379C8B49B0C5}"/>
                  </a:ext>
                </a:extLst>
              </p14:cNvPr>
              <p14:cNvContentPartPr/>
              <p14:nvPr/>
            </p14:nvContentPartPr>
            <p14:xfrm>
              <a:off x="9201203" y="3014460"/>
              <a:ext cx="5400" cy="194400"/>
            </p14:xfrm>
          </p:contentPart>
        </mc:Choice>
        <mc:Fallback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B4C481E6-4095-4C48-DB72-379C8B49B0C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192203" y="3005460"/>
                <a:ext cx="23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3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D05160A9-DA77-324C-2876-DDAA7B7BA39F}"/>
                  </a:ext>
                </a:extLst>
              </p14:cNvPr>
              <p14:cNvContentPartPr/>
              <p14:nvPr/>
            </p14:nvContentPartPr>
            <p14:xfrm>
              <a:off x="9306683" y="2781180"/>
              <a:ext cx="423360" cy="156600"/>
            </p14:xfrm>
          </p:contentPart>
        </mc:Choice>
        <mc:Fallback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D05160A9-DA77-324C-2876-DDAA7B7BA39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297683" y="2772180"/>
                <a:ext cx="4410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5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8F826316-3C86-50ED-3306-D2B01F372E38}"/>
                  </a:ext>
                </a:extLst>
              </p14:cNvPr>
              <p14:cNvContentPartPr/>
              <p14:nvPr/>
            </p14:nvContentPartPr>
            <p14:xfrm>
              <a:off x="8719163" y="2433420"/>
              <a:ext cx="510840" cy="191880"/>
            </p14:xfrm>
          </p:contentPart>
        </mc:Choice>
        <mc:Fallback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8F826316-3C86-50ED-3306-D2B01F372E3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710523" y="2424420"/>
                <a:ext cx="5284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7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1FF4B54B-CD8E-96ED-E310-0D5B2895BB8D}"/>
                  </a:ext>
                </a:extLst>
              </p14:cNvPr>
              <p14:cNvContentPartPr/>
              <p14:nvPr/>
            </p14:nvContentPartPr>
            <p14:xfrm>
              <a:off x="8050643" y="1819260"/>
              <a:ext cx="422280" cy="133920"/>
            </p14:xfrm>
          </p:contentPart>
        </mc:Choice>
        <mc:Fallback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1FF4B54B-CD8E-96ED-E310-0D5B2895BB8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041643" y="1810260"/>
                <a:ext cx="43992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6644F5D-8C2A-F9F6-49CC-3DB69AF6D95E}"/>
              </a:ext>
            </a:extLst>
          </p:cNvPr>
          <p:cNvGrpSpPr/>
          <p:nvPr/>
        </p:nvGrpSpPr>
        <p:grpSpPr>
          <a:xfrm>
            <a:off x="5486363" y="1266660"/>
            <a:ext cx="2647800" cy="1305360"/>
            <a:chOff x="5486363" y="1266660"/>
            <a:chExt cx="2647800" cy="13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11D30154-08BE-5A60-6CFE-4BBBECB89769}"/>
                    </a:ext>
                  </a:extLst>
                </p14:cNvPr>
                <p14:cNvContentPartPr/>
                <p14:nvPr/>
              </p14:nvContentPartPr>
              <p14:xfrm>
                <a:off x="5986328" y="2290860"/>
                <a:ext cx="189000" cy="19836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11D30154-08BE-5A60-6CFE-4BBBECB8976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80208" y="2284740"/>
                  <a:ext cx="201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81454135-394C-A735-B7D6-2D23A2B71174}"/>
                    </a:ext>
                  </a:extLst>
                </p14:cNvPr>
                <p14:cNvContentPartPr/>
                <p14:nvPr/>
              </p14:nvContentPartPr>
              <p14:xfrm>
                <a:off x="6210248" y="2305620"/>
                <a:ext cx="182880" cy="16272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81454135-394C-A735-B7D6-2D23A2B711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04128" y="2299500"/>
                  <a:ext cx="195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ADC5A355-3BBF-2742-28B2-EAE7D4E4274A}"/>
                    </a:ext>
                  </a:extLst>
                </p14:cNvPr>
                <p14:cNvContentPartPr/>
                <p14:nvPr/>
              </p14:nvContentPartPr>
              <p14:xfrm>
                <a:off x="6358208" y="2500380"/>
                <a:ext cx="57240" cy="6660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ADC5A355-3BBF-2742-28B2-EAE7D4E4274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352088" y="2494260"/>
                  <a:ext cx="69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C331C7D4-EF21-08DB-0382-6F3EDF50DEC7}"/>
                    </a:ext>
                  </a:extLst>
                </p14:cNvPr>
                <p14:cNvContentPartPr/>
                <p14:nvPr/>
              </p14:nvContentPartPr>
              <p14:xfrm>
                <a:off x="5552888" y="2023740"/>
                <a:ext cx="114120" cy="11376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C331C7D4-EF21-08DB-0382-6F3EDF50DEC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546768" y="2017620"/>
                  <a:ext cx="126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82A70A26-A25F-9428-76A4-FACBC9C6B544}"/>
                    </a:ext>
                  </a:extLst>
                </p14:cNvPr>
                <p14:cNvContentPartPr/>
                <p14:nvPr/>
              </p14:nvContentPartPr>
              <p14:xfrm>
                <a:off x="5717768" y="1995300"/>
                <a:ext cx="16560" cy="979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82A70A26-A25F-9428-76A4-FACBC9C6B54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711648" y="1989180"/>
                  <a:ext cx="28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EC1F4146-0C73-144F-BAFF-C493E2EC91D0}"/>
                    </a:ext>
                  </a:extLst>
                </p14:cNvPr>
                <p14:cNvContentPartPr/>
                <p14:nvPr/>
              </p14:nvContentPartPr>
              <p14:xfrm>
                <a:off x="5729288" y="2004660"/>
                <a:ext cx="108720" cy="1681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EC1F4146-0C73-144F-BAFF-C493E2EC91D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23168" y="1998540"/>
                  <a:ext cx="120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D35ED35D-D160-0D1C-6A18-5D64022E73DC}"/>
                    </a:ext>
                  </a:extLst>
                </p14:cNvPr>
                <p14:cNvContentPartPr/>
                <p14:nvPr/>
              </p14:nvContentPartPr>
              <p14:xfrm>
                <a:off x="6368363" y="1266660"/>
                <a:ext cx="1765800" cy="124560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D35ED35D-D160-0D1C-6A18-5D64022E73D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62243" y="1260540"/>
                  <a:ext cx="1778040" cy="12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148FD703-4693-0354-1680-B9E4BC8BE1D0}"/>
                    </a:ext>
                  </a:extLst>
                </p14:cNvPr>
                <p14:cNvContentPartPr/>
                <p14:nvPr/>
              </p14:nvContentPartPr>
              <p14:xfrm>
                <a:off x="5486363" y="2433060"/>
                <a:ext cx="914400" cy="13896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148FD703-4693-0354-1680-B9E4BC8BE1D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480243" y="2426940"/>
                  <a:ext cx="92664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5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C8235DDF-4863-C754-D9DD-06801B768D41}"/>
                  </a:ext>
                </a:extLst>
              </p14:cNvPr>
              <p14:cNvContentPartPr/>
              <p14:nvPr/>
            </p14:nvContentPartPr>
            <p14:xfrm>
              <a:off x="6972083" y="1690740"/>
              <a:ext cx="320040" cy="312120"/>
            </p14:xfrm>
          </p:contentPart>
        </mc:Choice>
        <mc:Fallback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C8235DDF-4863-C754-D9DD-06801B768D4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963083" y="1681740"/>
                <a:ext cx="3376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7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8804A3F1-DF66-26BD-120C-3E95C0F6B7E3}"/>
                  </a:ext>
                </a:extLst>
              </p14:cNvPr>
              <p14:cNvContentPartPr/>
              <p14:nvPr/>
            </p14:nvContentPartPr>
            <p14:xfrm>
              <a:off x="5794163" y="2276460"/>
              <a:ext cx="221040" cy="288720"/>
            </p14:xfrm>
          </p:contentPart>
        </mc:Choice>
        <mc:Fallback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8804A3F1-DF66-26BD-120C-3E95C0F6B7E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785163" y="2267460"/>
                <a:ext cx="23868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3168B5A-FFF1-36A1-0CB6-684B030CB1C5}"/>
              </a:ext>
            </a:extLst>
          </p:cNvPr>
          <p:cNvGrpSpPr/>
          <p:nvPr/>
        </p:nvGrpSpPr>
        <p:grpSpPr>
          <a:xfrm>
            <a:off x="4866443" y="1652580"/>
            <a:ext cx="601200" cy="437400"/>
            <a:chOff x="4866443" y="1652580"/>
            <a:chExt cx="601200" cy="437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9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FC1D0EEA-8866-4B26-2C5F-9C9867D3D207}"/>
                    </a:ext>
                  </a:extLst>
                </p14:cNvPr>
                <p14:cNvContentPartPr/>
                <p14:nvPr/>
              </p14:nvContentPartPr>
              <p14:xfrm>
                <a:off x="5003603" y="1909620"/>
                <a:ext cx="464040" cy="18036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FC1D0EEA-8866-4B26-2C5F-9C9867D3D20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994963" y="1900620"/>
                  <a:ext cx="481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1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2CE852C4-8B40-A215-577E-0580CF0D38E7}"/>
                    </a:ext>
                  </a:extLst>
                </p14:cNvPr>
                <p14:cNvContentPartPr/>
                <p14:nvPr/>
              </p14:nvContentPartPr>
              <p14:xfrm>
                <a:off x="4866443" y="1652580"/>
                <a:ext cx="163080" cy="16020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2CE852C4-8B40-A215-577E-0580CF0D38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57443" y="1643580"/>
                  <a:ext cx="18072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3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694D6EA8-5E34-9BD8-6C60-3D400E53B83E}"/>
                  </a:ext>
                </a:extLst>
              </p14:cNvPr>
              <p14:cNvContentPartPr/>
              <p14:nvPr/>
            </p14:nvContentPartPr>
            <p14:xfrm>
              <a:off x="4409243" y="1509660"/>
              <a:ext cx="163080" cy="183240"/>
            </p14:xfrm>
          </p:contentPart>
        </mc:Choice>
        <mc:Fallback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694D6EA8-5E34-9BD8-6C60-3D400E53B83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400603" y="1500660"/>
                <a:ext cx="180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5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A340CEAB-F70E-15A0-D6F0-9252E65426A8}"/>
                  </a:ext>
                </a:extLst>
              </p14:cNvPr>
              <p14:cNvContentPartPr/>
              <p14:nvPr/>
            </p14:nvContentPartPr>
            <p14:xfrm>
              <a:off x="3905243" y="1419300"/>
              <a:ext cx="360" cy="316080"/>
            </p14:xfrm>
          </p:contentPart>
        </mc:Choice>
        <mc:Fallback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A340CEAB-F70E-15A0-D6F0-9252E65426A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896243" y="1410300"/>
                <a:ext cx="180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7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F9BF1D3A-379F-DFFE-68A3-1BB346450D3D}"/>
                  </a:ext>
                </a:extLst>
              </p14:cNvPr>
              <p14:cNvContentPartPr/>
              <p14:nvPr/>
            </p14:nvContentPartPr>
            <p14:xfrm>
              <a:off x="3157523" y="1357380"/>
              <a:ext cx="209880" cy="287640"/>
            </p14:xfrm>
          </p:contentPart>
        </mc:Choice>
        <mc:Fallback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F9BF1D3A-379F-DFFE-68A3-1BB346450D3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148523" y="1348380"/>
                <a:ext cx="2275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9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C8A30088-34D0-31A1-3FE6-3FA181C74B83}"/>
                  </a:ext>
                </a:extLst>
              </p14:cNvPr>
              <p14:cNvContentPartPr/>
              <p14:nvPr/>
            </p14:nvContentPartPr>
            <p14:xfrm>
              <a:off x="2849723" y="1289700"/>
              <a:ext cx="17280" cy="199440"/>
            </p14:xfrm>
          </p:contentPart>
        </mc:Choice>
        <mc:Fallback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C8A30088-34D0-31A1-3FE6-3FA181C74B8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841083" y="1280700"/>
                <a:ext cx="349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1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312C31F3-9D43-B9CB-1538-0A442C49BDFF}"/>
                  </a:ext>
                </a:extLst>
              </p14:cNvPr>
              <p14:cNvContentPartPr/>
              <p14:nvPr/>
            </p14:nvContentPartPr>
            <p14:xfrm>
              <a:off x="2514563" y="1571580"/>
              <a:ext cx="298080" cy="151920"/>
            </p14:xfrm>
          </p:contentPart>
        </mc:Choice>
        <mc:Fallback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312C31F3-9D43-B9CB-1538-0A442C49BDF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505563" y="1562580"/>
                <a:ext cx="3157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3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B787B9EC-A4CD-3D85-A114-12F70DFA0A92}"/>
                  </a:ext>
                </a:extLst>
              </p14:cNvPr>
              <p14:cNvContentPartPr/>
              <p14:nvPr/>
            </p14:nvContentPartPr>
            <p14:xfrm>
              <a:off x="2396123" y="1657260"/>
              <a:ext cx="37800" cy="87840"/>
            </p14:xfrm>
          </p:contentPart>
        </mc:Choice>
        <mc:Fallback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B787B9EC-A4CD-3D85-A114-12F70DFA0A9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387123" y="1648260"/>
                <a:ext cx="554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5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BC56A822-FAE4-AA1C-C522-67E006E7B4CF}"/>
                  </a:ext>
                </a:extLst>
              </p14:cNvPr>
              <p14:cNvContentPartPr/>
              <p14:nvPr/>
            </p14:nvContentPartPr>
            <p14:xfrm>
              <a:off x="1062060" y="2223900"/>
              <a:ext cx="420480" cy="474120"/>
            </p14:xfrm>
          </p:contentPart>
        </mc:Choice>
        <mc:Fallback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BC56A822-FAE4-AA1C-C522-67E006E7B4C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53060" y="2214900"/>
                <a:ext cx="4381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7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809B9E01-9519-C660-50D6-BD29137DDE74}"/>
                  </a:ext>
                </a:extLst>
              </p14:cNvPr>
              <p14:cNvContentPartPr/>
              <p14:nvPr/>
            </p14:nvContentPartPr>
            <p14:xfrm>
              <a:off x="1531140" y="3190860"/>
              <a:ext cx="193320" cy="576360"/>
            </p14:xfrm>
          </p:contentPart>
        </mc:Choice>
        <mc:Fallback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809B9E01-9519-C660-50D6-BD29137DDE7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522140" y="3181860"/>
                <a:ext cx="2109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9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4BF41145-04EC-D5FA-DCCB-797EA796B571}"/>
                  </a:ext>
                </a:extLst>
              </p14:cNvPr>
              <p14:cNvContentPartPr/>
              <p14:nvPr/>
            </p14:nvContentPartPr>
            <p14:xfrm>
              <a:off x="2881140" y="3005100"/>
              <a:ext cx="388440" cy="34920"/>
            </p14:xfrm>
          </p:contentPart>
        </mc:Choice>
        <mc:Fallback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4BF41145-04EC-D5FA-DCCB-797EA796B57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872140" y="2996100"/>
                <a:ext cx="406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1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8F166F71-2397-240A-062B-22CA1C5A1CFA}"/>
                  </a:ext>
                </a:extLst>
              </p14:cNvPr>
              <p14:cNvContentPartPr/>
              <p14:nvPr/>
            </p14:nvContentPartPr>
            <p14:xfrm>
              <a:off x="3757020" y="2452500"/>
              <a:ext cx="5760" cy="190080"/>
            </p14:xfrm>
          </p:contentPart>
        </mc:Choice>
        <mc:Fallback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8F166F71-2397-240A-062B-22CA1C5A1CF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748380" y="2443500"/>
                <a:ext cx="23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3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AE8A4316-7A48-C47C-4574-7310B4D48B4B}"/>
                  </a:ext>
                </a:extLst>
              </p14:cNvPr>
              <p14:cNvContentPartPr/>
              <p14:nvPr/>
            </p14:nvContentPartPr>
            <p14:xfrm>
              <a:off x="2822100" y="2338380"/>
              <a:ext cx="178560" cy="202320"/>
            </p14:xfrm>
          </p:contentPart>
        </mc:Choice>
        <mc:Fallback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AE8A4316-7A48-C47C-4574-7310B4D48B4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813100" y="2329380"/>
                <a:ext cx="196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5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55B048DE-6DDC-4901-6FB4-6CE86D4D119A}"/>
                  </a:ext>
                </a:extLst>
              </p14:cNvPr>
              <p14:cNvContentPartPr/>
              <p14:nvPr/>
            </p14:nvContentPartPr>
            <p14:xfrm>
              <a:off x="2885820" y="2105100"/>
              <a:ext cx="104400" cy="129960"/>
            </p14:xfrm>
          </p:contentPart>
        </mc:Choice>
        <mc:Fallback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55B048DE-6DDC-4901-6FB4-6CE86D4D119A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876820" y="2096100"/>
                <a:ext cx="1220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7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80748B40-12C1-335C-3242-F9370B45D2D2}"/>
                  </a:ext>
                </a:extLst>
              </p14:cNvPr>
              <p14:cNvContentPartPr/>
              <p14:nvPr/>
            </p14:nvContentPartPr>
            <p14:xfrm>
              <a:off x="3571620" y="2262060"/>
              <a:ext cx="10440" cy="101160"/>
            </p14:xfrm>
          </p:contentPart>
        </mc:Choice>
        <mc:Fallback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80748B40-12C1-335C-3242-F9370B45D2D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562620" y="2253060"/>
                <a:ext cx="280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9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AF12505D-BFCA-6E2F-9356-6F0F4C94904C}"/>
                  </a:ext>
                </a:extLst>
              </p14:cNvPr>
              <p14:cNvContentPartPr/>
              <p14:nvPr/>
            </p14:nvContentPartPr>
            <p14:xfrm>
              <a:off x="3593580" y="1966860"/>
              <a:ext cx="35640" cy="251640"/>
            </p14:xfrm>
          </p:contentPart>
        </mc:Choice>
        <mc:Fallback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AF12505D-BFCA-6E2F-9356-6F0F4C94904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584580" y="1957860"/>
                <a:ext cx="532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1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039865E5-5650-B793-3258-143E5CB61286}"/>
                  </a:ext>
                </a:extLst>
              </p14:cNvPr>
              <p14:cNvContentPartPr/>
              <p14:nvPr/>
            </p14:nvContentPartPr>
            <p14:xfrm>
              <a:off x="4047900" y="3271860"/>
              <a:ext cx="360" cy="335160"/>
            </p14:xfrm>
          </p:contentPart>
        </mc:Choice>
        <mc:Fallback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039865E5-5650-B793-3258-143E5CB6128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038900" y="3262860"/>
                <a:ext cx="1800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3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D9137D9D-77F5-C7F3-7232-FA92B2BC3BBE}"/>
                  </a:ext>
                </a:extLst>
              </p14:cNvPr>
              <p14:cNvContentPartPr/>
              <p14:nvPr/>
            </p14:nvContentPartPr>
            <p14:xfrm>
              <a:off x="4024500" y="3062340"/>
              <a:ext cx="424080" cy="203760"/>
            </p14:xfrm>
          </p:contentPart>
        </mc:Choice>
        <mc:Fallback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D9137D9D-77F5-C7F3-7232-FA92B2BC3BB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015500" y="3053340"/>
                <a:ext cx="4417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5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8CE06BD5-E135-4373-4A7E-7E3AC5AE869B}"/>
                  </a:ext>
                </a:extLst>
              </p14:cNvPr>
              <p14:cNvContentPartPr/>
              <p14:nvPr/>
            </p14:nvContentPartPr>
            <p14:xfrm>
              <a:off x="4891020" y="2366820"/>
              <a:ext cx="127800" cy="282600"/>
            </p14:xfrm>
          </p:contentPart>
        </mc:Choice>
        <mc:Fallback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8CE06BD5-E135-4373-4A7E-7E3AC5AE869B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882020" y="2357820"/>
                <a:ext cx="1454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7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05C33621-0E40-E8E4-6A50-9423745E8739}"/>
                  </a:ext>
                </a:extLst>
              </p14:cNvPr>
              <p14:cNvContentPartPr/>
              <p14:nvPr/>
            </p14:nvContentPartPr>
            <p14:xfrm>
              <a:off x="5403660" y="3362220"/>
              <a:ext cx="101880" cy="459360"/>
            </p14:xfrm>
          </p:contentPart>
        </mc:Choice>
        <mc:Fallback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05C33621-0E40-E8E4-6A50-9423745E8739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395020" y="3353220"/>
                <a:ext cx="11952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9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DF4DFD82-3FBE-4764-FAE9-5F3271EBBB3D}"/>
                  </a:ext>
                </a:extLst>
              </p14:cNvPr>
              <p14:cNvContentPartPr/>
              <p14:nvPr/>
            </p14:nvContentPartPr>
            <p14:xfrm>
              <a:off x="5986500" y="3171060"/>
              <a:ext cx="297720" cy="232920"/>
            </p14:xfrm>
          </p:contentPart>
        </mc:Choice>
        <mc:Fallback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DF4DFD82-3FBE-4764-FAE9-5F3271EBBB3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977500" y="3162060"/>
                <a:ext cx="3153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1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0E119002-2277-B6EF-3A0C-71E871D2E3F3}"/>
                  </a:ext>
                </a:extLst>
              </p14:cNvPr>
              <p14:cNvContentPartPr/>
              <p14:nvPr/>
            </p14:nvContentPartPr>
            <p14:xfrm>
              <a:off x="6175140" y="3452580"/>
              <a:ext cx="220680" cy="509040"/>
            </p14:xfrm>
          </p:contentPart>
        </mc:Choice>
        <mc:Fallback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0E119002-2277-B6EF-3A0C-71E871D2E3F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166500" y="3443580"/>
                <a:ext cx="2383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3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8EBDB838-ADC4-EA84-B064-FFDBAB5ED930}"/>
                  </a:ext>
                </a:extLst>
              </p14:cNvPr>
              <p14:cNvContentPartPr/>
              <p14:nvPr/>
            </p14:nvContentPartPr>
            <p14:xfrm>
              <a:off x="7210500" y="2895660"/>
              <a:ext cx="482040" cy="583920"/>
            </p14:xfrm>
          </p:contentPart>
        </mc:Choice>
        <mc:Fallback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8EBDB838-ADC4-EA84-B064-FFDBAB5ED93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201500" y="2886660"/>
                <a:ext cx="49968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5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3A85596F-3A95-1315-671C-E189097BB023}"/>
                  </a:ext>
                </a:extLst>
              </p14:cNvPr>
              <p14:cNvContentPartPr/>
              <p14:nvPr/>
            </p14:nvContentPartPr>
            <p14:xfrm>
              <a:off x="8025180" y="2800260"/>
              <a:ext cx="133200" cy="232200"/>
            </p14:xfrm>
          </p:contentPart>
        </mc:Choice>
        <mc:Fallback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3A85596F-3A95-1315-671C-E189097BB02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016540" y="2791260"/>
                <a:ext cx="1508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7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25F7665C-D47D-81B8-40BC-2284A1BEAC82}"/>
                  </a:ext>
                </a:extLst>
              </p14:cNvPr>
              <p14:cNvContentPartPr/>
              <p14:nvPr/>
            </p14:nvContentPartPr>
            <p14:xfrm>
              <a:off x="7801260" y="3128940"/>
              <a:ext cx="1023840" cy="361440"/>
            </p14:xfrm>
          </p:contentPart>
        </mc:Choice>
        <mc:Fallback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25F7665C-D47D-81B8-40BC-2284A1BEAC8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792260" y="3119940"/>
                <a:ext cx="10414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9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F949F409-A035-807C-B1F0-99487755E43A}"/>
                  </a:ext>
                </a:extLst>
              </p14:cNvPr>
              <p14:cNvContentPartPr/>
              <p14:nvPr/>
            </p14:nvContentPartPr>
            <p14:xfrm>
              <a:off x="5319780" y="3881340"/>
              <a:ext cx="360" cy="360"/>
            </p14:xfrm>
          </p:contentPart>
        </mc:Choice>
        <mc:Fallback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F949F409-A035-807C-B1F0-99487755E43A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310780" y="3872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1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5C3FFCC6-B5E3-5ADE-BC33-E51D9D3A5575}"/>
                  </a:ext>
                </a:extLst>
              </p14:cNvPr>
              <p14:cNvContentPartPr/>
              <p14:nvPr/>
            </p14:nvContentPartPr>
            <p14:xfrm>
              <a:off x="9594910" y="4114340"/>
              <a:ext cx="360" cy="360"/>
            </p14:xfrm>
          </p:contentPart>
        </mc:Choice>
        <mc:Fallback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5C3FFCC6-B5E3-5ADE-BC33-E51D9D3A557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585910" y="41057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17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16</Words>
  <Application>Microsoft Office PowerPoint</Application>
  <PresentationFormat>와이드스크린</PresentationFormat>
  <Paragraphs>10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jogi park</dc:creator>
  <cp:lastModifiedBy>박영준</cp:lastModifiedBy>
  <cp:revision>5</cp:revision>
  <dcterms:created xsi:type="dcterms:W3CDTF">2024-06-16T19:25:38Z</dcterms:created>
  <dcterms:modified xsi:type="dcterms:W3CDTF">2024-06-20T20:43:52Z</dcterms:modified>
</cp:coreProperties>
</file>