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notesSlides/notesSlide2.xml" ContentType="application/vnd.openxmlformats-officedocument.presentationml.notesSlide+xml"/>
  <Override PartName="/ppt/ink/ink84.xml" ContentType="application/inkml+xml"/>
  <Override PartName="/ppt/ink/ink85.xml" ContentType="application/inkml+xml"/>
  <Override PartName="/ppt/ink/ink8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7" autoAdjust="0"/>
    <p:restoredTop sz="94660"/>
  </p:normalViewPr>
  <p:slideViewPr>
    <p:cSldViewPr snapToGrid="0">
      <p:cViewPr>
        <p:scale>
          <a:sx n="100" d="100"/>
          <a:sy n="100" d="100"/>
        </p:scale>
        <p:origin x="-142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9:47:50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30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31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24575,'4'0'0,"4"0"0,5 0 0,3 0 0,4 0 0,0 0 0,2 0 0,0 0 0,0 0 0,0 0 0,0 0 0,0 0 0,-1 0 0,-3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9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 24575,'-1'6'0,"0"1"0,-1 0 0,1 0 0,-1-1 0,0 1 0,-1-1 0,0 0 0,0 0 0,0 0 0,-1 0 0,0 0 0,0 0 0,0-1 0,-1 0 0,0 0 0,0 0 0,-7 5 0,-34 42 0,43-48 0,1 0 0,0 1 0,0-1 0,0 0 0,0 1 0,1 0 0,-1-1 0,1 1 0,0 0 0,1 0 0,-1 0 0,1 8 0,1-11 0,-1 1 0,1-1 0,-1 0 0,1 0 0,0 0 0,0 1 0,-1-1 0,2 0 0,-1 0 0,0-1 0,0 1 0,1 0 0,-1 0 0,1 0 0,-1-1 0,1 1 0,0-1 0,0 1 0,-1-1 0,1 0 0,0 0 0,0 0 0,0 0 0,1 0 0,-1 0 0,0-1 0,0 1 0,0 0 0,1-1 0,-1 0 0,4 0 0,11 2 0,1-1 0,-1-1 0,23-3 0,-14 1 0,-15 1-105,0-1 0,0 0 0,0-1 0,0 0 0,-1 0 0,0-1 0,1-1 0,-1 0 0,-1 0 0,1-1 0,-1 0 0,13-11 0,-10 7-6721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9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24575,'0'40'0,"1"7"0,-2 1 0,-12 72 0,10-102-120,0 1-191,-1 0 0,-1 0-1,-12 31 1,11-38-6515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31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4 24575,'-43'-2'0,"24"1"0,1 0 0,-1 1 0,-37 6 0,52-5 0,0 0 0,0 0 0,0 0 0,0 0 0,0 1 0,0 0 0,0-1 0,1 1 0,-1 1 0,1-1 0,-1 1 0,1-1 0,0 1 0,0 0 0,0 0 0,0 0 0,1 1 0,-1-1 0,1 0 0,0 1 0,0 0 0,-3 7 0,-1 9 0,0 0 0,1 0 0,1 0 0,1 0 0,1 1 0,1-1 0,1 1 0,0-1 0,2 1 0,5 25 0,-3-36 0,0 0 0,1 0 0,0-1 0,1 1 0,0-1 0,0-1 0,1 1 0,11 10 0,-8-9 0,0 1 0,-1 1 0,-1 0 0,9 14 0,-16-22 0,1-1 0,-1 1 0,1 0 0,-1 0 0,0 0 0,0 0 0,-1-1 0,1 1 0,-1 0 0,0 0 0,0 0 0,0 0 0,-1 0 0,1 0 0,-1 0 0,0 0 0,0 0 0,0 0 0,-3 4 0,1-3 8,0-1-1,0 1 1,-1-1-1,1 0 1,-1 0-1,0-1 1,0 1-1,-1-1 1,1 0-1,-1 0 1,1 0-1,-1-1 1,0 1-1,0-1 0,-6 1 1,-2 2-305,0-1 0,0-1 0,0 0 0,-25 2 0,20-5-6529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9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24575,'2'117'0,"-5"126"0,-18-116 0,12-66 0,4-26 0,-3 60 0,7-75 0,0 0 0,-7 25 0,-2 39 0,10-51 0,0 0 0,-2 0 0,-2 0 0,-1 0 0,-14 48 0,15-64 0,0 0 0,1 1 0,1-1 0,0 27 0,1-22 0,0 0 0,-7 28 0,-14 34-1365,18-70-5461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5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24575,'124'-2'0,"135"5"0,-133 17 0,-92-12 0,0-2 0,68 3 0,-82-9 0,-1 2 0,28 6 0,33 3 0,2-1 0,7 1 0,-64-10 0,-1 1 0,1 1 0,-1 1 0,0 1 0,33 13 0,-41-14 0,1-1 0,31 3 0,18 3 0,43 6 0,-30-6 0,7-2 0,-63-7 0,-1 2 0,41 7 0,-37-4 0,0-2 0,32 1 0,35 5 0,-53-4 0,1-1 0,55-3 0,-57-2 0,0 2 0,66 10 0,-53-4 0,1-2 0,-1-3 0,66-5 0,-12 1 0,-49 1 0,-20 0 0,0 1 0,0 2 0,59 10 0,-68-7 0,0-1 0,55-1 0,-52-3 0,64 9 0,-37 2 0,-1-2 0,99 2 0,-115-10 0,47 8 0,-46-4 0,45 0 0,15-7 0,135 4 0,-174 9 0,-45-7 0,1-1 0,28 1 0,21-4 0,-6-1 0,109 14 0,0 12 0,27-8 0,-163-13 0,56-1 0,3-1 0,-30 9 0,-46-7 0,1-1 0,27 1 0,76 6 0,11 1 0,-32-14 0,137 5 0,-163 9 0,-44-6 0,54 1 0,1523-7 0,-1588 3 0,-1-1 0,26 7 0,40 3 0,-13-10 0,89 13 0,-116-9 0,68-3 0,-75-3 0,1 2 0,65 10 0,-62-5 0,1-2 0,-1-2 0,62-5 0,-48 0 0,59 6 0,-52 7 0,-44-6 0,1-1 0,25 1 0,951-5 0,-976 0 0,-1-1 0,26-5 0,40-4 0,-47 9 0,0-1 0,39-8 0,54-7 0,17-3 0,-21 0 0,42-22 0,-102 26-1365,-54 12-5461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1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1328 2524 24575,'-2'-10'0,"1"0"0,-2 0 0,1 0 0,-1 0 0,-1 0 0,0 0 0,-8-15 0,-14-37 0,1-14 0,-62-131 0,86 205 0,-66-126 0,-23-45 0,77 146 0,-28-40 0,7 12 0,-94-140 0,29 49 0,12 10 0,32 56 0,22 34 0,-49-91 0,37 47 0,23 50 0,2 0 0,1-2 0,3 0 0,-22-82 0,31 94 0,-19-49 0,13 42 0,-2-1 0,-21-38 0,14 30 0,11 27 27,-1 0 0,0 1-1,-1 0 1,-17-16 0,13 14-527,1-1 1,-16-25-1,26 34-6326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23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4061 24575,'5'-1'0,"1"-1"0,-1 1 0,1-1 0,-1-1 0,0 1 0,8-6 0,5-1 0,181-83 0,-123 41 0,-44 34 0,-1 1 0,49-33 0,-8 1 0,-46 33 0,-2-1 0,28-23 0,31-37 0,107-124 0,-43 37 0,-15 7 0,-70 86 0,-47 52 0,0 0 0,2 1 0,0 1 0,0 0 0,23-14 0,83-41 0,38-19 0,-26 14 0,-87 50 0,-2-2 0,-1-2 0,57-49 0,-76 57 0,8-5 0,-2 0 0,-1-2 0,-1-2 0,-2 0 0,49-71 0,-56 69 0,-14 22 0,0 0 0,-1 0 0,0 0 0,6-18 0,6-25 0,-4 7 0,26-55 0,-31 76 0,-2 0 0,0 0 0,-2-1 0,0 1 0,-2-1 0,-1 0 0,-2-31 0,2-4 0,0 39 0,-1 1 0,-1-1 0,-1 0 0,-1 1 0,-1-1 0,-10-40 0,0 28 0,1 1 0,2-1 0,-6-43 0,-5-49 0,14 90 0,-1 0 0,-23-63 0,23 74 0,-11-36 0,12 34 0,-1 1 0,-14-29 0,-4-17 0,22 57 0,-1 0 0,-1 0 0,0 1 0,-11-18 0,-10-11 0,0-4 0,-3 2 0,-1 2 0,-61-67 0,-124-83 0,192 173 0,-49-35 0,60 49-1365,0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00.8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4656 0 24575,'-3'6'0,"1"1"0,-1-1 0,0 0 0,0-1 0,0 1 0,-1 0 0,0-1 0,0 0 0,-9 8 0,5-3 0,-88 132 0,52-83 0,-27 37 0,-109 111 0,11-32 0,162-168 0,-33 38 0,-50 43 0,31-30 0,41-40 0,-38 33 0,37-35 0,1 1 0,-22 24 0,-11 12 0,-36 40 0,-6 5 0,20-23 0,52-51 0,-2-1 0,-46 36 0,48-42 0,-36 37 0,21-19 0,-135 113 0,138-121 0,27-23 0,0 0 0,0 1 0,1 0 0,-1 0 0,1 0 0,-6 8 0,-1 2 0,0-2 0,-1 0 0,0 0 0,-17 11 0,-17 17 0,-174 151 0,115-105 0,55-47 0,33-27 0,0 0 0,2 1 0,-28 30 0,30-29 0,-1-1 0,0-1 0,-25 16 0,13-9 0,-133 91 0,67-52 0,-152 107 0,220-149 0,0-1 0,-33 16 0,-21 12 0,65-36 0,-1-1 0,1-1 0,-29 10 0,26-11 0,0 1 0,-28 15 0,22-11 0,0 0 0,-1-1 0,0-1 0,0-2 0,-47 7 0,-7 3 0,45-9 0,13-3 0,-1 2 0,-28 10 0,13-4 0,0-2 0,-1-1 0,-1-2 0,-45 2 0,21-1 0,-11-2 0,51-5 0,0 1 0,1 1 0,-1 1 0,1 0 0,-23 9 0,29-8 0,-1-1 0,0 0 0,-23 1 0,-17 4 0,-220 55 0,260-61-1365,0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20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24575,'103'-2'0,"112"5"0,-140 7 0,-44-5 0,53 2 0,2 3 0,-4 0 0,20 0 0,10 1 0,-15 0 0,-6-1 0,-49-7 0,72 16 0,-69-11 0,53 4 0,-69-9 0,0 1 0,34 11 0,-36-9 0,-1 0 0,1-2 0,29 2 0,-30-6 0,1 1 0,-1 1 0,0 2 0,0 1 0,31 9 0,-26-6 0,0-2 0,61 6 0,-35-6 0,-18-3 0,56-3 0,24 1 0,-62 10 0,13 0 0,107 10 0,-125-13 0,100 5 0,-133-12 0,0 0 0,29 8 0,35 2 0,383-12 0,-443-1 0,0 0 0,0-2 0,36-10 0,-35 8 0,0 0 0,0 2 0,30-2 0,116-9 0,-95 8 0,146 7 0,-94 2 0,169-2-1365,-278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0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1830 24575,'16'-46'0,"-10"33"0,7-21 0,19-39 0,-18 47 0,15-43 0,-19 42 0,22-41 0,-23 50 0,-1-1 0,-1 0 0,8-33 0,5-13 0,58-133 0,-62 163 0,31-46 0,-19 35 0,54-102 0,6-1 0,-11 17 0,36-71 0,-87 155 0,-13 26 0,-1-1 0,10-27 0,13-20 0,-2 5 0,-25 48-1365,-1 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2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3067 529 24575,'-89'2'0,"-98"-4"0,60-20 0,-21 1 0,103 14 0,-67-20 0,20 4 0,-123-8 0,159 13 0,46 14 0,0 0 0,0 0 0,0 2 0,0-1 0,-14-1 0,-134-19 0,38 4 0,100 15 0,0 0 0,-28-10 0,-29-7 0,-50 0 0,108 18 0,-1-1 0,-26-10 0,30 9 0,0 0 0,-1 2 0,1-1 0,-25 0 0,-47-8 0,29 2 0,14 5 0,-55-14 0,52 3 0,37 11 0,0 1 0,0 0 0,0 1 0,0 1 0,-16-2 0,-122-18 0,1 1 0,96 11 0,-23-1 0,62 10 0,-1-1 0,1 0 0,-1-1 0,1-1 0,-13-5 0,13 4 0,0 1 0,-1 0 0,1 1 0,-1 1 0,-16-2 0,-33-6 132,18 2-1629,28 6-5329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4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24575,'0'4'0,"1"0"0,1 0 0,-1 0 0,0 0 0,1 0 0,0-1 0,0 1 0,0 0 0,3 3 0,10 21 0,-2 10 0,1-1 0,36 66 0,-3-17 0,49 81 0,9 11 0,-28-42 0,-69-123-109,12 26-519,30 43 0,-43-71-6198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0 248 24575,'0'-3'0,"1"1"0,-1 0 0,1 0 0,0 0 0,0 0 0,0 0 0,0 0 0,0 0 0,0 0 0,0 0 0,0 1 0,1-1 0,-1 0 0,1 1 0,-1-1 0,1 1 0,0-1 0,0 1 0,-1 0 0,1 0 0,0 0 0,0 0 0,0 0 0,4-1 0,64-20 0,-36 13 0,28-12 0,124-48 0,-12-9-1365,-161 72-5461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1 991 24575,'36'-45'0,"-30"34"0,0 2 0,0-1 0,1 1 0,0 0 0,0 0 0,1 1 0,1 0 0,-1 0 0,1 1 0,10-7 0,12-4 0,62-28 0,-76 38 0,-7 4 0,0 1 0,0 0 0,1 1 0,-1 0 0,17-1 0,-16 2 0,0 0 0,0-1 0,0-1 0,0 1 0,13-6 0,0-1 0,1 1 0,0 1 0,48-6 0,-44 8 0,-1 0 0,50-17 0,-52 14 0,0 1 0,0 2 0,43-4 0,-34 4 0,47-6 0,112-31 0,-156 34 0,76-8 0,-54 9 0,14 0 0,-42 5 0,0-2 0,41-10 0,-26 4 0,91-7 0,-49 8 0,-3 2 0,138 7 0,-92 2 0,337-2 0,-449-1 0,0-1 0,25-6 0,34-2 0,710 8 0,-387 4 0,-370-4 0,0-2 0,0-1 0,0-1 0,32-12 0,61-11 0,-105 24 0,0 0 0,0-1 0,23-11 0,-21 8 0,44-12 0,21-1 0,-1-3 0,107-48 0,-141 45 0,-42 21 0,1 1 0,0 0 0,0 1 0,21-7 0,84-20 0,-76 15 0,-33 14 0,0-1 0,1 1 0,-1 1 0,1-1 0,0 1 0,-1 0 0,11 0 0,75-9-455,-1-3 0,125-37 0,-199 46-6371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7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1449 263 24575,'-117'2'0,"-127"-5"0,196-2 0,-52-14 0,48 1 0,42 14 0,1 0 0,-2 1 0,1 0 0,0 1 0,-16-3 0,-120-17 0,10-5 0,79 15 0,-216-53 0,250 60 0,0-2 0,-34-15 0,-13-5 0,55 21-1365,3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8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1196 410 24575,'-5'0'0,"1"-2"0,-1 1 0,1 0 0,0-1 0,-1 0 0,1 0 0,-5-4 0,-14-5 0,-74-26 0,38 14 0,0 2 0,-87-18 0,122 33 0,-1-1 0,-28-12 0,-35-10 0,88 29 0,-22-5 0,1 0 0,0-1 0,1-1 0,-1-1 0,-19-11 0,18 8 0,0 1 0,-45-14 0,-16-7 0,58 22 40,0 0 1,-41-8-1,40 11-535,1-1-1,-38-15 1,51 16-6331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9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2890 199 24575,'-35'2'0,"-46"7"0,47-3 0,-50 0 0,-403-7 0,461-1 0,1 0 0,0-2 0,-33-9 0,30 6 0,0 1 0,-36-3 0,30 8 0,-147-14 0,92 6 0,65 8 0,1-1 0,0-1 0,0 0 0,-38-13 0,43 11 0,0 0 0,-1 2 0,-37-3 0,-10-2 0,-127-16 0,26 3 0,-45-18 0,171 33 0,-1 1 0,0 3 0,-76 4 0,23 1 0,-16-1 0,-117-5 0,211 0-1365,4-1-5461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9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1653 2 24575,'-117'-2'0,"-126"5"0,179 7 0,45-5 0,-1-2 0,-29 1 0,-773-5 0,797 2 0,-46 9 0,-24 1 0,77-11-273,-1 0 0,1 2 0,-1 0 0,-20 6 0,24-4-6553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40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 24575,'0'31'0,"1"-8"0,0 0 0,-2 0 0,0 0 0,-2 0 0,-1 0 0,0 0 0,-2-1 0,-15 41 0,1-16 0,-21 77 0,10-25 0,20-74 0,-1-1 0,-22 34 0,8-13 0,3-6 0,14-26 0,1 1 0,1 0 0,0 0 0,0 1 0,1 0 0,1 0 0,-3 19 0,6-24-5,-1-1 0,0 0 0,0 0 0,-1 0 0,-6 11 0,-1 5-1330,5-12-5491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23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1 228 24575,'3409'0'0,"-3385"-1"0,47-9 0,-46 6 0,45-3 0,99-14 0,-110 22 0,-29 0 0,0-1 0,1-1 0,-1-2 0,32-7 0,-38 6 0,0 0 0,0 2 0,43 1 0,-42 2 0,0-2 0,0 0 0,36-8 0,-39 5 0,1 1 0,37-1 0,-38 4 0,1-1 0,39-8 0,88-32 0,-76 19 0,2 3 0,102-12 0,-41 30 0,1 0 0,-88-11-1365,-35 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07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24575,'573'0'0,"-552"1"0,1 1 0,-1 2 0,40 10 0,-40-8 0,0-1 0,1 0 0,42 1 0,42-7-1365,-88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08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0 883 24575,'0'-1'0,"1"-1"0,-1 1 0,1 0 0,0 0 0,-1 0 0,1 0 0,0 0 0,-1 0 0,1 0 0,0 0 0,0 1 0,0-1 0,0 0 0,0 0 0,0 1 0,0-1 0,0 0 0,0 1 0,0-1 0,2 0 0,30-11 0,-25 9 0,70-36 0,-55 26 0,41-17 0,-8 7 0,88-50 0,11-4 0,-120 56 0,0-1 0,-1-2 0,-1-1 0,51-51 0,-48 43 0,192-192 0,-143 141 0,-74 73-170,1 1-1,0 1 0,0 0 1,1 1-1,0 0 0,1 1 1,20-8-1,-18 9-6655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24575,'135'-10'0,"6"-1"0,363 12 0,-482 0 0,1 1 0,-1 2 0,39 10 0,-37-7 0,0-2 0,45 5 0,-10-5 0,102 22 0,-159-26 0,147 16 0,-66-9 0,-23-1 0,301 46 0,-248-40 0,-78-10 0,61 12 0,-26-1 0,85 5 0,-122-15 0,191 33 0,-151-24 0,32 9 0,-57-10 0,73 10 0,70 12 0,-8 0 0,-27-3 0,-17-3 0,-83-21 0,74 15 0,-32-3 0,-64-14 0,54 15 0,41 11 0,-43-12 0,-29-8 0,-36-7 0,-2 0 0,37 12 0,-22-5-1365,-19-8-5461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5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7366 633 24575,'-151'2'0,"-160"-4"0,141-19 0,131 18-265,0-2-1,-43-10 0,-15-3-107,-174-27-207,103 15-319,16 0 618,-21 0 26,-58-7-132,-13 7 254,128 14 91,-38-9 1,85 12 9,-1 2 0,-73 0 0,-126-10 32,-13 0 0,-26 0 0,-3 0 0,140 9 850,70 2-469,12 1 429,-67-2 1029,111 12-1836,-1 0-3,-1-2 1,-87-12-1,22 0 0,19 4 0,-53-1 0,3 0 0,92 4 0,-61 2 0,62 3 0,-70-10 0,-68-14 0,111 19 0,-140 5 0,89 4 0,-443-3 0,552-1 0,0-1 0,-28-6 0,28 4 0,-1 1 0,-25-1 0,2 4 0,15 0 0,1 0 0,-1-2 0,-46-8 0,47 5 0,0 2 0,0 1 0,-49 2 0,49 1 0,1-1 0,-1-2 0,0 0 0,-26-6 0,36 4-1365,1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4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692 938 24575,'-1'-5'0,"-1"-1"0,0 1 0,0-1 0,0 1 0,0 0 0,-1 0 0,-6-8 0,-2-6 0,-17-31 0,-3 1 0,-66-81 0,78 106 0,-13-15 0,13 16 0,-31-47 0,14 27 0,6 9 0,-15-23 0,26 35 0,-29-47 0,21 30 39,-1 0-1,-36-38 1,-12-16-1520,68 82-5345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2.7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6331 4363 24575,'0'0'0,"0"4"0,0 5 0,0 4 0,0 3 0,0 3 0,0 2 0,0 1 0,-4 0 0,-5 0 0,-4-5 0,1 1 0,-3-5 0,3 0 0,-2-3 0,-1 2 0,-1-3 0,-3 2 0,-1-2 0,0-2 0,3 2 0,-4-1 0,-1 2 0,0-2 0,-5-1 0,1 2 0,-1-1 0,2-2 0,5 2 0,-3-1 0,5 3 0,0-2 0,-4-1 0,-1-2 0,0-2 0,-5 3 0,1 4 0,-4-2 0,1 0 0,2-2 0,-3-2 0,2 2 0,1-1 0,-6 0 0,-2-2-1022,-4 4 1314,2-2-438,4 0 146,-5-1 0,4-1 0,-2-2 0,3 0 0,-1-1 0,-1 0 0,2 4 0,0 0 0,-3 0 0,-1-1 0,-6 0 0,3-2 0,0 0 0,-1-1 0,0 0 0,1 0 0,-5 0 0,-5 0-1814,0 0 2332,1 0-777,-3 0 259,2 0 0,6 0 0,2 0 0,2-4 0,-3-1 0,-1-3 0,-17-4 0,0 0 0,-4-1-3165,0 1 4069,-5-1-1356,1 3 452,1-3 0,1-1 0,1 2 0,2-1 0,0-3 0,6 0 0,-13-3 0,0 3 0,4 0 0,1-1 0,2 3 0,5 0 0,10 2-1713,0 0 2202,-1 2-733,-6-6 244,4 3 0,3-3 0,-2 3 0,-14-9 0,-4-2 0,3 2-1860,8 5 2391,6 1-797,5 0 193,0 4 94,-6-6-31,0-1 10,1 2 698,2 0-897,-1-4 299,-2 2-100,-3 0 0,6-1 0,2 1 0,0-1 0,-3-1 0,-16-8 0,1-1 0,2 0 0,5 2-682,1 1 877,5 3-293,4-3 98,3 5 1099,-2-4-1413,5 6 471,2-4-157,1 0 0,-4 1 0,5-4 0,-6 4 0,1-3 0,0 0 0,0 2 0,6 0 0,0-3 0,-8-4 0,3 1 0,4 0 0,5 3 0,-3 2 0,7-3 0,-1 2 493,-1 0-634,2 1 212,3-2-71,1 0 0,3 1 0,1 1 0,1 1 1637,1 2-2104,4-4 701,-3 0-234,3 1 0,0 0 0,0 2 0,2 0 0,0-3 0,4 0 0,-2-4 0,-1 1 0,3 1 0,1 2 0,0 2 0,1 1 2776,-1-3-3569,1 0 1189,2 0-396,3-2 0,-4 0 0,2 1 0,2 2 0,-4 1 0,1-3 0,2 0 0,1 2 0,1 0 1945,2-3-2501,0 2 834,1-1-278,0-6 0,0 1 0,1-4 0,-1 3 548,0 2-704,0-1 234,0 2-78,0 3 0,4-3 0,1 2 0,-1 1 0,-1 2 384,8 1-494,0 2 165,-2-4-55,3 0 0,-2-3 0,6-4 0,-2-3-1113,2 1 1431,1-2-477,-2 4 159,0 2 0,1-1 0,1 3 0,2-2 0,1 1 0,0-2 0,1-3 0,5 3 0,0-3 0,-1 7 0,0-2 0,-1-1 0,-1 6 0,-1-3 0,0 1 0,-1-2 0,4 1 0,-4 1 0,4 1 0,4-2 0,0-3 0,-1 5 0,-1 1 0,-2 2 0,2 1 0,8-7 0,0 0 0,-2 3 0,-2 3 0,-4 2 0,3-4 0,-3 0 0,4 1 0,10-4 0,0 0 0,-2 1-1081,0 2 1390,-4 1-464,0 1 155,1 1 0,-3 1 0,2 4-985,1-4 1267,2 0-423,-3 4 141,2-1 0,4-4 0,2 4-1577,2-1 2028,-1 0-676,0-1 225,0 0 0,-5 0 0,0 4 0,4-1 0,0 0 0,1 4 0,0-6 0,0 0 0,-5 2 0,0-1 0,0 0 0,4 0 0,9 3 0,2-1 0,0 0-1149,-3-2 1477,3 4-492,-3-1 164,-2-1 0,6-2 0,-1 4 0,-2 3 0,2-1 0,-6-1 0,-3 2 0,-2-2 232,-2 3-298,5 2 99,-1 2-33,1-1 0,-5 1 0,-1-3 0,20-3 0,2 1 0,0 2-1569,-4 2 2017,-3 3-672,-5 1-37,-4 2 335,3 1-111,-2 1 37,-1-1 0,-1 1 686,3-1-882,0 0 294,-1 0-98,-1 1 0,3-1 0,-1 0 0,-1 0 0,-1 0 0,8 0 0,2-1-730,0 1 939,3 0-314,0 5 105,-2 3 0,-4 1 0,1-1 0,-2 2 0,1 3 0,-2 3 0,-6-3 0,-3-2 1359,3 1-1747,4 2 582,0 1-194,3-2 10,0 2-13,-2 5 5,-2-2-2,2 0 0,7 6 0,0 0 0,-3 0-952,3 1 1224,-4-2-408,-3 0 136,-2-1 0,-3 4 0,-1 0 0,-1-1 386,-1 4-496,4-1 165,-4-1-55,-5-2 0,5 4 0,-5-2 0,-4-1 0,1 3 0,5 3 0,2 4 0,2-2 0,-4 2 0,1-3 0,-5 2 0,-4-8 0,-8-2 0,2 1 540,-3-1-695,0 4 233,8 12-78,1-1 171,-2 2-220,0 2 74,1-1-25,-5 1 0,2-1 0,-2 4 0,-5-4 0,0-5 0,-2 3 0,0 1 0,1 0 0,0-4 0,-3 5 0,1 4 0,-1-4 0,-2 5 0,0-1 0,1 8 0,2 3 0,-3 4-123,-3-2 158,1 4-53,1-3 18,-2-4 0,2 0 0,1 0 0,-1 1 0,-4-2 0,-2-7 0,-3-4 263,-2 1-338,3 0 112,0 7-37,-1 4 0,-1-1-1475,-1 3 1896,-1 1-631,0-3 210,-1-4 0,0 2 0,0-4 0,0-2 0,-1-2 0,1 6 0,-4 3 0,-1 0 0,1-3 0,-4-2 0,-3-3 0,0-3 153,3 3-197,-7 3 66,-2 0-22,1-2 0,0 3 0,-2-5 0,4-3 0,-1-6 0,-1 4 0,-2-1 0,4-3 0,-5 4 0,-2 1 0,3 0 0,1-3 0,-2-1 0,-3 8 0,2-3 0,0 1 0,1-6 0,3 0 0,0-1 0,0-3 0,3-4 1685,-1 5-2166,-1-3 721,2-1-240,-1 1 0,-1-3 0,-2 2 0,3 3 0,-6 6 0,0-2 1378,2 1-1772,-4 1 591,4-3 1107,-1-5-1676,5 0 558,-5-3-186,3 2 0,0 2 0,-1-2 0,-2-2 0,4-3 0,-1-2 0,0 3 1209,-2-6-1554,4 3 518,-6 0-173,4-1 0,-1-5 0,-1-1 0,3 0 0,0 0 773,-1 1-994,-1 0 331,-2 1-110,0 1 0,-2 0 1129,0-4-1452,4 0 484,-4 0-161,0 1 0,-1-4 0,3 1 0,2 1 486,-1-3-625,0 1 208,-1-3-69,3 2 0,0-3 0,0-3 0,3 2 0,2 3 0,5-2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3.4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44.23535"/>
      <inkml:brushProperty name="anchorY" value="-234.86212"/>
      <inkml:brushProperty name="scaleFactor" value="0.5"/>
    </inkml:brush>
  </inkml:definitions>
  <inkml:trace contextRef="#ctx0" brushRef="#br0">1 1666 24575,'0'0'0,"0"-4"0,4-1 0,1-4 0,3 1 0,4 2 0,-1-4 0,3 2 0,2-2 0,-3-3 0,2 1 0,-3-1 0,1 2 0,1-2 0,2-2 0,-2-1 0,1 2 0,-3-1 0,1 2 0,2 4 0,-3-1 0,2 2 0,-3-2 0,1 2 0,-2-3 0,2-2 0,1 2 0,3-3 0,-2-1 0,1 2 0,1-2 0,2 0 0,5-7 0,1-1 0,6-1 0,-1 0 0,-5 0 0,2 1 0,-5 1 0,-1 0 0,-1 5 0,0-4 0,0 0 0,5 3 0,-4-4 0,5 4 0,0-4 0,-1 3 0,0-4 0,-1 4 0,3-4 0,1 4 0,-2-4 0,0 0-665,3-1 855,-1 5-285,0-3 95,2-1 0,-1 1 0,-1-1 0,2 1 0,0 0 0,2 0 0,-1 1 0,2 0 0,-1 0 0,-7 0 0,2-1 0,-1 1 0,-2 4 0,4 1 0,0-1 0,3-1 0,4-1 0,-2 0 0,3-1 0,1-5 0,-1 4 0,-4-1 0,-2 2 0,0 4 0,-1 0 0,-1 4 0,-3-1 0,-1-1 0,0 2 0,-2 3 0,0-6 0,0 3 0,0-3 0,0 3 665,0-2-855,0 4 285,4-7-95,1 3 0,-1-2 0,0 3 0,-1 3 0,-6-1 0,-5-1 0,0 1 0,1 3 0,-4-2 0,3 2 0,-3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3.7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11.64551"/>
      <inkml:brushProperty name="anchorY" value="160.46744"/>
      <inkml:brushProperty name="scaleFactor" value="0.5"/>
    </inkml:brush>
  </inkml:definitions>
  <inkml:trace contextRef="#ctx0" brushRef="#br0">1 22 24575,'0'0'0,"3"0"0,7 0 0,3 0 0,3 0 0,3 0 0,2-4 0,5 0 0,0-1 0,0 2 0,0 0 0,2 2 0,0 0 0,-1 0 0,2 1 0,-1 1 0,-1 3 0,-1 0 0,-2 1 0,-6 3 0,-1-1 0,0-1 0,1 2 0,-4 4 0,5-1 0,1 1 0,1 3 0,1 2 0,0 2 0,1-3 0,-6 0 0,1 2 0,-5-1 0,0-2 0,-3 1 0,1 0 0,-2 1 0,3 2 0,-3 1 0,-2 0 0,2-3 0,-2 0 0,3 0 0,-1 1 0,-3 5 0,-1 1 0,3 0 0,-2 1 0,-1-1 0,-2 3 0,4-1 0,-1 0 0,-2-1 0,0-1 0,-2-1 0,0-1 0,-2-1 0,0 0 0,0 4 0,0 1 0,0-1 0,0 4 0,-1-1 0,1 3 0,0-1 0,0-1 0,0-3 0,0-2 0,0-1 0,0-1 0,-4 0 0,0-2 0,0 1 0,0 0 0,-3-4 0,1-1 0,1 1 0,-3-4 0,1 2 0,-3 0 0,-3-3 0,1 2 0,3 1 0,-2-2 0,2-3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4.1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94.02783"/>
      <inkml:brushProperty name="anchorY" value="-2369.17676"/>
      <inkml:brushProperty name="scaleFactor" value="0.5"/>
    </inkml:brush>
  </inkml:definitions>
  <inkml:trace contextRef="#ctx0" brushRef="#br0">1 0 24575,'0'0'0,"3"0"0,6 0 0,4 0 0,4 0 0,2 0 0,2 0 0,0 0 0,5 0 0,1 0 0,-1 0 0,3 0 0,0 0 0,-2 0 0,-1 0 0,-2 0 0,-1 0 0,-1 0 0,-1 0 0,0 0 0,0 0 0,0 0 0,0 0 0,0 0 0,0 0 0,0 0 0,4 0 0,1 0 0,-1 0 0,0 0 0,-1 0 0,-1 0 0,3 0 0,0 0 0,0 0 0,-2 0 0,0 0 0,2 0 0,1 0 0,-2 0 0,0 0 0,-1 0 0,-2 0 0,0 0 0,4 0 0,-1 0 0,1 4 0,-2 1 0,4 3 0,-1 0 0,-1-1 0,-1-2 0,-1 3 0,-1-2 0,-1-1 0,-1 4 0,4-3 0,1 0 0,-1 2 0,-1-1 0,0-1 0,-6 3 0,4-2 0,0-1 0,-4 2 0,-1-1 0,1 3 0,0 3 0,1-2 0,1 3 0,-4 1 0,0-2 0,-3 1 0,-4 2 0,-3 1 0,-3 2 0,-2 1 0,-1 0 0,0 2 0,-1-1 0,-4 0 0,0 1 0,-3-5 0,-5 0 0,2 0 0,-3-3 0,3 0 0,-2-3 0,-2 1 0,-2-2 0,3 1 0,-1-1 0,-2 1 0,4 2 0,-2-1 0,0-3 0,-2 2 0,-2-2 0,0 1 0,-2-1 0,0-2 0,4 2 0,0 3 0,0-2 0,-1-2 0,-1 3 0,0-3 0,-2-2 0,0 3 0,0-2 0,0 3 0,0-2 0,4-1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4.4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68.19482"/>
      <inkml:brushProperty name="anchorY" value="-4371.40234"/>
      <inkml:brushProperty name="scaleFactor" value="0.5"/>
    </inkml:brush>
  </inkml:definitions>
  <inkml:trace contextRef="#ctx0" brushRef="#br0">1 107 24575,'0'0'0,"3"0"0,6 0 0,4 0 0,4 0 0,2 0 0,1-4 0,2 0 0,0 0 0,4 0 0,1 2 0,-5-4 0,-2 0 0,0 1 0,-1 2 0,1 0 0,-1 2 0,2 0 0,-1 1 0,1 0 0,0-4 0,1 0 0,-1 0 0,0 0 0,0 2 0,0 1 0,1 0 0,-1 0 0,4-3 0,1 0 0,-1-1 0,0 2 0,-1 0 0,3 2 0,-1 0 0,0 1 0,-1 0 0,-2 0 0,0 0 0,-1-4 0,4 0 0,-1 0 0,5 0 0,-2 2 0,4 0 0,-1 1 0,-2 1 0,-2 0 0,-3 0 0,4 0 0,-2 0 0,0 0 0,-2 1 0,-1-1 0,0 0 0,-2 0 0,1 0 0,-1 0 0,0 0 0,0 0 0,0 0 0,0 0 0,0 0 0,0 0 0,0 0 0,0 0 0,0 0 0,0 0 0,1 0 0,-1 0 0,0 0 0,0 0 0,0 0 0,1 0 0,-10 0 0,-8 0 0,-4 4 0,-8 0 0,0 5 0,0 3 0,-3-1 0,2 3 0,2 1 0,-3-1 0,3 1 0,1 0 0,-3-1 0,2 0 0,2 2 0,-4-4 0,2 3 0,2 0 0,1 2 0,-3 1 0,1 2 0,1 1 0,1 0 0,-2 0 0,-4 5 0,1 0 0,1 0 0,2-2 0,2 0 0,-3-5 0,2-1 0,0-1 0,2 0 0,1 2 0,0 0 0,2 1 0,0 1 0,0 0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30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1606 24575,'4'-1'0,"1"-1"0,-1 0 0,0 0 0,1-1 0,-1 1 0,0-1 0,0 0 0,-1 0 0,5-4 0,8-6 0,27-10 0,1 1 0,92-32 0,-90 37 0,38-10 0,99-19 0,24-6 0,-185 45 0,23-8 0,2 2 0,71-10 0,-82 17 0,-1-1 0,37-13 0,40-9 0,124-33 0,-188 47 0,1 2 0,-33 9 0,0 0 0,0-1 0,-1 0 0,0-1 0,0-1 0,23-14 0,84-50 0,-88 54 0,-1-2 0,59-45 0,-43 25 0,63-38 0,84-45 0,-80 58 0,-35 22 0,60-20 0,-100 40 0,80-28 0,-85 37 0,-1-1 0,-1-2 0,56-34 0,61-61 0,32-3 0,-137 83-10,-18 13-668,41-22 1,-56 35-6149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4.9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76.66016"/>
      <inkml:brushProperty name="anchorY" value="-6167.05371"/>
      <inkml:brushProperty name="scaleFactor" value="0.5"/>
    </inkml:brush>
  </inkml:definitions>
  <inkml:trace contextRef="#ctx0" brushRef="#br0">1 129 24575,'0'0'0,"0"-4"0,4-1 0,4 0 0,1-2 0,3 0 0,3 1 0,2-3 0,2 2 0,1 1 0,2 1 0,-5-2 0,0 1 0,5 2 0,0 0 0,1-3 0,1 2 0,-1 0 0,-1 1 0,0 1 0,0 2 0,-1-4 0,0 1 0,0 0 0,0 0 0,1 2 0,-1 1 0,0 0 0,0 1 0,0 0 0,0 0 0,0 0 0,1 0 0,-1 0 0,0 0 0,0 0 0,0 0 0,-4 5 0,0-1 0,0 0 0,0 0 0,2-2 0,-4 4 0,-3 4 0,-4 3 0,-3 4 0,-3 2 0,-6 1 0,-4-3 0,-2 1 0,-3-1 0,-2-3 0,1 1 0,-1-3 0,-1-4 0,3 2 0,-2-3 0,-1 3 0,-1-2 0,3 3 0,-2-2 0,0 2 0,-1 3 0,-2-2 0,-1 1 0,0-2 0,-1 2 0,-1 2 0,1-3 0,4 2 0,0-3 0,-1-3 0,5 2 0,-1-2 0,3 2 0,-2-2 0,4 3 0,-3-2 0,7-1 0,6-3 0,7-2 0,6-2 0,4 0 0,2-1 0,2 0 0,0-1 0,1 1 0,-1-1 0,-4-3 0,-1 0 0,1-1 0,-1 2 0,2 0 0,0 2 0,1 0 0,1 0 0,0 1 0,0 1 0,1-1 0,-1 0 0,0 0 0,1 0 0,-1 0 0,0 0 0,0 0 0,-4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5.1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690.51367"/>
      <inkml:brushProperty name="anchorY" value="-7754.69141"/>
      <inkml:brushProperty name="scaleFactor" value="0.5"/>
    </inkml:brush>
  </inkml:definitions>
  <inkml:trace contextRef="#ctx0" brushRef="#br0">0 107 24575,'0'0'0,"4"0"0,5 0 0,4 0 0,3 0 0,3 0 0,2 0 0,1 0 0,4 0 0,0 0 0,0-4 0,0 0 0,-2 0 0,-1 0 0,-1 2 0,-5-4 0,0 0 0,0 2 0,0 0 0,2 1 0,0-2 0,1 0 0,1 0 0,4 2 0,1-4 0,-1 1 0,0 1 0,-1 1 0,-1 2 0,-5-4 0,-1 1 0,0 1 0,1 0 0,0 2 0,1 1 0,1 0 0,1 1 0,-4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5.5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697.24805"/>
      <inkml:brushProperty name="anchorY" value="-8918.17969"/>
      <inkml:brushProperty name="scaleFactor" value="0.5"/>
    </inkml:brush>
  </inkml:definitions>
  <inkml:trace contextRef="#ctx0" brushRef="#br0">126 0 24575,'0'0'0,"-4"4"0,-1 5 0,-4 0 0,1 3 0,2 3 0,-4-2 0,2 2 0,-2 1 0,-4-3 0,3 2 0,1 0 0,-1-2 0,3 2 0,1 0 0,3 2 0,5-3 0,7-3 0,0-7 0,4-4 0,-1-6 0,2-1 0,2 0 0,2-3 0,2 1 0,-3-2 0,1 2 0,0 1 0,1 3 0,-4-3 0,2 2 0,-4-3 0,1 1 0,1 2 0,2 1 0,2 2 0,1-3 0,2 1 0,0 0 0,0 2 0,1 0 0,-1 2 0,-3 5 0,-6 4 0,-3 5 0,-4 4 0,-7 2 0,-2 2 0,-5-3 0,0-1 0,-3-3 0,-3-4 0,2 0 0,-1-2 0,-2-2 0,3 2 0,-2-2 0,4 3 0,-2 0 0,-2-3 0,-1-1 0,2 3 0,-1-2 0,-1-1 0,-1-2 0,-2-1 0,3 4 0,0-1 0,-1-1 0,0 0 0,2-6 0,4-5 0,3-5 0,4-5 0,6 2 0,1-1 0,6 2 0,0 0 0,3 3 0,-2-1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5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977.70703"/>
      <inkml:brushProperty name="anchorY" value="-10393.82324"/>
      <inkml:brushProperty name="scaleFactor" value="0.5"/>
    </inkml:brush>
  </inkml:definitions>
  <inkml:trace contextRef="#ctx0" brushRef="#br0">299 1 24575,'0'0'0,"-4"0"0,-5 0 0,-4 4 0,-4 0 0,2 5 0,-1-1 0,3 3 0,-1-2 0,3 4 0,-2-3 0,4 2 0,-3-3 0,3 3 0,-3-2 0,3 1 0,2 3 0,-3-2 0,3 2 0,1 1 0,-2 2 0,1 2 0,-3 1 0,2 0 0,-3-3 0,2 0 0,1 1 0,3-1 0,-3-2 0,2 0 0,1 1 0,2 2 0,0 0 0,2 2 0,1 0 0,-1 1 0,2 1 0,-1-1 0,0 1 0,0-1 0,5-4 0,-1 0 0,5-4 0,3-4 0,-1 1 0,3-3 0,-3 3 0,3-2 0,0-2 0,3-1 0,-3 2 0,1-2 0,2 0 0,0-1 0,-2 2 0,1 0 0,0-1 0,1-1 0,2-2 0,-3 4 0,0-1 0,1-1 0,0-1 0,-2 4 0,0-1 0,1-1 0,2-1 0,0-2 0,2 0 0,1-1 0,0-1 0,0 0 0,-4-5 0,-4-4 0,0 0 0,0 1 0,-2-2 0,-3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6.2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513.375"/>
      <inkml:brushProperty name="anchorY" value="-12355.98828"/>
      <inkml:brushProperty name="scaleFactor" value="0.5"/>
    </inkml:brush>
  </inkml:definitions>
  <inkml:trace contextRef="#ctx0" brushRef="#br0">153 0 24575,'0'0'0,"0"4"0,0 5 0,0 4 0,0 3 0,0 3 0,0 2 0,-4-4 0,0 1 0,-1 0 0,2 0 0,0 1 0,2 1 0,0 1 0,-4-5 0,1 1 0,-1 0 0,2 1 0,-4 0 0,2 2 0,-1 0 0,3 1 0,0 0 0,2 1 0,0-1 0,1 1 0,-4-1 0,-1 0 0,1 0 0,1 1 0,0-1 0,-2-4 0,-1-1 0,2 1 0,-4-3 0,1 0 0,-3-3 0,1 1 0,-2-2 0,2-3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6.4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91.06836"/>
      <inkml:brushProperty name="anchorY" value="-11756.18848"/>
      <inkml:brushProperty name="scaleFactor" value="0.5"/>
    </inkml:brush>
  </inkml:definitions>
  <inkml:trace contextRef="#ctx0" brushRef="#br0">1 399 24575,'0'0'0,"0"-3"0,4-2 0,5 0 0,-1-3 0,4 1 0,3-3 0,2 1 0,2-2 0,2-3 0,0 2 0,0 2 0,-3-1 0,-1 2 0,0 3 0,1-3 0,1 2 0,0-3 0,2 2 0,-5-3 0,1 2 0,0 1 0,1 3 0,1-3 0,0 2 0,2 2 0,-5-4 0,1 1 0,0 2 0,1 1 0,0-3 0,2 1 0,-4-3 0,1 1 0,0 1 0,1 2 0,0-2 0,2 1 0,1 0 0,-1 3 0,-3-4 0,0 1 0,0 2 0,1 0 0,1 2 0,-4-4 0,1 1 0,1 0 0,0-2 0,2 0 0,1 1 0,0 2 0,-3-3 0,0 1 0,0 1 0,-4-3 0,2 1 0,0 2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6.8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335.63086"/>
      <inkml:brushProperty name="anchorY" value="-12627.32617"/>
      <inkml:brushProperty name="scaleFactor" value="0.5"/>
    </inkml:brush>
  </inkml:definitions>
  <inkml:trace contextRef="#ctx0" brushRef="#br0">0 23 24575,'0'0'0,"4"0"0,5 0 0,4 0 0,3 0 0,3 0 0,-2-4 0,0 0 0,1-1 0,0 2 0,2 0 0,0 1 0,0 1 0,1 1 0,1 0 0,-1 0 0,0 0 0,0 0 0,1 1 0,-1-1 0,-4 4 0,0 1 0,0-1 0,-4 4 0,-3 3 0,-3 3 0,-4 4 0,-1 1 0,-2 2 0,0 0 0,-5 1 0,0 0 0,-4-4 0,1-1 0,-4 0 0,-2 1 0,-2-4 0,2 1 0,-2-3 0,3 1 0,0-3 0,-2 2 0,3 1 0,-2-1 0,-1-3 0,3 1 0,-2-1 0,2 1 0,0-1 0,2 2 0,-2-2 0,2 3 0,-1 2 0,-3 2 0,3 2 0,1 2 0,-1-4 0,7-3 0,6-4 0,7-4 0,5-3 0,3-1 0,4-1 0,1-1 0,0 0 0,1 1 0,-1-1 0,0 1 0,-1-5 0,1 1 0,-1-1 0,0-3 0,1 1 0,-1 2 0,0 0 0,-4-2 0,0 1 0,-1 1 0,2 1 0,-4-3 0,1 2 0,-3-5 0,1 2 0,1 1 0,2-2 0,2 2 0,1-4 0,2 3 0,-4-4 0,0 3 0,-4-3 0,0 3 0,2-3 0,1-2 0,-2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7.1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45.32422"/>
      <inkml:brushProperty name="anchorY" value="-14193.22363"/>
      <inkml:brushProperty name="scaleFactor" value="0.5"/>
    </inkml:brush>
  </inkml:definitions>
  <inkml:trace contextRef="#ctx0" brushRef="#br0">22 1 24575,'0'0'0,"0"3"0,0 7 0,0 3 0,0 3 0,0 3 0,0 2 0,0 0 0,0 1 0,0 0 0,0 4 0,0 1 0,0-2 0,0 0 0,0-1 0,0-1 0,0-1 0,0 0 0,0-1 0,0 0 0,0 0 0,0 0 0,0 4 0,0 0 0,0 1 0,0-1 0,0-2 0,0 0 0,0 3 0,0 0 0,0 0 0,0-2 0,0 0 0,0 3 0,0-1 0,0 0 0,0-1 0,0 2 0,0 0 0,0-1 0,0 4 0,0-2 0,0-1 0,0-2 0,0-1 0,0-1 0,0-1 0,0-1 0,0 0 0,-4-4 0,-1-9 0,1-9 0,1-7 0,0-7 0,1-3 0,1-4 0,1 0 0,0-1 0,0 0 0,0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7.6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053.97656"/>
      <inkml:brushProperty name="anchorY" value="-13901.63574"/>
      <inkml:brushProperty name="scaleFactor" value="0.5"/>
    </inkml:brush>
  </inkml:definitions>
  <inkml:trace contextRef="#ctx0" brushRef="#br0">0 22 24575,'0'0'0,"4"0"0,5 0 0,4-4 0,3 0 0,4-1 0,0 2 0,2 0 0,0 2 0,0 0 0,0 0 0,0 1 0,-1 1 0,1-1 0,-1 0 0,0 0 0,0 0 0,0 0 0,0 0 0,1 0 0,-1 0 0,4 4 0,1 1 0,-1-1 0,0-1 0,-1 0 0,-2-1 0,0-1 0,0 3 0,-1 1 0,0-1 0,5 4 0,-1-2 0,0 0 0,0-2 0,-2-1 0,-4 3 0,-1-1 0,-1 4 0,0-1 0,2-1 0,0-3 0,-3 4 0,1-2 0,-1-1 0,-2 3 0,0-1 0,-3 3 0,-3 3 0,-2 2 0,-3 3 0,-2 2 0,0 1 0,-6-4 0,0 0 0,-4-4 0,1 1 0,-4-3 0,-2-4 0,2 2 0,-2-2 0,2 3 0,-1-2 0,3 3 0,-2-2 0,-2-2 0,-2 3 0,-2-3 0,2 4 0,0 1 0,0-1 0,-2 3 0,-1 1 0,-1-2 0,-1 1 0,5 2 0,-1-3 0,0-3 0,3 1 0,-1-2 0,0-3 0,3 3 0,-2-2 0,3 2 0,-2 0 0,3 1 0,-1 0 0,-3-3 0,2 2 0,-1-1 0,2 2 0,-6-1 0,-1 2 0,-3 2 0,-1 3 0,0-2 0,4 2 0,0-4 0,5 1 0,3 2 0,0-3 0,3 2 0,-3-3 0,2 1 0,2 2 0,-3 3 0,2 1 0,1 1 0,2 2 0,2 0 0,0 0 0,2 1 0,0-1 0,0 1 0,0-1 0,1 0 0,-1 1 0,0-1 0,0 0 0,0 0 0,4 0 0,1 1 0,-1-1 0,-1 0 0,4-4 0,-1 0 0,0-1 0,-2 2 0,-2 1 0,4-4 0,-1 1 0,-1 0 0,0 2 0,-2 1 0,4-4 0,-1 1 0,-1 1 0,4-4 0,-1 2 0,-1 0 0,-2 2 0,-1 1 0,-2 2 0,4-4 0,0 1 0,-1 0 0,-1 1 0,0 1 0,-2 0 0,0 2 0,3 0 0,1 0 0,-1 0 0,-1 0 0,-1 1 0,0-1 0,-1 5 0,3-5 0,1 0 0,3 0 0,0 3 0,-1 1 0,-2-1 0,-2 0 0,-1 0 0,3-1 0,0-1 0,-1-1 0,-1 0 0,0 1 0,-2-1 0,0 0 0,-1 0 0,0 0 0,0 0 0,0 4 0,-1 0 0,1 1 0,0-6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8.0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748.04492"/>
      <inkml:brushProperty name="anchorY" value="-17450.05664"/>
      <inkml:brushProperty name="scaleFactor" value="0.5"/>
    </inkml:brush>
  </inkml:definitions>
  <inkml:trace contextRef="#ctx0" brushRef="#br0">18 0 24575,'0'0'0,"-4"0"0,-5 0 0,4 0 0,6 0 0,6 0 0,5 0 0,5 0 0,2 0 0,2 0 0,1 0 0,1 0 0,-1 0 0,-9 0 0,-8 0 0,-9 0 0,-8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33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24575,'2'4'0,"0"0"0,0 0 0,1-1 0,-1 1 0,1-1 0,0 0 0,0 0 0,0 0 0,1 0 0,-1-1 0,1 1 0,7 3 0,1 3 0,43 37 0,54 40 0,-44-35 0,-48-36 0,1-1 0,1 0 0,22 11 0,-12-8 0,50 39 0,11 8 0,67 40 0,17 8 0,-117-80 0,105 55 0,183 75 0,-322-151 0,-12-7 0,0 1 0,0 1 0,0-1 0,-1 2 0,0 0 0,0 0 0,13 13 0,33 28-1365,-46-40-5461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3.7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794.98047"/>
      <inkml:brushProperty name="anchorY" value="-21212.47656"/>
      <inkml:brushProperty name="scaleFactor" value="0.5"/>
    </inkml:brush>
  </inkml:definitions>
  <inkml:trace contextRef="#ctx0" brushRef="#br0">1 23 24575,'0'0'0,"0"-4"0,4-1 0,5 1 0,3 0 0,5 2 0,2 0 0,2 1 0,0 1 0,1 0 0,0 0 0,0 0 0,0 0 0,0 0 0,-1 0 0,0 0 0,1 0 0,-1 1 0,0-1 0,-4 4 0,-1 0 0,1 1 0,1-2 0,0 0 0,-2 3 0,0-1 0,0 0 0,2-2 0,-4 4 0,1-1 0,2-1 0,0-1 0,-3 2 0,2 0 0,-5 3 0,3 0 0,0-3 0,2 4 0,2-3 0,-3 4 0,1-3 0,1-1 0,1-2 0,-3 3 0,-4 2 0,1-1 0,-3 4 0,1-3 0,-1 2 0,-2 2 0,-3 3 0,-1 1 0,-2 2 0,0 0 0,-1 2 0,-1-1 0,-3-3 0,-1-1 0,-4-4 0,-3 0 0,-4-2 0,2 0 0,-1-2 0,2 2 0,-1-2 0,-1-2 0,-1-2 0,2 2 0,-1-1 0,-2-1 0,0-1 0,2 2 0,0 0 0,-1-2 0,2 4 0,4 3 0,3 4 0,8-2 0,1 2 0,6-3 0,4-3 0,0 1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2.9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134.09375"/>
      <inkml:brushProperty name="anchorY" value="-18720.05664"/>
      <inkml:brushProperty name="scaleFactor" value="0.5"/>
    </inkml:brush>
  </inkml:definitions>
  <inkml:trace contextRef="#ctx0" brushRef="#br0">1 692 24575,'0'0'0,"3"0"0,7 0 0,2 0 0,5 0 0,2 0 0,2 0 0,0 0 0,1 0 0,0 0 0,0 0 0,0 0 0,0 0 0,-1-4 0,0-1 0,1 1 0,-1 0 0,4 2 0,-4-4 0,0 1 0,4 0 0,-1 1 0,1 2 0,3 0 0,0 1 0,-1-3 0,-2 0 0,-1 0 0,-1-4 0,-1 1 0,-1 2 0,0 0 0,0 2 0,0 2 0,0 0 0,0 1 0,0-4 0,0-1 0,0 2 0,1-1 0,-1 2 0,0 0 0,4-3 0,1 1 0,-1-1 0,0-3 0,-1 2 0,-1 0 0,3 2 0,4 1 0,-4-3 0,-2 1 0,3 0 0,-1 2 0,0 0 0,-2-2 0,-1 0 0,-1-4 0,4 1 0,0 2 0,-1 1 0,4-3 0,-1 2 0,-1 1 0,3-3 0,-2 1 0,-1 2 0,3 1 0,-2-3 0,-1 1 0,-2 1 0,3-3 0,0-3 0,2 1 0,3 1 0,0 3-709,-3 2 912,2-3-304,-2-2 101,2 0 0,-2 1 0,7 2 0,2-2 0,-2-3 0,1 2 0,2 1 0,-5 2 0,-3-2 0,1 1 0,-3-2 0,2 1 0,-3 1 0,-1 2 0,-2 2 0,2-2 0,3-1 0,-1-2 0,-1 0 0,7-3 0,-2 2 0,-2 1 0,-3 3 0,2 1 0,-3-2 0,-1 1 0,3-3 0,2 0 0,3 2 0,-1 1 0,-3-3 0,-2 2 0,-3-3 0,-2 1 0,-2 1 0,-1 2 0,0 2 0,0 1 0,-1-3 0,1 1 709,0 0-912,0 1 304,0-4-101,0 1 0,0 1 0,0 1 0,0 2 0,0 0 0,-4-3 0,0 1 0,0 0 0,1 0 0,5 2 0,-4-4 0,1 1 0,0 1 0,1 0 0,-1 2 0,-4-4 0,1 1 0,-5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3.2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80.64258"/>
      <inkml:brushProperty name="anchorY" value="-19298.75977"/>
      <inkml:brushProperty name="scaleFactor" value="0.5"/>
    </inkml:brush>
  </inkml:definitions>
  <inkml:trace contextRef="#ctx0" brushRef="#br0">1 65 24575,'0'0'0,"3"0"0,6 0 0,4-4 0,4 0 0,2 0 0,1 0 0,2 2 0,0 0 0,0 1 0,-4-3 0,-1-1 0,0 1 0,1-4 0,1 1 0,0 2 0,2 0 0,-1 2 0,1 2 0,1 0 0,-1 1 0,0 0 0,1 0 0,3 1 0,1-1 0,-1 0 0,0 0 0,-5 4 0,-2 1 0,0-1 0,0 0 0,0-2 0,2 4 0,4-1 0,1 0 0,0-1 0,-4 2 0,3 0 0,-1 3 0,0-1 0,-1-1 0,0-2 0,4 2 0,0 4 0,0-2 0,-1-1 0,-6 3 0,4-3 0,-5 3 0,-1-2 0,1-2 0,1 2 0,0-2 0,1-1 0,0 3 0,1-2 0,0 3 0,5 2 0,-1 4 0,1 2 0,-1-3 0,-2 1 0,0-3 0,-1 1 0,0-4 0,-5 3 0,0 0 0,-1-1 0,2 1 0,0-2 0,2 2 0,0 1 0,1 2 0,0 2 0,0 2 0,0-4 0,-4 1 0,0 0 0,-4 1 0,0-3 0,-3 0 0,2 1 0,-3 2 0,-2 0 0,-2 2 0,-2 0 0,-2 1 0,-5-4 0,0-4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3.9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621.49023"/>
      <inkml:brushProperty name="anchorY" value="-23062.82813"/>
      <inkml:brushProperty name="scaleFactor" value="0.5"/>
    </inkml:brush>
  </inkml:definitions>
  <inkml:trace contextRef="#ctx0" brushRef="#br0">22 1 24575,'0'0'0,"-4"0"0,-1 4 0,1 5 0,1 4 0,0 3 0,2 3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5.1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330.25391"/>
      <inkml:brushProperty name="anchorY" value="-21870.96289"/>
      <inkml:brushProperty name="scaleFactor" value="0.5"/>
    </inkml:brush>
  </inkml:definitions>
  <inkml:trace contextRef="#ctx0" brushRef="#br0">1 0 24575,'0'0'0,"0"4"0,0 5 0,0 4 0,0 4 0,0 2 0,4-3 0,5-2 0,0-1 0,-2 1 0,4-3 0,-2 2 0,2-2 0,-2 1 0,2-3 0,3-1 0,-2 1 0,2-1 0,1 2 0,2 2 0,2 0 0,1 1 0,1-2 0,-4 2 0,4-3 0,1 2 0,0-2 0,0 1 0,9-1 0,-5 1 0,1-1 0,-3-3 0,-1 2 0,-1-1 0,-1 2 0,0-2 0,4 3 0,4-2 0,1 3 0,-1-2 0,-2-3 0,-2 3 0,-1-3 0,-1-1 0,-2 3 0,0-2 0,0-2 0,0-1 0,4 3 0,4-1 0,-3 3 0,-2-1 0,4-1 0,-2 2 0,3-2 0,0-1 0,-1-1 0,-2 1 0,-2 0 0,-1 3 0,-1-1 0,-1-1 0,0-2 0,0 2 0,4 0 0,5-2 0,-1-2 0,-4 4 0,2 3 0,-2-1 0,0-1 0,-2-2 0,0 2 0,-1-1 0,-1-2 0,4 3 0,1-1 0,-1-2 0,0 4 0,-2-2 0,0-1 0,-1-2 0,0 3 0,-1-2 0,0 0 0,0 3 0,0-1 0,0-1 0,0-2 0,0 3 0,0-1 0,-4 3 0,0-1 0,-5-1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5.5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489.73633"/>
      <inkml:brushProperty name="anchorY" value="-23936.4668"/>
      <inkml:brushProperty name="scaleFactor" value="0.5"/>
    </inkml:brush>
  </inkml:definitions>
  <inkml:trace contextRef="#ctx0" brushRef="#br0">829 1 24575,'0'0'0,"-4"0"0,-1 4 0,-4 1 0,-3-1 0,1 4 0,-3-1 0,-2-1 0,-1-2 0,2 3 0,-1-1 0,0 0 0,-2-3 0,-1 0 0,-1 2 0,0 0 0,-1 0 0,-1 2 0,1 0 0,-1-1 0,1 2 0,0 0 0,-1 2 0,1-2 0,0 4 0,0-3 0,0-1 0,0 1 0,-5 3 0,1-2 0,-1 3 0,1-3 0,2 3 0,0 1 0,1 2 0,0-1 0,1 0 0,0 1 0,4 2 0,1-3 0,3 0 0,0-3 0,-1 1 0,2 2 0,-1-3 0,2 1 0,3 2 0,3 2 0,2 1 0,1 2 0,2 1 0,0 0 0,5-4 0,4 0 0,0 1 0,3-5 0,-1 2 0,2-4 0,-2 1 0,1 2 0,2-2 0,2 5 0,3 3 0,0-3 0,2 0 0,-4 1 0,0-3 0,-4 0 0,0-3 0,-2 0 0,1-2 0,1 2 0,-2 1 0,3-1 0,-3 1 0,1 2 0,-2 2 0,2 2 0,2-4 0,-3 2 0,-1-1 0,1-2 0,-3 1 0,-1 0 0,-3 2 0,-1 2 0,-2 0 0,4 2 0,-1 0 0,0 0 0,-1 1 0,-1-1 0,-1 0 0,0 1 0,-5-5 0,0 0 0,-1-1 0,-3 2 0,-3-4 0,1 2 0,-4-5 0,3 6 0,-2-2 0,-1-4 0,-3 2 0,-1-3 0,-2 2 0,-1-3 0,0-2 0,4 2 0,0-2 0,4 3 0,-1-2 0,0-1 0,-2-2 0,2 2 0,-1-1 0,0-1 0,-3-1 0,0-2 0,2-1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5.8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39.87109"/>
      <inkml:brushProperty name="anchorY" value="-24148.66992"/>
      <inkml:brushProperty name="scaleFactor" value="0.5"/>
    </inkml:brush>
  </inkml:definitions>
  <inkml:trace contextRef="#ctx0" brushRef="#br0">1 86 24575,'0'0'0,"0"-3"0,4-2 0,4 0 0,5 2 0,3 0 0,3 1 0,-2-3 0,0 1 0,1-1 0,0 2 0,2 1 0,0 0 0,0 1 0,1 1 0,0 0 0,1 0 0,-1-4 0,0 0 0,1 0 0,3 0 0,1 2 0,-1 0 0,0 1 0,3 1 0,-1-5 0,4 1 0,-2 0 0,4 1 0,-3 1 0,3 0 0,-2 1 0,2 1 0,-2 0 0,-2 0 0,-3 0 0,-1 0 0,-3 0 0,4 1 0,0-1 0,-1 0 0,-1 0 0,4 0 0,-1 0 0,3 0 0,-1 0 0,-1 0 0,-1 0 0,-3 0 0,-1 0 0,3 0 0,0 0 0,3 0 0,4 0 0,4 0 0,-3 0 0,-1 0 0,-4 0 0,-3 0 0,-2 0 0,-1 0 0,-2 0 0,0 0 0,-1 0 0,1 0 0,-1 0 0,1 0 0,0 0 0,-4 4 0,0 0 0,-1 0 0,-2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2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83.19531"/>
      <inkml:brushProperty name="anchorY" value="-25350.06641"/>
      <inkml:brushProperty name="scaleFactor" value="0.5"/>
    </inkml:brush>
  </inkml:definitions>
  <inkml:trace contextRef="#ctx0" brushRef="#br0">294 43 24575,'0'0'0,"4"0"0,5 0 0,4 0 0,3 0 0,3 0 0,2 0 0,0 0 0,1 0 0,1 0 0,-2 0 0,1 0 0,0 0 0,-5-4 0,0 0 0,0 0 0,0 0 0,2 2 0,0 0 0,1 1 0,1 1 0,0 0 0,-4-4 0,0-1 0,0 1 0,1 1 0,1 0 0,1 2 0,0 0 0,1 0 0,0 1 0,0 0 0,0 1 0,1-1 0,-10 0 0,-7 0 0,-6 4 0,-6 1 0,-6 3 0,-3 0 0,-4-1 0,-1 3 0,-1-2 0,0 2 0,-5-1 0,1 2 0,0-1 0,1 2 0,1 1 0,1-1 0,1 2 0,0-3 0,1-2 0,0 1 0,0-3 0,4 4 0,1-3 0,-1-1 0,4 2 0,-1-2 0,-2-1 0,0 2 0,-3-1 0,4 3 0,-1-1 0,-1 2 0,0-2 0,-2-1 0,-1-3 0,4 2 0,-1 0 0,0-3 0,-1 4 0,0-1 0,-2-1 0,-1 2 0,-4-1 0,4 3 0,0-2 0,0 0 0,1-3 0,-1 2 0,1-1 0,-1-1 0,9-1 0,8-2 0,9-1 0,7 0 0,4-1 0,5 0 0,-4-5 0,-3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4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905.29492"/>
      <inkml:brushProperty name="anchorY" value="-24432.14258"/>
      <inkml:brushProperty name="scaleFactor" value="0.5"/>
    </inkml:brush>
  </inkml:definitions>
  <inkml:trace contextRef="#ctx0" brushRef="#br0">1 22 24575,'0'0'0,"3"0"0,6 0 0,4 0 0,4 0 0,2 0 0,2 0 0,0 0 0,1 0 0,0 0 0,0 0 0,0 0 0,-1 0 0,1 0 0,-1 0 0,0 0 0,0 0 0,0 0 0,1 0 0,-6-4 0,1-1 0,0 1 0,1 1 0,0 0 0,2 2 0,0 0 0,-7 0 0,-10 1 0,-7 0 0,-8 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6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629.44727"/>
      <inkml:brushProperty name="anchorY" value="-25680.98242"/>
      <inkml:brushProperty name="scaleFactor" value="0.5"/>
    </inkml:brush>
  </inkml:definitions>
  <inkml:trace contextRef="#ctx0" brushRef="#br0">0 0 24575,'0'0'0,"0"4"0,5 1 0,-1 4 0,5-1 0,3-2 0,3 0 0,4-3 0,0-1 0,3-1 0,-1-1 0,1 0 0,0 0 0,0-1 0,-1 1 0,1 0 0,-1 0 0,0 0 0,0 0 0,0 0 0,1 0 0,-1 0 0,0 0 0,0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0:3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8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20.22656"/>
      <inkml:brushProperty name="anchorY" value="-26993.37305"/>
      <inkml:brushProperty name="scaleFactor" value="0.5"/>
    </inkml:brush>
  </inkml:definitions>
  <inkml:trace contextRef="#ctx0" brushRef="#br0">43 39 24575,'0'0'0,"0"4"0,0 5 0,4 0 0,5 3 0,4-2 0,3 3 0,4-2 0,-4 1 0,1-2 0,1 2 0,-3 2 0,-1-2 0,-2 2 0,1-3 0,-3 1 0,1-2 0,-6-2 0,-2 2 0,-7-3 0,-5-1 0,-5-2 0,-4-2 0,-2-1 0,-1 0 0,-1-1 0,-1-1 0,5-3 0,1-1 0,3-4 0,1 1 0,3-3 0,2-3 0,4-2 0,-3 1 0,2 0 0,0-2 0,2-1 0,1-1 0,1-1 0,0-1 0,1 0 0,1 0 0,-1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7.1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07.94141"/>
      <inkml:brushProperty name="anchorY" value="-25685.05859"/>
      <inkml:brushProperty name="scaleFactor" value="0.5"/>
    </inkml:brush>
  </inkml:definitions>
  <inkml:trace contextRef="#ctx0" brushRef="#br0">0 0 24575,'0'0'0,"0"4"0,0 5 0,0 4 0,0 4 0,0 2 0,0 2 0,0 0 0,0 1 0,0 0 0,0 0 0,4 0 0,1-1 0,-1 1 0,-1-1 0,0 0 0,-2 0 0,5 1 0,-2-1 0,1 0 0,-2-4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7.4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16.28906"/>
      <inkml:brushProperty name="anchorY" value="-27333.30273"/>
      <inkml:brushProperty name="scaleFactor" value="0.5"/>
    </inkml:brush>
  </inkml:definitions>
  <inkml:trace contextRef="#ctx0" brushRef="#br0">61 0 24575,'0'0'0,"0"4"0,0 5 0,0 4 0,-5 4 0,1 2 0,-4-3 0,0 1 0,1 1 0,1 1 0,-1-4 0,0 0 0,2 2 0,1-4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3.5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86.11719"/>
      <inkml:brushProperty name="anchorY" value="-26254.93945"/>
      <inkml:brushProperty name="scaleFactor" value="0.5"/>
    </inkml:brush>
  </inkml:definitions>
  <inkml:trace contextRef="#ctx0" brushRef="#br0">1 2191 24575,'0'0'0,"0"-4"0,0-5 0,0-4 0,0-4 0,0-2 0,0-2 0,0 0 0,0-1 0,0 0 0,0 0 0,0 0 0,0 1 0,0-1 0,4 1 0,0 0 0,1 0 0,3 4 0,-1 0 0,-1 0 0,-2-1 0,-1 0 0,-1-1 0,-2-2 0,0 1 0,0-2 0,0-3 0,4-5 0,0 0 0,0 1 0,-1 1 0,0 3 0,-2 1 0,0 2 0,0-4 0,-1 0 0,0-3 0,4 0 0,0 1 0,0-2 0,0 1 0,-2 2 0,0 1 0,-1 2 0,-1 2 0,0-4 0,0-8 0,0 0 0,0 1-694,0 2 893,0-1-298,0 3 99,-1-3 0,1 2 0,0 2 0,0 2-64,0 2 82,0-3-27,0 1 9,1 1 0,-1 0 0,0-2 0,0 0 0,0 1 0,0-3 0,0 1 0,0-4 0,0 3 0,0 0 0,0 3 0,0-3 0,0 2 0,0-3 0,0 0 692,0 3-890,0-4 297,0 3-99,0 1 0,0 1 0,0 2 66,0 2-85,0 0 28,0 1-9,0 0 0,0 0 0,0 0 0,0 0 0,0 0 0,0 0 0,-5 4 0,1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3.8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32.15625"/>
      <inkml:brushProperty name="anchorY" value="-25334.99414"/>
      <inkml:brushProperty name="scaleFactor" value="0.5"/>
    </inkml:brush>
  </inkml:definitions>
  <inkml:trace contextRef="#ctx0" brushRef="#br0">759 1 24575,'0'0'0,"-4"0"0,-5 0 0,-4 0 0,-3 4 0,-3 1 0,-2-1 0,-1 0 0,5 2 0,-1 0 0,0 0 0,0-2 0,-1-2 0,-1 4 0,0-1 0,-1 4 0,0-1 0,0-2 0,0-1 0,-1-2 0,5 4 0,0-2 0,0-1 0,0 0 0,-2-2 0,0 4 0,-2-1 0,0-1 0,0 4 0,0-2 0,0 0 0,-1-1 0,1-3 0,0 0 0,0-1 0,4 3 0,0 0 0,0 0 0,-1-1 0,0 0 0,-2-2 0,4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4.0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03.41602"/>
      <inkml:brushProperty name="anchorY" value="-24235.08789"/>
      <inkml:brushProperty name="scaleFactor" value="0.5"/>
    </inkml:brush>
  </inkml:definitions>
  <inkml:trace contextRef="#ctx0" brushRef="#br0">0 1 24575,'0'0'0,"4"0"0,5 0 0,4 0 0,4 0 0,2 0 0,2 0 0,-4 4 0,1 1 0,-1-1 0,-3 4 0,1 3 0,1-1 0,1 3 0,1-2 0,-3 2 0,1-2 0,1-3 0,-4 1 0,2-1 0,-4 2 0,2-2 0,-3 3 0,1-1 0,3-3 0,2 2 0,1-1 0,-1 2 0,0-2 0,1 3 0,0-1 0,2-3 0,-3 2 0,0-1 0,1-2 0,-4 3 0,2-3 0,0 0 0,2 2 0,2 3 0,0 0 0,2-3 0,0 2 0,0-1 0,0-2 0,1-3 0,-5 3 0,0-1 0,0-1 0,1-2 0,0-1 0,-2 4 0,0-1 0,0-1 0,-3 4 0,2-2 0,-4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4.6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468.01563"/>
      <inkml:brushProperty name="anchorY" value="-25899.4043"/>
      <inkml:brushProperty name="scaleFactor" value="0.5"/>
    </inkml:brush>
  </inkml:definitions>
  <inkml:trace contextRef="#ctx0" brushRef="#br0">447 65 24575,'0'0'0,"-3"0"0,-7 0 0,-3 0 0,1-4 0,-3 0 0,-1-1 0,-2 2 0,-1 0 0,2-3 0,1 1 0,-1 0 0,-1 2 0,-1 0 0,3-2 0,0-1 0,0 2 0,-2 0 0,-1 2 0,-1 0 0,0 2 0,-1-1 0,4 6 0,0-1 0,4 5 0,0-1 0,3 4 0,2 2 0,-1-2 0,2 2 0,2 2 0,1 1 0,2 2 0,0 1 0,2 1 0,0 0 0,0 0 0,1 1 0,-1-1 0,5 1 0,-1-1 0,1 0 0,-2 1 0,0-1 0,3-4 0,-1-1 0,4-3 0,-1 0 0,3-3 0,2-2 0,-1 1 0,2-2 0,2-2 0,1-1 0,2-2 0,1-1 0,1 0 0,0 3 0,1 0 0,-1 0 0,1-1 0,-1 0 0,-4-2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4.9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67.6875"/>
      <inkml:brushProperty name="anchorY" value="-25052.24219"/>
      <inkml:brushProperty name="scaleFactor" value="0.5"/>
    </inkml:brush>
  </inkml:definitions>
  <inkml:trace contextRef="#ctx0" brushRef="#br0">1 1 24575,'0'0'0,"3"3"0,7 2 0,3-1 0,3 0 0,3-2 0,2 4 0,1 0 0,0-2 0,0 0 0,-1-1 0,1-2 0,-5 4 0,0 0 0,-4 3 0,0 0 0,2-1 0,1-2 0,-3-2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1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633.02344"/>
      <inkml:brushProperty name="anchorY" value="-26405.51172"/>
      <inkml:brushProperty name="scaleFactor" value="0.5"/>
    </inkml:brush>
  </inkml:definitions>
  <inkml:trace contextRef="#ctx0" brushRef="#br0">44 0 24575,'0'0'0,"0"4"0,0 5 0,-5 0 0,1 3 0,0 2 0,0 3 0,1 2 0,2 2 0,0 0 0,-4 0 0,1 1 0,0 0 0,0-1 0,2 1 0,1-1 0,0-4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4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320.08203"/>
      <inkml:brushProperty name="anchorY" value="-25407.54492"/>
      <inkml:brushProperty name="scaleFactor" value="0.5"/>
    </inkml:brush>
  </inkml:definitions>
  <inkml:trace contextRef="#ctx0" brushRef="#br0">1 0 24575,'0'0'0,"3"0"0,6 0 0,0 5 0,-1 3 0,-2 5 0,3-1 0,-2 3 0,-2 1 0,-1 2 0,-1 2 0,2-4 0,0 0 0,0 1 0,-2 1 0,-1 1 0,-1 1 0,0 1 0,-1 0 0,0 0 0,0 0 0,4-4 0,0 0 0,0 0 0,0 1 0,2-4 0,0 1 0,0 1 0,-2 2 0,-2 0 0,0 2 0,3-4 0,-1 1 0,0 0 0,0 0 0,-2 2 0,4-3 0,-1 0 0,0 0 0,-2 2 0,0 1 0,-2-4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24575,'-1'30'0,"1"0"0,0 1 0,2 0 0,9 47 0,-7-52-77,0 0 0,-2 1 0,-3 43 0,1-38-980,0-13-5769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6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759.71484"/>
      <inkml:brushProperty name="anchorY" value="-27330.25195"/>
      <inkml:brushProperty name="scaleFactor" value="0.5"/>
    </inkml:brush>
  </inkml:definitions>
  <inkml:trace contextRef="#ctx0" brushRef="#br0">463 0 24575,'0'0'0,"-4"0"0,-5 5 0,0 3 0,-3 5 0,2 4 0,-3 2 0,2 2 0,-1-4 0,-2 1 0,-2-1 0,2 2 0,-2-4 0,4 0 0,-1 1 0,-2-3 0,3 1 0,3 2 0,-2-4 0,-2 2 0,3 2 0,-3 1 0,-2-3 0,3 1 0,-2-3 0,-2 1 0,3 2 0,-1-3 0,3 2 0,-2-4 0,3 3 0,-2-3 0,3 2 0,-3-3 0,3 3 0,-3-3 0,3 3 0,-3-3 0,3 2 0,1 3 0,3-2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8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27.42188"/>
      <inkml:brushProperty name="anchorY" value="-26589.80273"/>
      <inkml:brushProperty name="scaleFactor" value="0.5"/>
    </inkml:brush>
  </inkml:definitions>
  <inkml:trace contextRef="#ctx0" brushRef="#br0">1 0 24575,'0'0'0,"3"0"0,7 0 0,2 0 0,5 0 0,2 0 0,-2 4 0,0 1 0,-4 3 0,1 0 0,1-1 0,-2 2 0,0-1 0,-2 3 0,2-2 0,1-2 0,-3 2 0,3-1 0,-3 2 0,1-1 0,-2 2 0,-2-2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6.3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564.58984"/>
      <inkml:brushProperty name="anchorY" value="-27991.72266"/>
      <inkml:brushProperty name="scaleFactor" value="0.5"/>
    </inkml:brush>
  </inkml:definitions>
  <inkml:trace contextRef="#ctx0" brushRef="#br0">1 1 24575,'0'0'0,"3"0"0,7 0 0,2 0 0,5 0 0,2 0 0,2 0 0,0 0 0,1 0 0,0 4 0,0 1 0,0-1 0,0 0 0,-1-2 0,0 0 0,1-1 0,-1-1 0,0 0 0,0 0 0,0 0 0,0 0 0,0 0 0,0 0 0,1-1 0,-1 1 0,0 0 0,0 0 0,-4 5 0,-4 3 0,-5 5 0,-3 4 0,-7-3 0,-2 3 0,-1 0 0,1 2 0,0 0 0,-2-3 0,0 0 0,0 1 0,3 1 0,-4-4 0,1 2 0,1 0 0,1 1 0,-2-2 0,0 0 0,-3 1 0,1 2 0,1 0 0,2 2 0,-3-4 0,2 1 0,1 0 0,1 1 0,2-4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6.6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58.52734"/>
      <inkml:brushProperty name="anchorY" value="-29726.16016"/>
      <inkml:brushProperty name="scaleFactor" value="0.5"/>
    </inkml:brush>
  </inkml:definitions>
  <inkml:trace contextRef="#ctx0" brushRef="#br0">1 1 24575,'0'0'0,"3"0"0,2 4 0,0 5 0,-2 3 0,0 5 0,3-2 0,-1 1 0,0 1 0,-2 2 0,0 0 0,-2 1 0,0 1 0,-1 0 0,0 1 0,4-1 0,0 0 0,0 1 0,0-1 0,-2 0 0,0 1 0,-1-1 0,-1 0 0,0 0 0,0 0 0,0 0 0,-1 1 0,1-1 0,0 0 0,0 0 0,0 0 0,0 0 0,0 1 0,0-1 0,0 0 0,0-4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7.2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591.71094"/>
      <inkml:brushProperty name="anchorY" value="-31649.00195"/>
      <inkml:brushProperty name="scaleFactor" value="0.5"/>
    </inkml:brush>
  </inkml:definitions>
  <inkml:trace contextRef="#ctx0" brushRef="#br0">144 1 24575,'0'0'0,"-4"0"0,-1 4 0,1 4 0,1 5 0,-4-1 0,-3-1 0,-4-3 0,-3-3 0,-2 2 0,-2-1 0,0-2 0,8 0 0,8-2 0,9-1 0,7 0 0,6-1 0,3-1 0,2 1 0,0 0 0,1 0 0,0 0 0,-1-1 0,0 1 0,-4 5 0,-5 3 0,-5 5 0,-4 4 0,-2 2 0,-5-3 0,-6-3 0,-5 0 0,1 2 0,-3-4 0,-1 2 0,-1 2 0,-2-3 0,4 2 0,4 1 0,-1-2 0,3 1 0,-1-3 0,3 2 0,1 1 0,3 3 0,1 1 0,6-3 0,5-3 0,1 0 0,3-2 0,4-4 0,1-1 0,2-3 0,2 0 0,0-2 0,-3-5 0,-1 0 0,0-4 0,1 1 0,-3-4 0,0 2 0,-3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7.7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93.75"/>
      <inkml:brushProperty name="anchorY" value="-33309.80078"/>
      <inkml:brushProperty name="scaleFactor" value="0.5"/>
    </inkml:brush>
  </inkml:definitions>
  <inkml:trace contextRef="#ctx0" brushRef="#br0">1 1 24575,'0'0'0,"4"0"0,5 0 0,4 0 0,3 0 0,-1 4 0,2 0 0,0 1 0,-3 2 0,1 0 0,1-1 0,-3 3 0,1-2 0,2-1 0,-3 3 0,1-2 0,1-1 0,-2 2 0,1-1 0,1-1 0,-2 3 0,1-2 0,1-2 0,-2 4 0,1-2 0,2-2 0,-3 4 0,1-2 0,-3 3 0,2-2 0,-3 4 0,-7 1 0,-7-1 0,-6-2 0,-5-4 0,-3 3 0,-3-2 0,-1-2 0,3 3 0,1-2 0,0 0 0,0-2 0,3 2 0,0 4 0,-1 0 0,3 2 0,-1-2 0,-2 3 0,4 1 0,-2-2 0,3 2 0,2 2 0,0-3 0,1 1 0,2 2 0,2 1 0,-3-3 0,2 1 0,-4-2 0,1 0 0,2 1 0,1 2 0,1 2 0,3 2 0,0 0 0,1 1 0,0 1 0,0-1 0,5-3 0,0-6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7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314.48828"/>
      <inkml:brushProperty name="anchorY" value="-35266.33203"/>
      <inkml:brushProperty name="scaleFactor" value="0.5"/>
    </inkml:brush>
  </inkml:definitions>
  <inkml:trace contextRef="#ctx0" brushRef="#br0">25 0 24575,'0'0'0,"-3"0"0,-2 5 0,-4-1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9.2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019.53125"/>
      <inkml:brushProperty name="anchorY" value="-34009.50781"/>
      <inkml:brushProperty name="scaleFactor" value="0.5"/>
    </inkml:brush>
  </inkml:definitions>
  <inkml:trace contextRef="#ctx0" brushRef="#br0">47 1 24575,'0'0'0,"3"0"0,6 0 0,4 0 0,4 0 0,-2 4 0,1 0 0,-3 5 0,1-1 0,1-1 0,2 2 0,1-1 0,-2 2 0,0-1 0,0-1 0,-2 1 0,0-2 0,-3 3 0,2-1 0,1-2 0,-2 2 0,1-2 0,2-1 0,-2 3 0,-3 2 0,-3 3 0,-3 3 0,-2 2 0,-1 2 0,-1 0 0,-1 1 0,1 0 0,-1-1 0,-4-3 0,1-1 0,-1 0 0,-2-4 0,-5-3 0,-2 1 0,-4-3 0,-1-2 0,2 2 0,0-1 0,0-2 0,-1-1 0,-1-2 0,-1 0 0,-1-2 0,0 0 0,0 0 0,-1-1 0,1 1 0,0 0 0,-1 0 0,5 4 0,5 5 0,4 4 0,3 3 0,3 3 0,1 2 0,2 1 0,0 0 0,-1 0 0,1-1 0,0 1 0,-1 0 0,0-1 0,0-4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9.5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707.28125"/>
      <inkml:brushProperty name="anchorY" value="-33434.83984"/>
      <inkml:brushProperty name="scaleFactor" value="0.5"/>
    </inkml:brush>
  </inkml:definitions>
  <inkml:trace contextRef="#ctx0" brushRef="#br0">1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51.4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77.28125"/>
      <inkml:brushProperty name="anchorY" value="-34704.83984"/>
      <inkml:brushProperty name="scaleFactor" value="0.5"/>
    </inkml:brush>
  </inkml:definitions>
  <inkml:trace contextRef="#ctx0" brushRef="#br0">39 1 24575,'0'0'0,"4"0"0,1 4 0,4 0 0,3 0 0,-1 4 0,3-1 0,-3 3 0,2-1 0,2-2 0,2 3 0,1-3 0,2-1 0,0 3 0,-3 2 0,0-1 0,1-1 0,-5 1 0,2-1 0,0-3 0,2-1 0,-3 2 0,1-2 0,1 0 0,2 3 0,-4 3 0,2-1 0,0-2 0,1 3 0,2-3 0,1-1 0,-4 2 0,5-2 0,0 3 0,2-2 0,-1-1 0,0 2 0,4-2 0,5 8 0,-1-2 0,-1-2 0,-1 2 0,-3-3 0,-1 2 0,-2 1 0,0-1 0,-1-3 0,0 2 0,-1-2 0,1 1 0,0-1 0,0-2 0,0 2 0,0-2 0,0 3 0,1-1 0,-1 2 0,0-2 0,0-1 0,-4 1 0,0-1 0,0-2 0,0 2 0,2-1 0,0-2 0,2-1 0,-5 3 0,1-1 0,-4 3 0,0-1 0,2-1 0,1-3 0,2 4 0,1-2 0,1-1 0,1-1 0,-8-1 0,-9-2 0,-8-1 0,-3-4 0,-6 0 0,2-5 0,-3 1 0,-2 0 0,-2 3 0,3-3 0,-1 2 0,0 0 0,-2 2 0,3-2 0,0 0 0,-2 1 0,0-2 0,-2 0 0,-1-3 0,0 2 0,-1 0 0,4-1 0,-4 2 0,-1 1 0,0 1 0,4-2 0,0 1 0,0-3 0,0 1 0,-1 2 0,0 1 0,-2-2 0,-3 0 0,-2 2 0,5-3 0,0-3 0,2 1 0,-1 2 0,1 1 0,-1 3 0,3-2 0,1 1 0,0 0 0,-2 2 0,-1-3 0,0 0 0,-2 1 0,1-3 0,-1 1 0,-1 2 0,1-4 0,-1 2 0,1 1 0,0 2 0,-1-3 0,1 1 0,0 1 0,0-3 0,0 2 0,0-4 0,0 1 0,-1 2 0,1 2 0,0 2 0,4-3 0,0 1 0,0-4 0,0 1 0,-2 2 0,0 1 0,3-2 0,-1 1 0,0 0 0,0 3 0,2-4 0,0 1 0,-1 1 0,-1 2 0,-2-4 0,3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8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24575,'28'1'0,"0"-2"0,0-1 0,45-9 0,-71 11 0,0-1 0,-1 1 0,1-1 0,0 1 0,0 0 0,0 0 0,0 0 0,0 0 0,0 0 0,0 0 0,-1 1 0,1-1 0,0 1 0,0-1 0,0 1 0,-1-1 0,1 1 0,0 0 0,0 0 0,-1 0 0,1 0 0,-1 0 0,1 1 0,0 0 0,0 1 0,0-1 0,0 1 0,0 0 0,-1 0 0,0 0 0,0 0 0,1 0 0,-2 0 0,1 0 0,0 0 0,-1 1 0,1-1 0,-1 4 0,0-1 0,0-1 0,0 1 0,0 0 0,-1-1 0,0 1 0,0-1 0,0 0 0,-1 1 0,0-1 0,0 0 0,0 0 0,0 0 0,-1 0 0,0 0 0,0-1 0,-1 1 0,-3 4 0,-3-3 0,0 0 0,0-1 0,-19 8 0,21-10 0,-1 1 0,1 0 0,0 0 0,1 0 0,-1 1 0,-8 7 0,9-3-1365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59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1268 24575,'2'-3'0,"0"1"0,0-1 0,0 1 0,1-1 0,-1 1 0,1 0 0,-1 0 0,1 0 0,0 0 0,0 1 0,0-1 0,0 1 0,0 0 0,5-2 0,6-4 0,143-78 0,-91 53 0,-42 22 0,0-2 0,27-18 0,113-68 0,-97 50 0,-2-2 0,92-94 0,-12 16 0,-39 44 0,39-27 0,-42 24 0,30-29 0,-122 107 0,0 0 0,1 1 0,0 1 0,0 0 0,17-8 0,-16 9 0,0 0 0,0-1 0,-1-1 0,22-18 0,-5 2 0,37-25 0,-53 41-1365,0 3-5461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0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771 1324 24575,'-2'-8'0,"1"1"0,-1-1 0,0 0 0,-1 1 0,0-1 0,0 1 0,-1 0 0,0 0 0,0 0 0,-10-11 0,7 8 0,1 0 0,0 0 0,0-1 0,-5-13 0,6 10 0,-2 0 0,1 1 0,-2 0 0,-14-21 0,-15-25 0,-5-4 0,-1-1 0,33 46 0,-1 1 0,-21-26 0,7 9 0,-33-44 0,26 37 0,1-2 0,-45-85 0,-9-42 0,-62-125 0,139 281-1365,1 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09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1868 1030 24575,'-3'-1'0,"0"0"0,1-1 0,-1 0 0,0 1 0,1-1 0,-1 0 0,1 0 0,-1-1 0,1 1 0,0-1 0,0 1 0,-2-4 0,-6-6 0,-43-34 0,-1 3 0,-3 1 0,-1 4 0,-83-42 0,-127-71 0,238 135 0,-62-32 0,-2 4 0,-172-57 0,221 87 0,-69-34 0,11 5 0,67 30 0,1-1 0,0-2 0,-60-38 0,52 13 0,38 34 0,-1 0 0,0 1 0,0 0 0,-1 0 0,0 1 0,0 0 0,-8-5 0,-118-69-1365,121 73-5461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9:09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1 712 24575,'21'-1'0,"0"-2"0,0 0 0,0-2 0,-1 0 0,1-1 0,37-18 0,22-6 0,-61 26 0,0 0 0,31-3 0,1 1 0,247-57 0,-87 25 0,-140 23 0,-46 11 0,1-1 0,35-13 0,49-16 0,-71 23 0,66-28 0,-83 31 0,-1 1 0,1 1 0,43-7 0,-44 10 0,0-1 0,0-1 0,-1-1 0,37-15 0,-33 10 0,0 2 0,1 1 0,32-7 0,-32 9 0,-1 0 0,0-2 0,40-18 0,-39 14 0,51-16 0,-51 20 0,-1-1 0,37-19 0,10-11-36,-21 13-628,57-41-1,-97 60-6161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9:47:50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20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24575,'103'-2'0,"112"5"0,-140 7 0,-44-5 0,53 2 0,2 3 0,-4 0 0,20 0 0,10 1 0,-15 0 0,-6-1 0,-49-7 0,72 16 0,-69-11 0,53 4 0,-69-9 0,0 1 0,34 11 0,-36-9 0,-1 0 0,1-2 0,29 2 0,-30-6 0,1 1 0,-1 1 0,0 2 0,0 1 0,31 9 0,-26-6 0,0-2 0,61 6 0,-35-6 0,-18-3 0,56-3 0,24 1 0,-62 10 0,13 0 0,107 10 0,-125-13 0,100 5 0,-133-12 0,0 0 0,29 8 0,35 2 0,383-12 0,-443-1 0,0 0 0,0-2 0,36-10 0,-35 8 0,0 0 0,0 2 0,30-2 0,116-9 0,-95 8 0,146 7 0,-94 2 0,169-2-1365,-278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0:3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8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24575,'20'0'0,"0"0"0,0 2 0,0 1 0,-1 0 0,23 7 0,-37-8 0,0 0 0,0 0 0,0 0 0,-1 1 0,1-1 0,-1 1 0,1 0 0,-1 0 0,0 1 0,0-1 0,3 5 0,-5-5 0,0 0 0,-1-1 0,1 1 0,-1 0 0,1 0 0,-1 1 0,0-1 0,0 0 0,0 0 0,-1 0 0,1 1 0,-1-1 0,0 0 0,0 1 0,0-1 0,0 0 0,-1 0 0,1 1 0,-2 3 0,0-3 0,1 0 0,-1 0 0,0 0 0,0-1 0,-1 1 0,1-1 0,-1 1 0,0-1 0,0 0 0,0 0 0,0 0 0,-1 0 0,1-1 0,-1 1 0,1-1 0,-1 0 0,0 0 0,0 0 0,0-1 0,-5 2 0,0 1 0,8-4 0,1 0 0,0 0 0,0 0 0,0 1 0,0-1 0,0 0 0,0 0 0,0 0 0,-1 0 0,1 0 0,0 0 0,0 0 0,0 0 0,0 0 0,0 0 0,0 0 0,0 0 0,0 1 0,0-1 0,-1 0 0,1 0 0,0 0 0,0 0 0,0 0 0,0 0 0,0 0 0,0 1 0,0-1 0,0 0 0,0 0 0,0 0 0,0 0 0,0 0 0,0 1 0,0-1 0,0 0 0,0 0 0,0 0 0,0 0 0,0 0 0,0 0 0,0 0 0,0 1 0,0-1 0,0 0 0,1 0 0,-1 0 0,0 0 0,0 0 0,0 0 0,0 0 0,0 1 0,0-1 0,0 0 0,0 0 0,0 0 0,1 0 0,10 6 0,14 2 0,-19-8 0,0 1 0,-1 1 0,1-1 0,0 1 0,-1 0 0,1 1 0,-1-1 0,1 1 0,-1 0 0,0 0 0,5 5 0,-8-6 0,0 0 0,0 0 0,-1 0 0,1 0 0,-1 0 0,1 0 0,-1 1 0,0-1 0,0 0 0,0 1 0,0-1 0,0 1 0,0-1 0,-1 1 0,1 0 0,-1-1 0,0 1 0,0 0 0,0-1 0,0 1 0,0 0 0,-1-1 0,1 1 0,-1-1 0,1 1 0,-1-1 0,-2 6 0,0-4 3,-1 0-1,1 1 0,-1-1 0,0 0 1,0-1-1,0 1 0,0-1 0,0 0 1,-1 0-1,0 0 0,1 0 0,-1-1 1,0 0-1,-1 0 0,1 0 0,0-1 1,-6 2-1,-30 13-1408,29-9-5420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78F9D-3B9E-499D-8FE7-EF4E3B34BE1D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BA24E-4F43-489E-8F40-2A03B650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4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BA24E-4F43-489E-8F40-2A03B6509A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7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FBA24E-4F43-489E-8F40-2A03B6509A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79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CE2B-E2CD-2E39-5049-2B2F7B12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30656D-B0CD-C445-CF13-71709C8F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B780F-45F9-DA5B-E587-8E398783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B71BB-352A-DB6F-24FB-F5946040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1CF04-E744-6122-72B8-2990B63F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424BC-A070-9FB0-027A-FECC102B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FC491-3DF4-6C8C-0EFD-8876F8EAE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E2CB1-E88F-394F-0C58-6ED985FC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054AE-8FC9-B3A5-4E37-21A53802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DFD23-43F6-F49F-8E37-065250E0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0F2D43-3F42-AED7-0565-AE33C22F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4D717-7D90-9C8B-FA3E-EC46B467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3D9A8-7FA3-4EB7-CAE8-76C4375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2B6DE-057C-EF3B-BF3C-BC5FED53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4368-D9BB-1C8C-EE6C-349A4F97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AC2A-93BF-9969-695B-20018F95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672A7-196C-FE1D-7164-00CCDCE5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EC86B-A36F-44DB-FD7C-A8176B9B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6D235-8FC5-3178-9F56-B1814EEA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C824B-D731-3FD8-87D0-10DC175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2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4775-4898-CCA4-621E-CC42AA3B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B6936-CAEE-87E5-CC89-E28649C9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A8658-0B91-7BF3-53F2-E9536A33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9AD97-3822-FE3A-B3E1-12EF0044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4495-F90D-240B-201A-93A512A6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0BC0-D28E-4226-4E48-71AC1D6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928E7-A55B-0B08-59E2-0206055C4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80CC6-63AC-88E9-E8E9-DE5ECA5B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C6F6A-CBCC-12B9-82D9-2A93B8C7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7A576-4757-5D97-276D-A25D7BB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AE2E2-0DB2-7DEE-9151-51285D99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0093-14F0-4865-E9F6-6BA60157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EB381-6E99-5B2C-830B-84AEED9A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256A9-30B7-3205-212C-6A40BFA43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02752D-F43A-100A-64AE-BC11BCA8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7335A8-35E2-9FB2-7175-706D1CE59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8E145-0212-BF8F-D0CD-CA00FBDD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8F93A-D53C-3B3F-F7E2-5FC593EE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F0C9F-55CD-78D0-E6BE-E43542D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83FEC-2D48-3F79-4FA1-549B096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E6D00-26D1-A986-88A0-7654F334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F739C-7194-55FD-8176-35279420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504D2-332E-E094-6624-905CD75C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FAE41-3DE4-A3CC-2DD2-6FCF2EC0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E28C14-06F0-CE1C-A48A-07E16179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EF714-3CF8-35CC-09EF-3E124A75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B1F47-4E1A-A7AE-A8AE-D525600F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8EC59-8046-D6D8-1C02-EB0B5BA6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9EF97-3838-DD32-6D60-23AAF6B9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449D1-DEE3-9D2D-E7D2-65F89A4E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49CB7-EBA3-40F2-FB86-29F7A22B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A5FD2-9CC2-426D-CA88-40F0300D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7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7A2F3-9CD6-00A6-D272-9E960D21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F8DC5-F0B8-D9F4-850D-5D980DB93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EA945-F046-92B1-3881-83CC88DAA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7227A-7AF3-1EF7-A09F-281868E6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2519D-93D5-A15B-63DA-3B3C2299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38F0-A0E5-FA6F-0376-9AE7F8D1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15D91F-1EDD-EC27-4AC6-988577F9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7F0A6-B471-CC5D-7F07-997F8BF0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A80A7-7A8D-FC85-F559-0E1EEAB1B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DC06-2FED-4DD1-B76E-01B9D03E1585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8D43F-2A1B-5F0F-08CF-11F6DD227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F5147-EBF8-E50B-0F04-49D73A2CE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63" Type="http://schemas.openxmlformats.org/officeDocument/2006/relationships/customXml" Target="../ink/ink31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customXml" Target="../ink/ink79.xml"/><Relationship Id="rId107" Type="http://schemas.openxmlformats.org/officeDocument/2006/relationships/customXml" Target="../ink/ink53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image" Target="../media/image2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7.png"/><Relationship Id="rId13" Type="http://schemas.openxmlformats.org/officeDocument/2006/relationships/image" Target="../media/image6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7" Type="http://schemas.openxmlformats.org/officeDocument/2006/relationships/image" Target="../media/image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162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52" Type="http://schemas.openxmlformats.org/officeDocument/2006/relationships/image" Target="../media/image75.png"/><Relationship Id="rId19" Type="http://schemas.openxmlformats.org/officeDocument/2006/relationships/customXml" Target="../ink/ink9.xml"/><Relationship Id="rId14" Type="http://schemas.openxmlformats.org/officeDocument/2006/relationships/customXml" Target="../ink/ink6.xml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3" Type="http://schemas.openxmlformats.org/officeDocument/2006/relationships/image" Target="../media/image1.png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48" Type="http://schemas.openxmlformats.org/officeDocument/2006/relationships/image" Target="../media/image73.png"/><Relationship Id="rId164" Type="http://schemas.openxmlformats.org/officeDocument/2006/relationships/image" Target="../media/image81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26" Type="http://schemas.openxmlformats.org/officeDocument/2006/relationships/image" Target="../media/image12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6" Type="http://schemas.openxmlformats.org/officeDocument/2006/relationships/image" Target="../media/image7.png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5" Type="http://schemas.openxmlformats.org/officeDocument/2006/relationships/image" Target="../media/image2.png"/><Relationship Id="rId4" Type="http://schemas.openxmlformats.org/officeDocument/2006/relationships/customXml" Target="../ink/ink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D8E310-6E08-2DAD-7AA5-42141CDE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61" y="989317"/>
            <a:ext cx="7900277" cy="4879365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A4E70B2-0758-65C1-16E1-EA575296689B}"/>
              </a:ext>
            </a:extLst>
          </p:cNvPr>
          <p:cNvSpPr/>
          <p:nvPr/>
        </p:nvSpPr>
        <p:spPr>
          <a:xfrm>
            <a:off x="11051931" y="3210657"/>
            <a:ext cx="641838" cy="59787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9480BB08-C9AD-FF90-097B-8E8099370FC5}"/>
              </a:ext>
            </a:extLst>
          </p:cNvPr>
          <p:cNvSpPr/>
          <p:nvPr/>
        </p:nvSpPr>
        <p:spPr>
          <a:xfrm>
            <a:off x="282820" y="2910254"/>
            <a:ext cx="641838" cy="6008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6BAE5-502C-1FA2-3719-998C07D59917}"/>
              </a:ext>
            </a:extLst>
          </p:cNvPr>
          <p:cNvSpPr txBox="1"/>
          <p:nvPr/>
        </p:nvSpPr>
        <p:spPr>
          <a:xfrm>
            <a:off x="10265019" y="389499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가천대역 </a:t>
            </a:r>
            <a:r>
              <a:rPr lang="en-US" altLang="ko-KR" dirty="0"/>
              <a:t>1</a:t>
            </a:r>
            <a:r>
              <a:rPr lang="ko-KR" altLang="en-US" dirty="0" err="1"/>
              <a:t>번출구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1809-BD74-4430-794F-152C321650C6}"/>
              </a:ext>
            </a:extLst>
          </p:cNvPr>
          <p:cNvSpPr txBox="1"/>
          <p:nvPr/>
        </p:nvSpPr>
        <p:spPr>
          <a:xfrm>
            <a:off x="-204422" y="3525660"/>
            <a:ext cx="268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복정동 주거단지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14:cNvPr>
              <p14:cNvContentPartPr/>
              <p14:nvPr/>
            </p14:nvContentPartPr>
            <p14:xfrm>
              <a:off x="184320" y="3736426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320" y="37274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DAB90B-E0B5-CA07-4AAF-3114A5B6709C}"/>
              </a:ext>
            </a:extLst>
          </p:cNvPr>
          <p:cNvGrpSpPr/>
          <p:nvPr/>
        </p:nvGrpSpPr>
        <p:grpSpPr>
          <a:xfrm>
            <a:off x="891360" y="2782020"/>
            <a:ext cx="3772800" cy="594000"/>
            <a:chOff x="891360" y="2782020"/>
            <a:chExt cx="377280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C9029D-552C-ED96-6AE0-1212B94C2E49}"/>
                    </a:ext>
                  </a:extLst>
                </p14:cNvPr>
                <p14:cNvContentPartPr/>
                <p14:nvPr/>
              </p14:nvContentPartPr>
              <p14:xfrm>
                <a:off x="891360" y="3260460"/>
                <a:ext cx="1652760" cy="115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C9029D-552C-ED96-6AE0-1212B94C2E4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2360" y="3251460"/>
                  <a:ext cx="1670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3FF1B51-1265-8085-5190-6D12D4E3A790}"/>
                    </a:ext>
                  </a:extLst>
                </p14:cNvPr>
                <p14:cNvContentPartPr/>
                <p14:nvPr/>
              </p14:nvContentPartPr>
              <p14:xfrm>
                <a:off x="2750400" y="3270540"/>
                <a:ext cx="1913760" cy="82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3FF1B51-1265-8085-5190-6D12D4E3A7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1760" y="3261540"/>
                  <a:ext cx="1931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08AD901-41C1-7CC7-EBFC-C666534D0ECB}"/>
                    </a:ext>
                  </a:extLst>
                </p14:cNvPr>
                <p14:cNvContentPartPr/>
                <p14:nvPr/>
              </p14:nvContentPartPr>
              <p14:xfrm>
                <a:off x="2720160" y="2782020"/>
                <a:ext cx="1288440" cy="578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08AD901-41C1-7CC7-EBFC-C666534D0E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1160" y="2773380"/>
                  <a:ext cx="13060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BC55CAA-7299-5947-09A1-2C2568E5C309}"/>
                    </a:ext>
                  </a:extLst>
                </p14:cNvPr>
                <p14:cNvContentPartPr/>
                <p14:nvPr/>
              </p14:nvContentPartPr>
              <p14:xfrm>
                <a:off x="4053600" y="2811540"/>
                <a:ext cx="598320" cy="3844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BC55CAA-7299-5947-09A1-2C2568E5C3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44600" y="2802540"/>
                  <a:ext cx="61596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14:cNvPr>
              <p14:cNvContentPartPr/>
              <p14:nvPr/>
            </p14:nvContentPartPr>
            <p14:xfrm>
              <a:off x="-550080" y="1264620"/>
              <a:ext cx="180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9080" y="125562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90F0F28-B8B4-64E9-5BC0-D35F5B7E064F}"/>
                  </a:ext>
                </a:extLst>
              </p14:cNvPr>
              <p14:cNvContentPartPr/>
              <p14:nvPr/>
            </p14:nvContentPartPr>
            <p14:xfrm>
              <a:off x="1988280" y="4754340"/>
              <a:ext cx="8640" cy="144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90F0F28-B8B4-64E9-5BC0-D35F5B7E064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79640" y="4745700"/>
                <a:ext cx="262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9B295C-3B2D-9824-24A2-465453BABDA4}"/>
              </a:ext>
            </a:extLst>
          </p:cNvPr>
          <p:cNvGrpSpPr/>
          <p:nvPr/>
        </p:nvGrpSpPr>
        <p:grpSpPr>
          <a:xfrm>
            <a:off x="1950480" y="5023260"/>
            <a:ext cx="114120" cy="290880"/>
            <a:chOff x="1950480" y="5023260"/>
            <a:chExt cx="11412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72D34B0-9C50-8F77-D77F-CA827A839112}"/>
                    </a:ext>
                  </a:extLst>
                </p14:cNvPr>
                <p14:cNvContentPartPr/>
                <p14:nvPr/>
              </p14:nvContentPartPr>
              <p14:xfrm>
                <a:off x="1950480" y="5023260"/>
                <a:ext cx="78840" cy="838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72D34B0-9C50-8F77-D77F-CA827A83911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41480" y="5014620"/>
                  <a:ext cx="96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66C7523-DA6E-48A2-3C23-3C964542EE5D}"/>
                    </a:ext>
                  </a:extLst>
                </p14:cNvPr>
                <p14:cNvContentPartPr/>
                <p14:nvPr/>
              </p14:nvContentPartPr>
              <p14:xfrm>
                <a:off x="1965600" y="5173740"/>
                <a:ext cx="93960" cy="1404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66C7523-DA6E-48A2-3C23-3C964542EE5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56600" y="5165100"/>
                  <a:ext cx="111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ABC5564-16E0-3BD9-2DD7-BD84BBD0D086}"/>
                    </a:ext>
                  </a:extLst>
                </p14:cNvPr>
                <p14:cNvContentPartPr/>
                <p14:nvPr/>
              </p14:nvContentPartPr>
              <p14:xfrm>
                <a:off x="1958040" y="5158620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ABC5564-16E0-3BD9-2DD7-BD84BBD0D0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49400" y="5149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29687B8-D4B1-6822-1C02-7E8E7022FED1}"/>
                    </a:ext>
                  </a:extLst>
                </p14:cNvPr>
                <p14:cNvContentPartPr/>
                <p14:nvPr/>
              </p14:nvContentPartPr>
              <p14:xfrm>
                <a:off x="1973520" y="5128020"/>
                <a:ext cx="9108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29687B8-D4B1-6822-1C02-7E8E7022FED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64520" y="5119020"/>
                  <a:ext cx="108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BB65B9-BEE5-EDCC-9F4D-E77F62EDC9D7}"/>
              </a:ext>
            </a:extLst>
          </p:cNvPr>
          <p:cNvGrpSpPr/>
          <p:nvPr/>
        </p:nvGrpSpPr>
        <p:grpSpPr>
          <a:xfrm>
            <a:off x="1959480" y="5463180"/>
            <a:ext cx="124200" cy="412560"/>
            <a:chOff x="1959480" y="5463180"/>
            <a:chExt cx="124200" cy="4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4E3D521-843C-E757-EC61-0285BFFDA880}"/>
                    </a:ext>
                  </a:extLst>
                </p14:cNvPr>
                <p14:cNvContentPartPr/>
                <p14:nvPr/>
              </p14:nvContentPartPr>
              <p14:xfrm>
                <a:off x="1965240" y="5463180"/>
                <a:ext cx="118440" cy="101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4E3D521-843C-E757-EC61-0285BFFDA88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56240" y="5454540"/>
                  <a:ext cx="136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60140F1-18D5-311B-2961-693659B99E70}"/>
                    </a:ext>
                  </a:extLst>
                </p14:cNvPr>
                <p14:cNvContentPartPr/>
                <p14:nvPr/>
              </p14:nvContentPartPr>
              <p14:xfrm>
                <a:off x="2046240" y="5485860"/>
                <a:ext cx="19080" cy="1414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60140F1-18D5-311B-2961-693659B99E7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37600" y="5477220"/>
                  <a:ext cx="36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8C39FB0-2DCD-A550-65C9-A23297F83076}"/>
                    </a:ext>
                  </a:extLst>
                </p14:cNvPr>
                <p14:cNvContentPartPr/>
                <p14:nvPr/>
              </p14:nvContentPartPr>
              <p14:xfrm>
                <a:off x="1959480" y="5644980"/>
                <a:ext cx="113400" cy="23076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8C39FB0-2DCD-A550-65C9-A23297F830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50480" y="5635980"/>
                  <a:ext cx="13104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1E6B9D74-E43E-1A87-D1DF-F50AA1B40424}"/>
                  </a:ext>
                </a:extLst>
              </p14:cNvPr>
              <p14:cNvContentPartPr/>
              <p14:nvPr/>
            </p14:nvContentPartPr>
            <p14:xfrm>
              <a:off x="4077720" y="2300940"/>
              <a:ext cx="52920" cy="503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1E6B9D74-E43E-1A87-D1DF-F50AA1B404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68720" y="2292300"/>
                <a:ext cx="705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8FE00A4-D878-2A28-A9AB-746E921EDCAB}"/>
                  </a:ext>
                </a:extLst>
              </p14:cNvPr>
              <p14:cNvContentPartPr/>
              <p14:nvPr/>
            </p14:nvContentPartPr>
            <p14:xfrm>
              <a:off x="4716720" y="3260340"/>
              <a:ext cx="3926160" cy="1994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8FE00A4-D878-2A28-A9AB-746E921EDCA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707720" y="3251340"/>
                <a:ext cx="39438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8D04EA51-C1E4-8A51-3E65-EE1A2C9679AA}"/>
                  </a:ext>
                </a:extLst>
              </p14:cNvPr>
              <p14:cNvContentPartPr/>
              <p14:nvPr/>
            </p14:nvContentPartPr>
            <p14:xfrm>
              <a:off x="8124840" y="1224900"/>
              <a:ext cx="478080" cy="9086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8D04EA51-C1E4-8A51-3E65-EE1A2C9679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116200" y="1216260"/>
                <a:ext cx="49572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96EC6057-A429-A6B9-EF6E-E790DDABBBAD}"/>
                  </a:ext>
                </a:extLst>
              </p14:cNvPr>
              <p14:cNvContentPartPr/>
              <p14:nvPr/>
            </p14:nvContentPartPr>
            <p14:xfrm>
              <a:off x="4670640" y="1745820"/>
              <a:ext cx="893880" cy="14623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96EC6057-A429-A6B9-EF6E-E790DDABBB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62000" y="1736820"/>
                <a:ext cx="911520" cy="14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855EF0A-7E93-8C0D-E118-07AF5EF079B8}"/>
                  </a:ext>
                </a:extLst>
              </p14:cNvPr>
              <p14:cNvContentPartPr/>
              <p14:nvPr/>
            </p14:nvContentPartPr>
            <p14:xfrm>
              <a:off x="785160" y="1798020"/>
              <a:ext cx="1676160" cy="117360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855EF0A-7E93-8C0D-E118-07AF5EF079B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6160" y="1789020"/>
                <a:ext cx="1693800" cy="11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95803C-ACB7-05A9-ACF2-EC3A558078DB}"/>
              </a:ext>
            </a:extLst>
          </p:cNvPr>
          <p:cNvGrpSpPr/>
          <p:nvPr/>
        </p:nvGrpSpPr>
        <p:grpSpPr>
          <a:xfrm>
            <a:off x="2209680" y="1358460"/>
            <a:ext cx="3017880" cy="1933200"/>
            <a:chOff x="2209680" y="1358460"/>
            <a:chExt cx="3017880" cy="19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ED38079-19CD-310D-E1E5-237523F842E3}"/>
                    </a:ext>
                  </a:extLst>
                </p14:cNvPr>
                <p14:cNvContentPartPr/>
                <p14:nvPr/>
              </p14:nvContentPartPr>
              <p14:xfrm>
                <a:off x="2720160" y="2632860"/>
                <a:ext cx="323280" cy="65880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ED38079-19CD-310D-E1E5-237523F842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11160" y="2624220"/>
                  <a:ext cx="34092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ACF8179-CCAA-E408-DA6D-DC825A05F74D}"/>
                    </a:ext>
                  </a:extLst>
                </p14:cNvPr>
                <p14:cNvContentPartPr/>
                <p14:nvPr/>
              </p14:nvContentPartPr>
              <p14:xfrm>
                <a:off x="2957040" y="2560140"/>
                <a:ext cx="1104480" cy="1915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ACF8179-CCAA-E408-DA6D-DC825A05F74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48040" y="2551140"/>
                  <a:ext cx="1122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B926ED7-C63C-5B54-AB42-8A1463929960}"/>
                    </a:ext>
                  </a:extLst>
                </p14:cNvPr>
                <p14:cNvContentPartPr/>
                <p14:nvPr/>
              </p14:nvContentPartPr>
              <p14:xfrm>
                <a:off x="2872440" y="2255220"/>
                <a:ext cx="187920" cy="34560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B926ED7-C63C-5B54-AB42-8A146392996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63800" y="2246220"/>
                  <a:ext cx="205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DB8733C-EE9A-58A0-9F54-490C7DB847CD}"/>
                    </a:ext>
                  </a:extLst>
                </p14:cNvPr>
                <p14:cNvContentPartPr/>
                <p14:nvPr/>
              </p14:nvContentPartPr>
              <p14:xfrm>
                <a:off x="2864880" y="2082420"/>
                <a:ext cx="207720" cy="89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DB8733C-EE9A-58A0-9F54-490C7DB847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55880" y="2073780"/>
                  <a:ext cx="225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A8C0115-F192-F9B8-06AE-1325AE99D25C}"/>
                    </a:ext>
                  </a:extLst>
                </p14:cNvPr>
                <p14:cNvContentPartPr/>
                <p14:nvPr/>
              </p14:nvContentPartPr>
              <p14:xfrm>
                <a:off x="3131280" y="1753740"/>
                <a:ext cx="2079720" cy="3571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A8C0115-F192-F9B8-06AE-1325AE99D25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22640" y="1744740"/>
                  <a:ext cx="20973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3D8D80D-145C-23A1-3884-06BB829DA2F7}"/>
                    </a:ext>
                  </a:extLst>
                </p14:cNvPr>
                <p14:cNvContentPartPr/>
                <p14:nvPr/>
              </p14:nvContentPartPr>
              <p14:xfrm>
                <a:off x="4705560" y="1650060"/>
                <a:ext cx="522000" cy="95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3D8D80D-145C-23A1-3884-06BB829DA2F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96560" y="1641060"/>
                  <a:ext cx="539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CC97E6D-741A-D748-DAAF-921C44B02D48}"/>
                    </a:ext>
                  </a:extLst>
                </p14:cNvPr>
                <p14:cNvContentPartPr/>
                <p14:nvPr/>
              </p14:nvContentPartPr>
              <p14:xfrm>
                <a:off x="4263120" y="1482660"/>
                <a:ext cx="430560" cy="14796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CC97E6D-741A-D748-DAAF-921C44B02D4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254480" y="1473660"/>
                  <a:ext cx="448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4D6C82D-0FE6-3B40-7D6B-5B69EFAA6801}"/>
                    </a:ext>
                  </a:extLst>
                </p14:cNvPr>
                <p14:cNvContentPartPr/>
                <p14:nvPr/>
              </p14:nvContentPartPr>
              <p14:xfrm>
                <a:off x="3211560" y="1406340"/>
                <a:ext cx="1040400" cy="799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4D6C82D-0FE6-3B40-7D6B-5B69EFAA68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02920" y="1397700"/>
                  <a:ext cx="1058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9454995B-415A-0F17-D786-9AFB082BFF23}"/>
                    </a:ext>
                  </a:extLst>
                </p14:cNvPr>
                <p14:cNvContentPartPr/>
                <p14:nvPr/>
              </p14:nvContentPartPr>
              <p14:xfrm>
                <a:off x="2604960" y="1393380"/>
                <a:ext cx="595440" cy="2268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9454995B-415A-0F17-D786-9AFB082BFF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595960" y="1384380"/>
                  <a:ext cx="613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CCCFC2D-FFE0-AE82-33CC-F0245C1ADE82}"/>
                    </a:ext>
                  </a:extLst>
                </p14:cNvPr>
                <p14:cNvContentPartPr/>
                <p14:nvPr/>
              </p14:nvContentPartPr>
              <p14:xfrm>
                <a:off x="2523600" y="1409220"/>
                <a:ext cx="121320" cy="35172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CCCFC2D-FFE0-AE82-33CC-F0245C1ADE8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14600" y="1400580"/>
                  <a:ext cx="1389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B0A7538-1865-D537-B42D-8356B24648B1}"/>
                    </a:ext>
                  </a:extLst>
                </p14:cNvPr>
                <p14:cNvContentPartPr/>
                <p14:nvPr/>
              </p14:nvContentPartPr>
              <p14:xfrm>
                <a:off x="2209680" y="1729260"/>
                <a:ext cx="342360" cy="162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B0A7538-1865-D537-B42D-8356B24648B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00680" y="1720620"/>
                  <a:ext cx="360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79FBB7F-3797-1A58-7AB0-5BB009132BB5}"/>
                    </a:ext>
                  </a:extLst>
                </p14:cNvPr>
                <p14:cNvContentPartPr/>
                <p14:nvPr/>
              </p14:nvContentPartPr>
              <p14:xfrm>
                <a:off x="2209680" y="1358460"/>
                <a:ext cx="463680" cy="3178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79FBB7F-3797-1A58-7AB0-5BB009132BB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00680" y="1349820"/>
                  <a:ext cx="48132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798A5DA-9E43-1781-3EFB-7BF8FDC30AA5}"/>
              </a:ext>
            </a:extLst>
          </p:cNvPr>
          <p:cNvGrpSpPr/>
          <p:nvPr/>
        </p:nvGrpSpPr>
        <p:grpSpPr>
          <a:xfrm>
            <a:off x="8407080" y="2999700"/>
            <a:ext cx="2901240" cy="620640"/>
            <a:chOff x="8407080" y="2999700"/>
            <a:chExt cx="290124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5DA50AD-9846-2378-7500-32BC37B53453}"/>
                    </a:ext>
                  </a:extLst>
                </p14:cNvPr>
                <p14:cNvContentPartPr/>
                <p14:nvPr/>
              </p14:nvContentPartPr>
              <p14:xfrm>
                <a:off x="9646560" y="3085380"/>
                <a:ext cx="1608120" cy="2289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5DA50AD-9846-2378-7500-32BC37B5345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37560" y="3076740"/>
                  <a:ext cx="1625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4DB2617-0013-2528-7223-2B418D359641}"/>
                    </a:ext>
                  </a:extLst>
                </p14:cNvPr>
                <p14:cNvContentPartPr/>
                <p14:nvPr/>
              </p14:nvContentPartPr>
              <p14:xfrm>
                <a:off x="8656200" y="3391380"/>
                <a:ext cx="2652120" cy="2289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4DB2617-0013-2528-7223-2B418D35964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47200" y="3382380"/>
                  <a:ext cx="2669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0D645B3-2EF8-018E-EEB4-1B4C87D4A00B}"/>
                    </a:ext>
                  </a:extLst>
                </p14:cNvPr>
                <p14:cNvContentPartPr/>
                <p14:nvPr/>
              </p14:nvContentPartPr>
              <p14:xfrm>
                <a:off x="8407080" y="2999700"/>
                <a:ext cx="249120" cy="33804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0D645B3-2EF8-018E-EEB4-1B4C87D4A0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398440" y="2990700"/>
                  <a:ext cx="2667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C912559-F8F8-9310-2687-3F9ED5DB79FD}"/>
              </a:ext>
            </a:extLst>
          </p:cNvPr>
          <p:cNvGrpSpPr/>
          <p:nvPr/>
        </p:nvGrpSpPr>
        <p:grpSpPr>
          <a:xfrm>
            <a:off x="7200000" y="1188180"/>
            <a:ext cx="5206320" cy="3102840"/>
            <a:chOff x="7200000" y="1188180"/>
            <a:chExt cx="5206320" cy="3102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1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AB343B9-1B8D-3031-3A66-26D47CEBB9B1}"/>
                    </a:ext>
                  </a:extLst>
                </p14:cNvPr>
                <p14:cNvContentPartPr/>
                <p14:nvPr/>
              </p14:nvContentPartPr>
              <p14:xfrm>
                <a:off x="7200000" y="2178180"/>
                <a:ext cx="2508120" cy="211284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AB343B9-1B8D-3031-3A66-26D47CEBB9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82360" y="2160180"/>
                  <a:ext cx="2543760" cy="21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C9B1695-044A-5D0B-962D-3832D153EE74}"/>
                    </a:ext>
                  </a:extLst>
                </p14:cNvPr>
                <p14:cNvContentPartPr/>
                <p14:nvPr/>
              </p14:nvContentPartPr>
              <p14:xfrm>
                <a:off x="8564400" y="1754820"/>
                <a:ext cx="787320" cy="5997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C9B1695-044A-5D0B-962D-3832D153EE7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46760" y="1736820"/>
                  <a:ext cx="8229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879A8D3-0AD8-60A9-3E2A-98FCBF5F2258}"/>
                    </a:ext>
                  </a:extLst>
                </p14:cNvPr>
                <p14:cNvContentPartPr/>
                <p14:nvPr/>
              </p14:nvContentPartPr>
              <p14:xfrm>
                <a:off x="9250200" y="1607220"/>
                <a:ext cx="298080" cy="4615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879A8D3-0AD8-60A9-3E2A-98FCBF5F225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32560" y="1589220"/>
                  <a:ext cx="3337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7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2F99F03-3215-9D11-41DE-0F6E4DA80EEE}"/>
                    </a:ext>
                  </a:extLst>
                </p14:cNvPr>
                <p14:cNvContentPartPr/>
                <p14:nvPr/>
              </p14:nvContentPartPr>
              <p14:xfrm>
                <a:off x="9829440" y="1325700"/>
                <a:ext cx="588240" cy="26388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2F99F03-3215-9D11-41DE-0F6E4DA80EE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11800" y="1307700"/>
                  <a:ext cx="623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9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5BBDD18-59DB-4DFE-933C-2F1E3A16E18D}"/>
                    </a:ext>
                  </a:extLst>
                </p14:cNvPr>
                <p14:cNvContentPartPr/>
                <p14:nvPr/>
              </p14:nvContentPartPr>
              <p14:xfrm>
                <a:off x="9776160" y="1622340"/>
                <a:ext cx="593640" cy="2278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5BBDD18-59DB-4DFE-933C-2F1E3A16E18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758520" y="1604700"/>
                  <a:ext cx="629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1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51BA087A-5134-A163-2FE1-D2572950AF72}"/>
                    </a:ext>
                  </a:extLst>
                </p14:cNvPr>
                <p14:cNvContentPartPr/>
                <p14:nvPr/>
              </p14:nvContentPartPr>
              <p14:xfrm>
                <a:off x="10560960" y="1340460"/>
                <a:ext cx="304200" cy="16884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51BA087A-5134-A163-2FE1-D2572950AF7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43320" y="1322820"/>
                  <a:ext cx="339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D222951-7368-49E1-AD82-1AD5E40F204A}"/>
                    </a:ext>
                  </a:extLst>
                </p14:cNvPr>
                <p14:cNvContentPartPr/>
                <p14:nvPr/>
              </p14:nvContentPartPr>
              <p14:xfrm>
                <a:off x="10439280" y="1721340"/>
                <a:ext cx="265680" cy="3888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D222951-7368-49E1-AD82-1AD5E40F204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21280" y="1703700"/>
                  <a:ext cx="301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4BD1DDF-BD2E-8F9E-CDF4-53C3A58C82D6}"/>
                    </a:ext>
                  </a:extLst>
                </p14:cNvPr>
                <p14:cNvContentPartPr/>
                <p14:nvPr/>
              </p14:nvContentPartPr>
              <p14:xfrm>
                <a:off x="10508400" y="1813140"/>
                <a:ext cx="160200" cy="1209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4BD1DDF-BD2E-8F9E-CDF4-53C3A58C82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90760" y="1795140"/>
                  <a:ext cx="195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6153035-F655-1A03-88BA-A8DEEFAC3341}"/>
                    </a:ext>
                  </a:extLst>
                </p14:cNvPr>
                <p14:cNvContentPartPr/>
                <p14:nvPr/>
              </p14:nvContentPartPr>
              <p14:xfrm>
                <a:off x="11025360" y="1485540"/>
                <a:ext cx="203400" cy="2674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6153035-F655-1A03-88BA-A8DEEFAC33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07360" y="1467900"/>
                  <a:ext cx="239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0D81AD1-A51A-26C4-88BA-C6BF36EA5C67}"/>
                    </a:ext>
                  </a:extLst>
                </p14:cNvPr>
                <p14:cNvContentPartPr/>
                <p14:nvPr/>
              </p14:nvContentPartPr>
              <p14:xfrm>
                <a:off x="11222280" y="1508580"/>
                <a:ext cx="55080" cy="241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0D81AD1-A51A-26C4-88BA-C6BF36EA5C6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204640" y="1490580"/>
                  <a:ext cx="90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2D4970F-8343-6FD5-E9F6-4CBB0D72D2D2}"/>
                    </a:ext>
                  </a:extLst>
                </p14:cNvPr>
                <p14:cNvContentPartPr/>
                <p14:nvPr/>
              </p14:nvContentPartPr>
              <p14:xfrm>
                <a:off x="11254320" y="1540260"/>
                <a:ext cx="351360" cy="1440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2D4970F-8343-6FD5-E9F6-4CBB0D72D2D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236680" y="1522260"/>
                  <a:ext cx="387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F512BA45-215C-B726-8A01-26D1FC504E17}"/>
                    </a:ext>
                  </a:extLst>
                </p14:cNvPr>
                <p14:cNvContentPartPr/>
                <p14:nvPr/>
              </p14:nvContentPartPr>
              <p14:xfrm>
                <a:off x="11589840" y="1408860"/>
                <a:ext cx="266760" cy="1926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F512BA45-215C-B726-8A01-26D1FC504E1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71840" y="1391220"/>
                  <a:ext cx="302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CBB574B-059C-D2EA-07BD-463DD3085974}"/>
                    </a:ext>
                  </a:extLst>
                </p14:cNvPr>
                <p14:cNvContentPartPr/>
                <p14:nvPr/>
              </p14:nvContentPartPr>
              <p14:xfrm>
                <a:off x="11932560" y="1310220"/>
                <a:ext cx="8280" cy="40644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CBB574B-059C-D2EA-07BD-463DD308597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914560" y="1292580"/>
                  <a:ext cx="43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BDC8E60-DA32-50D6-5C07-9551719568DF}"/>
                    </a:ext>
                  </a:extLst>
                </p14:cNvPr>
                <p14:cNvContentPartPr/>
                <p14:nvPr/>
              </p14:nvContentPartPr>
              <p14:xfrm>
                <a:off x="12062160" y="1188180"/>
                <a:ext cx="344160" cy="8283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BDC8E60-DA32-50D6-5C07-9551719568D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2044160" y="1170180"/>
                  <a:ext cx="3798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B29A217-227C-8C1B-FB87-F1BDC30EF13F}"/>
                    </a:ext>
                  </a:extLst>
                </p14:cNvPr>
                <p14:cNvContentPartPr/>
                <p14:nvPr/>
              </p14:nvContentPartPr>
              <p14:xfrm>
                <a:off x="12200760" y="2148660"/>
                <a:ext cx="58680" cy="3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B29A217-227C-8C1B-FB87-F1BDC30EF13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2182760" y="2130660"/>
                  <a:ext cx="94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50194CC5-FAA5-028C-AF70-A67EFE9BBAB4}"/>
                  </a:ext>
                </a:extLst>
              </p14:cNvPr>
              <p14:cNvContentPartPr/>
              <p14:nvPr/>
            </p14:nvContentPartPr>
            <p14:xfrm>
              <a:off x="11025720" y="2361420"/>
              <a:ext cx="282960" cy="2174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50194CC5-FAA5-028C-AF70-A67EFE9BBAB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008080" y="2343780"/>
                <a:ext cx="31860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그룹 84">
            <a:extLst>
              <a:ext uri="{FF2B5EF4-FFF2-40B4-BE49-F238E27FC236}">
                <a16:creationId xmlns:a16="http://schemas.microsoft.com/office/drawing/2014/main" id="{6BF12D53-3B55-31C4-62F6-7FB5C2062A7E}"/>
              </a:ext>
            </a:extLst>
          </p:cNvPr>
          <p:cNvGrpSpPr/>
          <p:nvPr/>
        </p:nvGrpSpPr>
        <p:grpSpPr>
          <a:xfrm>
            <a:off x="9379800" y="2780460"/>
            <a:ext cx="1851840" cy="358920"/>
            <a:chOff x="9379800" y="2780460"/>
            <a:chExt cx="1851840" cy="358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1BB4BA1-CB84-FDE6-4B1A-B66047074FCF}"/>
                    </a:ext>
                  </a:extLst>
                </p14:cNvPr>
                <p14:cNvContentPartPr/>
                <p14:nvPr/>
              </p14:nvContentPartPr>
              <p14:xfrm>
                <a:off x="9379800" y="2890260"/>
                <a:ext cx="1252080" cy="2491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1BB4BA1-CB84-FDE6-4B1A-B66047074FC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62160" y="2872260"/>
                  <a:ext cx="1287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81F466D0-27BD-DDD6-2F6B-4C7C4D785DC3}"/>
                    </a:ext>
                  </a:extLst>
                </p14:cNvPr>
                <p14:cNvContentPartPr/>
                <p14:nvPr/>
              </p14:nvContentPartPr>
              <p14:xfrm>
                <a:off x="10507680" y="2780460"/>
                <a:ext cx="595440" cy="2552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81F466D0-27BD-DDD6-2F6B-4C7C4D785DC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490040" y="2762820"/>
                  <a:ext cx="631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A66E371E-DBAE-92BD-F9F4-34919047E1F9}"/>
                    </a:ext>
                  </a:extLst>
                </p14:cNvPr>
                <p14:cNvContentPartPr/>
                <p14:nvPr/>
              </p14:nvContentPartPr>
              <p14:xfrm>
                <a:off x="11223720" y="2826540"/>
                <a:ext cx="7920" cy="2844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A66E371E-DBAE-92BD-F9F4-34919047E1F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206080" y="2808900"/>
                  <a:ext cx="435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9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4A454C6B-BDA5-BE9F-2BDF-0C3296E0A10D}"/>
                  </a:ext>
                </a:extLst>
              </p14:cNvPr>
              <p14:cNvContentPartPr/>
              <p14:nvPr/>
            </p14:nvContentPartPr>
            <p14:xfrm>
              <a:off x="9768240" y="3672540"/>
              <a:ext cx="680400" cy="28692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4A454C6B-BDA5-BE9F-2BDF-0C3296E0A10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750600" y="3654540"/>
                <a:ext cx="71604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C786F3-F96A-A00D-91D5-C868E091C883}"/>
              </a:ext>
            </a:extLst>
          </p:cNvPr>
          <p:cNvGrpSpPr/>
          <p:nvPr/>
        </p:nvGrpSpPr>
        <p:grpSpPr>
          <a:xfrm>
            <a:off x="10621080" y="4205700"/>
            <a:ext cx="1112400" cy="595440"/>
            <a:chOff x="10621080" y="4205700"/>
            <a:chExt cx="1112400" cy="5954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E62D8D0A-0CE4-28A0-8A22-0F9D32F0D25F}"/>
                    </a:ext>
                  </a:extLst>
                </p14:cNvPr>
                <p14:cNvContentPartPr/>
                <p14:nvPr/>
              </p14:nvContentPartPr>
              <p14:xfrm>
                <a:off x="10621080" y="4205700"/>
                <a:ext cx="298440" cy="5338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62D8D0A-0CE4-28A0-8A22-0F9D32F0D25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603440" y="4188060"/>
                  <a:ext cx="33408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37D7CAF-5BDB-4446-B55F-29EF06FCE55F}"/>
                    </a:ext>
                  </a:extLst>
                </p14:cNvPr>
                <p14:cNvContentPartPr/>
                <p14:nvPr/>
              </p14:nvContentPartPr>
              <p14:xfrm>
                <a:off x="10949760" y="4365540"/>
                <a:ext cx="602640" cy="313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37D7CAF-5BDB-4446-B55F-29EF06FCE55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932120" y="4347900"/>
                  <a:ext cx="638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9A7B549-8B8C-4448-579F-C2C28E934E8B}"/>
                    </a:ext>
                  </a:extLst>
                </p14:cNvPr>
                <p14:cNvContentPartPr/>
                <p14:nvPr/>
              </p14:nvContentPartPr>
              <p14:xfrm>
                <a:off x="11110680" y="4487580"/>
                <a:ext cx="333360" cy="1458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9A7B549-8B8C-4448-579F-C2C28E934E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93040" y="4469580"/>
                  <a:ext cx="369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954ED3FA-3F42-B255-F169-90E0CD2C2E62}"/>
                    </a:ext>
                  </a:extLst>
                </p14:cNvPr>
                <p14:cNvContentPartPr/>
                <p14:nvPr/>
              </p14:nvContentPartPr>
              <p14:xfrm>
                <a:off x="11292480" y="4563900"/>
                <a:ext cx="174240" cy="82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954ED3FA-3F42-B255-F169-90E0CD2C2E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74840" y="4545900"/>
                  <a:ext cx="209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8829C8FA-E5E5-A13A-2D38-72709F1044F8}"/>
                    </a:ext>
                  </a:extLst>
                </p14:cNvPr>
                <p14:cNvContentPartPr/>
                <p14:nvPr/>
              </p14:nvContentPartPr>
              <p14:xfrm>
                <a:off x="11246760" y="4640220"/>
                <a:ext cx="151920" cy="162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8829C8FA-E5E5-A13A-2D38-72709F1044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28760" y="4622220"/>
                  <a:ext cx="187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B97FD21-AAE0-B0CD-0D41-EC5437075E05}"/>
                    </a:ext>
                  </a:extLst>
                </p14:cNvPr>
                <p14:cNvContentPartPr/>
                <p14:nvPr/>
              </p14:nvContentPartPr>
              <p14:xfrm>
                <a:off x="11315160" y="4710060"/>
                <a:ext cx="86400" cy="910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B97FD21-AAE0-B0CD-0D41-EC5437075E0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297160" y="4692420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FAC19666-082C-F6FD-B740-ACEF582461A4}"/>
                    </a:ext>
                  </a:extLst>
                </p14:cNvPr>
                <p14:cNvContentPartPr/>
                <p14:nvPr/>
              </p14:nvContentPartPr>
              <p14:xfrm>
                <a:off x="11719440" y="4320180"/>
                <a:ext cx="14040" cy="1364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FAC19666-082C-F6FD-B740-ACEF582461A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701440" y="4302180"/>
                  <a:ext cx="49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B303F4EB-25E6-0A7E-06FB-37FCE284F8E5}"/>
                    </a:ext>
                  </a:extLst>
                </p14:cNvPr>
                <p14:cNvContentPartPr/>
                <p14:nvPr/>
              </p14:nvContentPartPr>
              <p14:xfrm>
                <a:off x="11689920" y="4685940"/>
                <a:ext cx="21960" cy="694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B303F4EB-25E6-0A7E-06FB-37FCE284F8E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671920" y="4667940"/>
                  <a:ext cx="57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8ADA238-81BF-2902-BD51-1E96A3B6E8B0}"/>
              </a:ext>
            </a:extLst>
          </p:cNvPr>
          <p:cNvGrpSpPr/>
          <p:nvPr/>
        </p:nvGrpSpPr>
        <p:grpSpPr>
          <a:xfrm>
            <a:off x="7323840" y="205380"/>
            <a:ext cx="1760040" cy="1364400"/>
            <a:chOff x="7323840" y="205380"/>
            <a:chExt cx="1760040" cy="1364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83946B3-D47C-185B-F604-F04E0AC380DF}"/>
                    </a:ext>
                  </a:extLst>
                </p14:cNvPr>
                <p14:cNvContentPartPr/>
                <p14:nvPr/>
              </p14:nvContentPartPr>
              <p14:xfrm>
                <a:off x="7551000" y="781020"/>
                <a:ext cx="31320" cy="7887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83946B3-D47C-185B-F604-F04E0AC380D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533360" y="763380"/>
                  <a:ext cx="6696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C6B13F8-6481-870B-711B-3F75D7FF19BB}"/>
                    </a:ext>
                  </a:extLst>
                </p14:cNvPr>
                <p14:cNvContentPartPr/>
                <p14:nvPr/>
              </p14:nvContentPartPr>
              <p14:xfrm>
                <a:off x="7323840" y="730980"/>
                <a:ext cx="273600" cy="615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C6B13F8-6481-870B-711B-3F75D7FF19B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05840" y="713340"/>
                  <a:ext cx="309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F0E0C14-6325-82DA-3C9E-79286E47FDEE}"/>
                    </a:ext>
                  </a:extLst>
                </p14:cNvPr>
                <p14:cNvContentPartPr/>
                <p14:nvPr/>
              </p14:nvContentPartPr>
              <p14:xfrm>
                <a:off x="7406280" y="730980"/>
                <a:ext cx="322560" cy="142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F0E0C14-6325-82DA-3C9E-79286E47FDE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88280" y="713340"/>
                  <a:ext cx="358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B91E882B-696F-9964-AE6F-46E8BB8661C9}"/>
                    </a:ext>
                  </a:extLst>
                </p14:cNvPr>
                <p14:cNvContentPartPr/>
                <p14:nvPr/>
              </p14:nvContentPartPr>
              <p14:xfrm>
                <a:off x="7817040" y="296460"/>
                <a:ext cx="160920" cy="1760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B91E882B-696F-9964-AE6F-46E8BB8661C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99400" y="278460"/>
                  <a:ext cx="196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055ECA2-0CF5-FBB3-69F0-4C2026871A01}"/>
                    </a:ext>
                  </a:extLst>
                </p14:cNvPr>
                <p14:cNvContentPartPr/>
                <p14:nvPr/>
              </p14:nvContentPartPr>
              <p14:xfrm>
                <a:off x="7787160" y="525420"/>
                <a:ext cx="106560" cy="302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055ECA2-0CF5-FBB3-69F0-4C2026871A0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69520" y="507780"/>
                  <a:ext cx="142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72CA6FD9-AED5-4B63-4746-B19F5392C679}"/>
                    </a:ext>
                  </a:extLst>
                </p14:cNvPr>
                <p14:cNvContentPartPr/>
                <p14:nvPr/>
              </p14:nvContentPartPr>
              <p14:xfrm>
                <a:off x="7848000" y="586620"/>
                <a:ext cx="15840" cy="982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72CA6FD9-AED5-4B63-4746-B19F5392C67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830360" y="568620"/>
                  <a:ext cx="51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86C8817-3015-8808-FC8C-E64D74AEE278}"/>
                    </a:ext>
                  </a:extLst>
                </p14:cNvPr>
                <p14:cNvContentPartPr/>
                <p14:nvPr/>
              </p14:nvContentPartPr>
              <p14:xfrm>
                <a:off x="8000640" y="319860"/>
                <a:ext cx="61560" cy="2354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86C8817-3015-8808-FC8C-E64D74AEE2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83000" y="301860"/>
                  <a:ext cx="97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D61D20B3-744F-30E9-CFDB-4EB242654D4B}"/>
                    </a:ext>
                  </a:extLst>
                </p14:cNvPr>
                <p14:cNvContentPartPr/>
                <p14:nvPr/>
              </p14:nvContentPartPr>
              <p14:xfrm>
                <a:off x="7887600" y="616860"/>
                <a:ext cx="166680" cy="1911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D61D20B3-744F-30E9-CFDB-4EB242654D4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869600" y="598860"/>
                  <a:ext cx="202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22868382-01CA-BAFB-A18D-9975E510570E}"/>
                    </a:ext>
                  </a:extLst>
                </p14:cNvPr>
                <p14:cNvContentPartPr/>
                <p14:nvPr/>
              </p14:nvContentPartPr>
              <p14:xfrm>
                <a:off x="7962480" y="723780"/>
                <a:ext cx="96480" cy="478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22868382-01CA-BAFB-A18D-9975E51057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944840" y="705780"/>
                  <a:ext cx="132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1C566FF-901F-A764-6B69-E9209F4EE9C2}"/>
                    </a:ext>
                  </a:extLst>
                </p14:cNvPr>
                <p14:cNvContentPartPr/>
                <p14:nvPr/>
              </p14:nvContentPartPr>
              <p14:xfrm>
                <a:off x="8099640" y="365220"/>
                <a:ext cx="199080" cy="1674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1C566FF-901F-A764-6B69-E9209F4EE9C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82000" y="347580"/>
                  <a:ext cx="234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F0112196-5BAB-F10D-4652-37838D7E0972}"/>
                    </a:ext>
                  </a:extLst>
                </p14:cNvPr>
                <p14:cNvContentPartPr/>
                <p14:nvPr/>
              </p14:nvContentPartPr>
              <p14:xfrm>
                <a:off x="8457840" y="205380"/>
                <a:ext cx="23400" cy="2354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F0112196-5BAB-F10D-4652-37838D7E097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440200" y="187740"/>
                  <a:ext cx="59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7B78424-ABB7-27FF-8417-7732C24C1F80}"/>
                    </a:ext>
                  </a:extLst>
                </p14:cNvPr>
                <p14:cNvContentPartPr/>
                <p14:nvPr/>
              </p14:nvContentPartPr>
              <p14:xfrm>
                <a:off x="8383320" y="525420"/>
                <a:ext cx="99360" cy="1612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7B78424-ABB7-27FF-8417-7732C24C1F8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65680" y="507780"/>
                  <a:ext cx="135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1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A077F18-2999-06C6-3BF1-E57C042AE081}"/>
                    </a:ext>
                  </a:extLst>
                </p14:cNvPr>
                <p14:cNvContentPartPr/>
                <p14:nvPr/>
              </p14:nvContentPartPr>
              <p14:xfrm>
                <a:off x="8670960" y="258660"/>
                <a:ext cx="148680" cy="24768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A077F18-2999-06C6-3BF1-E57C042AE08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53320" y="241020"/>
                  <a:ext cx="184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3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F73739BC-BBAB-C8D0-B2DB-E5314D7EA717}"/>
                    </a:ext>
                  </a:extLst>
                </p14:cNvPr>
                <p14:cNvContentPartPr/>
                <p14:nvPr/>
              </p14:nvContentPartPr>
              <p14:xfrm>
                <a:off x="8677440" y="662580"/>
                <a:ext cx="9360" cy="504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F73739BC-BBAB-C8D0-B2DB-E5314D7EA71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59440" y="644580"/>
                  <a:ext cx="45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5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89E29042-9469-3AC2-38BA-5D5E0BF9A396}"/>
                    </a:ext>
                  </a:extLst>
                </p14:cNvPr>
                <p14:cNvContentPartPr/>
                <p14:nvPr/>
              </p14:nvContentPartPr>
              <p14:xfrm>
                <a:off x="8944200" y="289260"/>
                <a:ext cx="139680" cy="2505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89E29042-9469-3AC2-38BA-5D5E0BF9A39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26200" y="271620"/>
                  <a:ext cx="175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7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0480E56B-B493-D6D3-D846-CC263C86FACC}"/>
                    </a:ext>
                  </a:extLst>
                </p14:cNvPr>
                <p14:cNvContentPartPr/>
                <p14:nvPr/>
              </p14:nvContentPartPr>
              <p14:xfrm>
                <a:off x="8884440" y="685620"/>
                <a:ext cx="360" cy="3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0480E56B-B493-D6D3-D846-CC263C86FAC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66800" y="667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59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E6657716-53AC-BC18-2FF4-AF76813BBB35}"/>
                  </a:ext>
                </a:extLst>
              </p14:cNvPr>
              <p14:cNvContentPartPr/>
              <p14:nvPr/>
            </p14:nvContentPartPr>
            <p14:xfrm>
              <a:off x="7887600" y="2796300"/>
              <a:ext cx="515880" cy="22176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E6657716-53AC-BC18-2FF4-AF76813BBB3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869600" y="2778660"/>
                <a:ext cx="5515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E88F23B9-9997-3DE5-AC95-EE9EC07F022A}"/>
                  </a:ext>
                </a:extLst>
              </p14:cNvPr>
              <p14:cNvContentPartPr/>
              <p14:nvPr/>
            </p14:nvContentPartPr>
            <p14:xfrm>
              <a:off x="7985520" y="2309580"/>
              <a:ext cx="633240" cy="456480"/>
            </p14:xfrm>
          </p:contentPart>
        </mc:Choice>
        <mc:Fallback xmlns=""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E88F23B9-9997-3DE5-AC95-EE9EC07F022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976520" y="2300940"/>
                <a:ext cx="650880" cy="4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F0E4E98-A024-DB77-8731-E66C8C75B888}"/>
              </a:ext>
            </a:extLst>
          </p:cNvPr>
          <p:cNvGrpSpPr/>
          <p:nvPr/>
        </p:nvGrpSpPr>
        <p:grpSpPr>
          <a:xfrm>
            <a:off x="8465400" y="2250180"/>
            <a:ext cx="1150920" cy="820800"/>
            <a:chOff x="8465400" y="2250180"/>
            <a:chExt cx="115092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C70BC11-DE8B-0055-9B95-D448F6E5B5E3}"/>
                    </a:ext>
                  </a:extLst>
                </p14:cNvPr>
                <p14:cNvContentPartPr/>
                <p14:nvPr/>
              </p14:nvContentPartPr>
              <p14:xfrm>
                <a:off x="9338760" y="2593980"/>
                <a:ext cx="277560" cy="47700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C70BC11-DE8B-0055-9B95-D448F6E5B5E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30120" y="2585340"/>
                  <a:ext cx="2952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CE0B56D-EE98-A931-6023-C633A8C014F4}"/>
                    </a:ext>
                  </a:extLst>
                </p14:cNvPr>
                <p14:cNvContentPartPr/>
                <p14:nvPr/>
              </p14:nvContentPartPr>
              <p14:xfrm>
                <a:off x="8646480" y="2250180"/>
                <a:ext cx="672480" cy="3711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CE0B56D-EE98-A931-6023-C633A8C014F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637840" y="2241180"/>
                  <a:ext cx="690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1B8A997-B39C-C7EC-FB30-C02608DBE660}"/>
                    </a:ext>
                  </a:extLst>
                </p14:cNvPr>
                <p14:cNvContentPartPr/>
                <p14:nvPr/>
              </p14:nvContentPartPr>
              <p14:xfrm>
                <a:off x="8465400" y="2761020"/>
                <a:ext cx="840960" cy="2566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1B8A997-B39C-C7EC-FB30-C02608DBE66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456760" y="2752380"/>
                  <a:ext cx="858600" cy="27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688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D8E310-6E08-2DAD-7AA5-42141CDEA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861" y="989317"/>
            <a:ext cx="7900277" cy="4879365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A4E70B2-0758-65C1-16E1-EA575296689B}"/>
              </a:ext>
            </a:extLst>
          </p:cNvPr>
          <p:cNvSpPr/>
          <p:nvPr/>
        </p:nvSpPr>
        <p:spPr>
          <a:xfrm>
            <a:off x="11051931" y="3210657"/>
            <a:ext cx="641838" cy="59787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9480BB08-C9AD-FF90-097B-8E8099370FC5}"/>
              </a:ext>
            </a:extLst>
          </p:cNvPr>
          <p:cNvSpPr/>
          <p:nvPr/>
        </p:nvSpPr>
        <p:spPr>
          <a:xfrm>
            <a:off x="282820" y="2910254"/>
            <a:ext cx="641838" cy="6008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6BAE5-502C-1FA2-3719-998C07D59917}"/>
              </a:ext>
            </a:extLst>
          </p:cNvPr>
          <p:cNvSpPr txBox="1"/>
          <p:nvPr/>
        </p:nvSpPr>
        <p:spPr>
          <a:xfrm>
            <a:off x="10265019" y="389499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가천대역 </a:t>
            </a:r>
            <a:r>
              <a:rPr lang="en-US" altLang="ko-KR" dirty="0"/>
              <a:t>1</a:t>
            </a:r>
            <a:r>
              <a:rPr lang="ko-KR" altLang="en-US" dirty="0" err="1"/>
              <a:t>번출구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1809-BD74-4430-794F-152C321650C6}"/>
              </a:ext>
            </a:extLst>
          </p:cNvPr>
          <p:cNvSpPr txBox="1"/>
          <p:nvPr/>
        </p:nvSpPr>
        <p:spPr>
          <a:xfrm>
            <a:off x="-204422" y="3525660"/>
            <a:ext cx="268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복정동 주거단지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14:cNvPr>
              <p14:cNvContentPartPr/>
              <p14:nvPr/>
            </p14:nvContentPartPr>
            <p14:xfrm>
              <a:off x="184320" y="3736426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320" y="37274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46C9029D-552C-ED96-6AE0-1212B94C2E49}"/>
                  </a:ext>
                </a:extLst>
              </p14:cNvPr>
              <p14:cNvContentPartPr/>
              <p14:nvPr/>
            </p14:nvContentPartPr>
            <p14:xfrm>
              <a:off x="891360" y="3260460"/>
              <a:ext cx="1652760" cy="1155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46C9029D-552C-ED96-6AE0-1212B94C2E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2360" y="3251488"/>
                <a:ext cx="1670400" cy="133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14:cNvPr>
              <p14:cNvContentPartPr/>
              <p14:nvPr/>
            </p14:nvContentPartPr>
            <p14:xfrm>
              <a:off x="-550080" y="1264620"/>
              <a:ext cx="180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9080" y="1255620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917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16</Words>
  <Application>Microsoft Office PowerPoint</Application>
  <PresentationFormat>와이드스크린</PresentationFormat>
  <Paragraphs>10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jogi park</dc:creator>
  <cp:lastModifiedBy>박영준</cp:lastModifiedBy>
  <cp:revision>3</cp:revision>
  <dcterms:created xsi:type="dcterms:W3CDTF">2024-06-16T19:25:38Z</dcterms:created>
  <dcterms:modified xsi:type="dcterms:W3CDTF">2024-06-20T19:22:21Z</dcterms:modified>
</cp:coreProperties>
</file>