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22B3-89D9-43FC-88D3-F2D2428BB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8B48E-F7DD-4F3C-BBA8-4317017F1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A94EA-1F98-4A81-A4F6-FAC1C9CD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E00-6DA8-435E-A994-1C7F1F28DECD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07A0-41DA-40C9-A1B2-10C2A73D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5E314-1687-4F6C-97D4-ABA4B3AB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2B33-70B7-42C4-B1DC-346AB5008E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8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9443-3BFC-4774-A401-641F9269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581AB-2F7B-47EB-B56B-A70751EF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8629F-BE3D-42CF-BACE-05813879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E00-6DA8-435E-A994-1C7F1F28DECD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67A4-267D-4DDC-88E0-EA5A9AE8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B62ED-4EA9-4E1A-859A-7AD1996E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2B33-70B7-42C4-B1DC-346AB5008E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9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32C58-ACC8-46CD-9347-BF00F1F22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55AA3-7BAC-4121-8E53-C6B2610E3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FCBE4-8A09-4E4B-AB29-22BB43DF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E00-6DA8-435E-A994-1C7F1F28DECD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110FA-FA9A-4157-BFEF-2A87D94E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B991-8F83-4E50-B5C7-8B63410E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2B33-70B7-42C4-B1DC-346AB5008E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09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A366-208C-477B-8ABF-05E7D67E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B72B2-18D2-415A-B60F-902153A82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356F-D92A-4D2F-88E8-3A7829F8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E00-6DA8-435E-A994-1C7F1F28DECD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BE652-0718-4EDE-9937-761040D3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76D51-0535-4CFA-B0AB-AE078A95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2B33-70B7-42C4-B1DC-346AB5008E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25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ECE8-3CC3-47F3-85A7-59A0CD94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A1DFD-CA20-4392-B536-58A7996B9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3BC0C-AEB8-43CE-9762-5AD7B86B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E00-6DA8-435E-A994-1C7F1F28DECD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DA37D-3D54-4F07-B084-A241777F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D4852-FB2B-4696-A536-3087D9CF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2B33-70B7-42C4-B1DC-346AB5008E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44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84EB-DB16-4E20-9EB1-2BE31A22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27A19-CC55-4FE0-9E3C-E4FE3C663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BE9D9-F84E-4B1D-B189-74619A6B3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239D0-780D-4836-986C-4D965D81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E00-6DA8-435E-A994-1C7F1F28DECD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B59FA-62E0-4085-9364-E10E40E8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FD050-B111-4355-8353-5048A446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2B33-70B7-42C4-B1DC-346AB5008E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86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8183-5DEF-4E55-9C61-052DFA95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BF673-D343-40D3-B11E-C146CC4E1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A3084-678D-4D5C-86DB-5CC8D33D4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F9983-32C3-4EC7-AFD5-9B43EF6E3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22A41-4211-4478-9A54-545AFA266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C365C-40CC-4BF6-8E97-B3F94FF8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E00-6DA8-435E-A994-1C7F1F28DECD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5CD48-2E10-4608-99CD-C3C042E4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520AF-6EE6-490C-B101-C98A8167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2B33-70B7-42C4-B1DC-346AB5008E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06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E122-90CB-4D5C-85FB-5EC9E3BC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20F71-E79F-4F12-ACE9-85E8CB5B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E00-6DA8-435E-A994-1C7F1F28DECD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7B621-260A-4EE0-B112-2A6D2510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5C037-F06D-4B1B-B0FF-F052ACDE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2B33-70B7-42C4-B1DC-346AB5008E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17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7CAEF-AC97-4652-A53E-683742AC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E00-6DA8-435E-A994-1C7F1F28DECD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8C70D-0393-4985-AAB5-BEBBB8A0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6D372-E828-428C-8657-6E74F06B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2B33-70B7-42C4-B1DC-346AB5008E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15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45E9-5F47-4D52-A45D-B6907329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257B-A18D-4471-AA8D-73B55C288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7DB2C-7843-4F59-8F8E-D74A29C28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72660-68AE-4186-8082-0C976362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E00-6DA8-435E-A994-1C7F1F28DECD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DECD1-4F32-467A-B3D9-5D8DB878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50A94-F01E-4482-BC31-3D57B065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2B33-70B7-42C4-B1DC-346AB5008E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11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ED57-F17E-4BA4-8C5D-A15541614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DEC7A-0B97-4EBA-81F4-1859D756B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B2EB8-D01B-4D0E-9B74-CD99A60F5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41199-A6A8-4964-A3AC-BFCB03D6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E00-6DA8-435E-A994-1C7F1F28DECD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46680-94DF-409E-9E98-09CDA6AA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15775-6808-473F-8F3E-599E5851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2B33-70B7-42C4-B1DC-346AB5008E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80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7B040-F145-4268-B1F2-D965E993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277BB-DF6E-4199-962D-1470115DC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6397B-C021-4031-9EBC-F044CAE9A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7FE00-6DA8-435E-A994-1C7F1F28DECD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32403-81B7-449D-ABB6-1EF72812B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29C66-CCBD-4B86-B39A-8A973EC1B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42B33-70B7-42C4-B1DC-346AB5008E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89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3302B1-831D-4664-AFC5-3B9471439740}"/>
              </a:ext>
            </a:extLst>
          </p:cNvPr>
          <p:cNvSpPr txBox="1"/>
          <p:nvPr/>
        </p:nvSpPr>
        <p:spPr>
          <a:xfrm>
            <a:off x="2351315" y="500743"/>
            <a:ext cx="229652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Ραουλα - Πολύσπαστο</a:t>
            </a: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541CFC-DBD9-4BFB-A895-71A8E6FBA2FD}"/>
              </a:ext>
            </a:extLst>
          </p:cNvPr>
          <p:cNvSpPr/>
          <p:nvPr/>
        </p:nvSpPr>
        <p:spPr>
          <a:xfrm>
            <a:off x="653146" y="1480459"/>
            <a:ext cx="587831" cy="1317174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49694BD6-4001-444F-BD46-7FBAA1206FDB}"/>
              </a:ext>
            </a:extLst>
          </p:cNvPr>
          <p:cNvSpPr/>
          <p:nvPr/>
        </p:nvSpPr>
        <p:spPr>
          <a:xfrm>
            <a:off x="685800" y="2541812"/>
            <a:ext cx="511625" cy="4680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γ</a:t>
            </a: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94BA0E14-CC16-4E02-BCB6-1C8EB80CAA2B}"/>
              </a:ext>
            </a:extLst>
          </p:cNvPr>
          <p:cNvSpPr/>
          <p:nvPr/>
        </p:nvSpPr>
        <p:spPr>
          <a:xfrm>
            <a:off x="685800" y="1249134"/>
            <a:ext cx="511625" cy="4680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β</a:t>
            </a: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8AC97BB7-E8DE-47E9-9047-44E81F79BE45}"/>
              </a:ext>
            </a:extLst>
          </p:cNvPr>
          <p:cNvSpPr/>
          <p:nvPr/>
        </p:nvSpPr>
        <p:spPr>
          <a:xfrm>
            <a:off x="1844948" y="1398812"/>
            <a:ext cx="1295997" cy="1295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8C8EECBB-053F-4B8D-8F23-E324477FB457}"/>
              </a:ext>
            </a:extLst>
          </p:cNvPr>
          <p:cNvSpPr/>
          <p:nvPr/>
        </p:nvSpPr>
        <p:spPr>
          <a:xfrm>
            <a:off x="2208486" y="1779148"/>
            <a:ext cx="568930" cy="5113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0" name="Straight Connector 10" descr="α">
            <a:extLst>
              <a:ext uri="{FF2B5EF4-FFF2-40B4-BE49-F238E27FC236}">
                <a16:creationId xmlns:a16="http://schemas.microsoft.com/office/drawing/2014/main" id="{DF004125-6034-498F-B0E3-02201A91BB6F}"/>
              </a:ext>
            </a:extLst>
          </p:cNvPr>
          <p:cNvCxnSpPr/>
          <p:nvPr/>
        </p:nvCxnSpPr>
        <p:spPr>
          <a:xfrm>
            <a:off x="478971" y="1480459"/>
            <a:ext cx="0" cy="1317166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headEnd type="arrow"/>
            <a:tailEnd type="arrow"/>
          </a:ln>
        </p:spPr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F1A24A56-A406-45E7-AB4C-96AEFB61A4C4}"/>
              </a:ext>
            </a:extLst>
          </p:cNvPr>
          <p:cNvSpPr txBox="1"/>
          <p:nvPr/>
        </p:nvSpPr>
        <p:spPr>
          <a:xfrm>
            <a:off x="249942" y="1921629"/>
            <a:ext cx="31610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α</a:t>
            </a: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2" name="Straight Connector 13" descr="α">
            <a:extLst>
              <a:ext uri="{FF2B5EF4-FFF2-40B4-BE49-F238E27FC236}">
                <a16:creationId xmlns:a16="http://schemas.microsoft.com/office/drawing/2014/main" id="{54379CE5-6034-480E-954C-5EFEA8EBDE93}"/>
              </a:ext>
            </a:extLst>
          </p:cNvPr>
          <p:cNvCxnSpPr/>
          <p:nvPr/>
        </p:nvCxnSpPr>
        <p:spPr>
          <a:xfrm>
            <a:off x="625925" y="1364796"/>
            <a:ext cx="58783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headEnd type="arrow"/>
            <a:tailEnd type="arrow"/>
          </a:ln>
        </p:spPr>
      </p:cxnSp>
      <p:sp>
        <p:nvSpPr>
          <p:cNvPr id="13" name="TextBox 17">
            <a:extLst>
              <a:ext uri="{FF2B5EF4-FFF2-40B4-BE49-F238E27FC236}">
                <a16:creationId xmlns:a16="http://schemas.microsoft.com/office/drawing/2014/main" id="{0F9D415B-9161-426E-A0D2-C7099EA9C806}"/>
              </a:ext>
            </a:extLst>
          </p:cNvPr>
          <p:cNvSpPr txBox="1"/>
          <p:nvPr/>
        </p:nvSpPr>
        <p:spPr>
          <a:xfrm>
            <a:off x="765791" y="1029486"/>
            <a:ext cx="30809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β</a:t>
            </a: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4" name="Straight Connector 18" descr="α">
            <a:extLst>
              <a:ext uri="{FF2B5EF4-FFF2-40B4-BE49-F238E27FC236}">
                <a16:creationId xmlns:a16="http://schemas.microsoft.com/office/drawing/2014/main" id="{4F5D9D41-9269-4C80-B43C-D762B68A3C06}"/>
              </a:ext>
            </a:extLst>
          </p:cNvPr>
          <p:cNvCxnSpPr/>
          <p:nvPr/>
        </p:nvCxnSpPr>
        <p:spPr>
          <a:xfrm>
            <a:off x="941612" y="2541812"/>
            <a:ext cx="0" cy="311609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headEnd type="arrow"/>
            <a:tailEnd type="arrow"/>
          </a:ln>
        </p:spPr>
      </p:cxnSp>
      <p:sp>
        <p:nvSpPr>
          <p:cNvPr id="15" name="TextBox 21">
            <a:extLst>
              <a:ext uri="{FF2B5EF4-FFF2-40B4-BE49-F238E27FC236}">
                <a16:creationId xmlns:a16="http://schemas.microsoft.com/office/drawing/2014/main" id="{BF264865-860E-43D0-BF6A-12D1210DE392}"/>
              </a:ext>
            </a:extLst>
          </p:cNvPr>
          <p:cNvSpPr txBox="1"/>
          <p:nvPr/>
        </p:nvSpPr>
        <p:spPr>
          <a:xfrm>
            <a:off x="883383" y="2509936"/>
            <a:ext cx="28725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γ</a:t>
            </a: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F42FDF0F-E62F-4F29-A547-2E1EA249A207}"/>
              </a:ext>
            </a:extLst>
          </p:cNvPr>
          <p:cNvSpPr txBox="1"/>
          <p:nvPr/>
        </p:nvSpPr>
        <p:spPr>
          <a:xfrm>
            <a:off x="2511134" y="1834761"/>
            <a:ext cx="319317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δ</a:t>
            </a:r>
            <a:endParaRPr lang="de-DE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7" name="Straight Connector 23" descr="α">
            <a:extLst>
              <a:ext uri="{FF2B5EF4-FFF2-40B4-BE49-F238E27FC236}">
                <a16:creationId xmlns:a16="http://schemas.microsoft.com/office/drawing/2014/main" id="{8FE6D0A0-A38D-4E06-9BFB-ACCA8626809A}"/>
              </a:ext>
            </a:extLst>
          </p:cNvPr>
          <p:cNvCxnSpPr>
            <a:stCxn id="9" idx="0"/>
          </p:cNvCxnSpPr>
          <p:nvPr/>
        </p:nvCxnSpPr>
        <p:spPr>
          <a:xfrm>
            <a:off x="2492947" y="1779148"/>
            <a:ext cx="0" cy="518519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headEnd type="arrow"/>
            <a:tailEnd type="arrow"/>
          </a:ln>
        </p:spPr>
      </p:cxnSp>
      <p:sp>
        <p:nvSpPr>
          <p:cNvPr id="32" name="TextBox 26">
            <a:extLst>
              <a:ext uri="{FF2B5EF4-FFF2-40B4-BE49-F238E27FC236}">
                <a16:creationId xmlns:a16="http://schemas.microsoft.com/office/drawing/2014/main" id="{193F94AB-CE3F-4C12-8F08-2B724F0D3E69}"/>
              </a:ext>
            </a:extLst>
          </p:cNvPr>
          <p:cNvSpPr txBox="1"/>
          <p:nvPr/>
        </p:nvSpPr>
        <p:spPr>
          <a:xfrm>
            <a:off x="3171943" y="1086592"/>
            <a:ext cx="2951792" cy="25853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Μεγάλο Ράουλο Κεφαλής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α=</a:t>
            </a: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4</a:t>
            </a:r>
            <a:r>
              <a:rPr lang="el-GR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4</a:t>
            </a:r>
            <a:endParaRPr lang="el-G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β=8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γ=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4</a:t>
            </a:r>
            <a:endParaRPr lang="el-G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δ=6.2  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l-G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για άξονα 6</a:t>
            </a:r>
            <a:r>
              <a:rPr lang="es-ES" dirty="0">
                <a:solidFill>
                  <a:srgbClr val="000000"/>
                </a:solidFill>
              </a:rPr>
              <a:t> mm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Υλικό </a:t>
            </a:r>
            <a:r>
              <a:rPr lang="de-DE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Acetal</a:t>
            </a:r>
            <a:r>
              <a:rPr lang="el-GR" dirty="0">
                <a:solidFill>
                  <a:srgbClr val="000000"/>
                </a:solidFill>
                <a:latin typeface="Calibri"/>
              </a:rPr>
              <a:t> </a:t>
            </a:r>
            <a:endParaRPr lang="el-G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Τεμάχια 2</a:t>
            </a: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Όλα τα νουμερα είναι 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>mm</a:t>
            </a: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3" name="TextBox 26">
            <a:extLst>
              <a:ext uri="{FF2B5EF4-FFF2-40B4-BE49-F238E27FC236}">
                <a16:creationId xmlns:a16="http://schemas.microsoft.com/office/drawing/2014/main" id="{AB573F90-21F1-4A9F-8501-F956D6FC386B}"/>
              </a:ext>
            </a:extLst>
          </p:cNvPr>
          <p:cNvSpPr txBox="1"/>
          <p:nvPr/>
        </p:nvSpPr>
        <p:spPr>
          <a:xfrm>
            <a:off x="6578805" y="1086592"/>
            <a:ext cx="2951792" cy="3416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Μεγάλο Ράουλο Κεφαλής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α=</a:t>
            </a:r>
            <a:r>
              <a:rPr lang="el-GR" kern="0" dirty="0">
                <a:solidFill>
                  <a:srgbClr val="000000"/>
                </a:solidFill>
                <a:latin typeface="Calibri"/>
              </a:rPr>
              <a:t>38</a:t>
            </a:r>
            <a:endParaRPr lang="el-G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β=8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γ=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4</a:t>
            </a:r>
            <a:endParaRPr lang="el-G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δ=6.2 </a:t>
            </a:r>
            <a:r>
              <a:rPr lang="el-GR" dirty="0">
                <a:solidFill>
                  <a:srgbClr val="000000"/>
                </a:solidFill>
              </a:rPr>
              <a:t>για άξονα 6</a:t>
            </a:r>
            <a:r>
              <a:rPr lang="es-ES" dirty="0">
                <a:solidFill>
                  <a:srgbClr val="000000"/>
                </a:solidFill>
              </a:rPr>
              <a:t> mm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Υλικό </a:t>
            </a:r>
            <a:r>
              <a:rPr lang="de-DE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Acetal</a:t>
            </a:r>
            <a:r>
              <a:rPr lang="el-GR" dirty="0">
                <a:solidFill>
                  <a:srgbClr val="000000"/>
                </a:solidFill>
                <a:latin typeface="Calibri"/>
              </a:rPr>
              <a:t> </a:t>
            </a:r>
            <a:endParaRPr lang="el-G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Τεμάχια 2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dirty="0">
                <a:solidFill>
                  <a:srgbClr val="000000"/>
                </a:solidFill>
              </a:rPr>
              <a:t>Όλα τα νουμερα είναι </a:t>
            </a:r>
            <a:r>
              <a:rPr lang="es-ES" dirty="0">
                <a:solidFill>
                  <a:srgbClr val="000000"/>
                </a:solidFill>
              </a:rPr>
              <a:t>mm</a:t>
            </a:r>
            <a:endParaRPr lang="de-DE" dirty="0">
              <a:solidFill>
                <a:srgbClr val="000000"/>
              </a:solidFill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3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Mountrakis, Michael (external - Project)</dc:creator>
  <cp:lastModifiedBy>Mountrakis, Michael (external - Project)</cp:lastModifiedBy>
  <cp:revision>4</cp:revision>
  <dcterms:created xsi:type="dcterms:W3CDTF">2020-01-08T10:39:49Z</dcterms:created>
  <dcterms:modified xsi:type="dcterms:W3CDTF">2020-01-09T10:47:14Z</dcterms:modified>
</cp:coreProperties>
</file>