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5" r:id="rId4"/>
    <p:sldId id="263" r:id="rId5"/>
    <p:sldId id="26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96448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2344" y="1131590"/>
            <a:ext cx="8330135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72688" y="1808261"/>
            <a:ext cx="8330135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81246" y="987574"/>
            <a:ext cx="711123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791590" y="1664245"/>
            <a:ext cx="711123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10" y="131799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Sebuah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anak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bangsa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mencari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Makanan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Bagi</a:t>
            </a: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Papa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Papa</a:t>
            </a: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lapar</a:t>
            </a: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ONLINE</a:t>
            </a:r>
            <a:endParaRPr kumimoji="0" lang="en-US" altLang="ko-KR" sz="1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4609" y="34240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Kedai</a:t>
            </a:r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PapaLapar</a:t>
            </a:r>
            <a:endParaRPr lang="en-US" altLang="ko-KR" sz="3200" b="1" dirty="0" smtClean="0">
              <a:solidFill>
                <a:schemeClr val="tx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609" y="4299942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Dibuat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Bambang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M. </a:t>
            </a:r>
            <a:r>
              <a:rPr kumimoji="0"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Azhari</a:t>
            </a:r>
            <a:endParaRPr kumimoji="0" lang="en-US" altLang="ko-KR" sz="1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Apa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itu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Kedai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PapaLapar</a:t>
            </a:r>
            <a:endParaRPr lang="en-US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572689" y="1808261"/>
            <a:ext cx="3567263" cy="2995737"/>
          </a:xfrm>
        </p:spPr>
        <p:txBody>
          <a:bodyPr/>
          <a:lstStyle/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‘</a:t>
            </a:r>
            <a:r>
              <a:rPr lang="en-US" dirty="0" err="1" smtClean="0"/>
              <a:t>PapaLapar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/>
              <a:t>makanan</a:t>
            </a:r>
            <a:r>
              <a:rPr lang="en-US" dirty="0"/>
              <a:t> di </a:t>
            </a:r>
            <a:r>
              <a:rPr lang="en-US" dirty="0" err="1" smtClean="0"/>
              <a:t>restoran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/>
              <a:t>POS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Point </a:t>
            </a:r>
            <a:r>
              <a:rPr lang="en-US" dirty="0"/>
              <a:t>Of </a:t>
            </a:r>
            <a:r>
              <a:rPr lang="en-US" dirty="0" smtClean="0"/>
              <a:t>Sale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0150"/>
            <a:ext cx="2664296" cy="46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267494"/>
            <a:ext cx="7848872" cy="460648"/>
          </a:xfrm>
        </p:spPr>
        <p:txBody>
          <a:bodyPr/>
          <a:lstStyle/>
          <a:p>
            <a:r>
              <a:rPr lang="en-US" b="1" dirty="0" err="1" smtClean="0"/>
              <a:t>Alur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827584" y="915566"/>
            <a:ext cx="7859216" cy="374441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meja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screen (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err="1" smtClean="0"/>
              <a:t>async</a:t>
            </a:r>
            <a:r>
              <a:rPr lang="en-US" i="1" dirty="0" smtClean="0"/>
              <a:t> storage</a:t>
            </a:r>
            <a:r>
              <a:rPr lang="en-US" dirty="0" smtClean="0"/>
              <a:t>)</a:t>
            </a:r>
            <a:endParaRPr lang="en-US" i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Memilih</a:t>
            </a:r>
            <a:r>
              <a:rPr lang="en-US" dirty="0" smtClean="0"/>
              <a:t> Menu yang </a:t>
            </a:r>
            <a:r>
              <a:rPr lang="en-US" dirty="0" err="1" smtClean="0"/>
              <a:t>tersedia</a:t>
            </a:r>
            <a:r>
              <a:rPr lang="en-US" dirty="0" smtClean="0"/>
              <a:t> (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Order)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Melihat</a:t>
            </a:r>
            <a:r>
              <a:rPr lang="en-US" dirty="0" smtClean="0"/>
              <a:t> Menu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terdaftar</a:t>
            </a:r>
            <a:r>
              <a:rPr lang="en-US" dirty="0" smtClean="0"/>
              <a:t> di </a:t>
            </a:r>
            <a:r>
              <a:rPr lang="en-US" i="1" dirty="0" err="1" smtClean="0"/>
              <a:t>Sceen</a:t>
            </a:r>
            <a:r>
              <a:rPr lang="en-US" i="1" dirty="0" smtClean="0"/>
              <a:t> List Menu </a:t>
            </a:r>
            <a:r>
              <a:rPr lang="en-US" dirty="0" smtClean="0"/>
              <a:t>(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rder)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Order-an yang </a:t>
            </a:r>
            <a:r>
              <a:rPr lang="en-US" dirty="0" err="1" smtClean="0"/>
              <a:t>dipilih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yang </a:t>
            </a:r>
            <a:r>
              <a:rPr lang="en-US" dirty="0" err="1" smtClean="0"/>
              <a:t>dipesan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Screen </a:t>
            </a:r>
            <a:r>
              <a:rPr lang="en-US" i="1" dirty="0" err="1" smtClean="0"/>
              <a:t>Viewbill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dikonfirmasi</a:t>
            </a:r>
            <a:r>
              <a:rPr lang="en-US" dirty="0" smtClean="0"/>
              <a:t>, </a:t>
            </a:r>
            <a:r>
              <a:rPr lang="en-US" dirty="0" err="1" smtClean="0"/>
              <a:t>konfirmasi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i="1" dirty="0" err="1" smtClean="0"/>
              <a:t>CallBill</a:t>
            </a:r>
            <a:r>
              <a:rPr lang="en-US" i="1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r>
              <a:rPr lang="en-US" dirty="0" smtClean="0"/>
              <a:t> yang </a:t>
            </a:r>
            <a:r>
              <a:rPr lang="en-US" dirty="0" err="1" smtClean="0"/>
              <a:t>dipesan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err="1" smtClean="0"/>
              <a:t>IPad</a:t>
            </a:r>
            <a:r>
              <a:rPr lang="en-US" dirty="0" smtClean="0"/>
              <a:t> </a:t>
            </a:r>
            <a:r>
              <a:rPr lang="en-US" dirty="0" err="1" smtClean="0"/>
              <a:t>diserahkan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i="1" dirty="0" smtClean="0"/>
              <a:t>Cashier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2604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8827" y="123478"/>
            <a:ext cx="7848872" cy="460648"/>
          </a:xfrm>
        </p:spPr>
        <p:txBody>
          <a:bodyPr/>
          <a:lstStyle/>
          <a:p>
            <a:r>
              <a:rPr lang="en-US" b="1" dirty="0" err="1" smtClean="0"/>
              <a:t>Alur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6" y="627534"/>
            <a:ext cx="1020547" cy="1814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18917"/>
            <a:ext cx="1070134" cy="1852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56" y="560493"/>
            <a:ext cx="1152127" cy="1846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82018"/>
            <a:ext cx="1014331" cy="1803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770235"/>
            <a:ext cx="1087505" cy="19333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00963"/>
            <a:ext cx="1218018" cy="21653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93240"/>
            <a:ext cx="1071119" cy="1904211"/>
          </a:xfrm>
          <a:prstGeom prst="rect">
            <a:avLst/>
          </a:prstGeom>
        </p:spPr>
      </p:pic>
      <p:cxnSp>
        <p:nvCxnSpPr>
          <p:cNvPr id="18" name="Elbow Connector 17"/>
          <p:cNvCxnSpPr>
            <a:endCxn id="3" idx="1"/>
          </p:cNvCxnSpPr>
          <p:nvPr/>
        </p:nvCxnSpPr>
        <p:spPr>
          <a:xfrm rot="16200000" flipH="1">
            <a:off x="128987" y="2786709"/>
            <a:ext cx="1921668" cy="19560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3"/>
            <a:endCxn id="8" idx="2"/>
          </p:cNvCxnSpPr>
          <p:nvPr/>
        </p:nvCxnSpPr>
        <p:spPr>
          <a:xfrm flipV="1">
            <a:off x="2257758" y="2406800"/>
            <a:ext cx="689562" cy="143854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2" idx="0"/>
          </p:cNvCxnSpPr>
          <p:nvPr/>
        </p:nvCxnSpPr>
        <p:spPr>
          <a:xfrm>
            <a:off x="3523383" y="1483647"/>
            <a:ext cx="432049" cy="1409593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9" idx="2"/>
          </p:cNvCxnSpPr>
          <p:nvPr/>
        </p:nvCxnSpPr>
        <p:spPr>
          <a:xfrm flipV="1">
            <a:off x="4490991" y="2385273"/>
            <a:ext cx="732191" cy="1460073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0"/>
            <a:endCxn id="8" idx="0"/>
          </p:cNvCxnSpPr>
          <p:nvPr/>
        </p:nvCxnSpPr>
        <p:spPr>
          <a:xfrm rot="16200000" flipV="1">
            <a:off x="4074489" y="-566675"/>
            <a:ext cx="21525" cy="2275862"/>
          </a:xfrm>
          <a:prstGeom prst="bentConnector3">
            <a:avLst>
              <a:gd name="adj1" fmla="val 116202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3"/>
            <a:endCxn id="10" idx="0"/>
          </p:cNvCxnSpPr>
          <p:nvPr/>
        </p:nvCxnSpPr>
        <p:spPr>
          <a:xfrm>
            <a:off x="5730347" y="1483646"/>
            <a:ext cx="897574" cy="128658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10" idx="3"/>
            <a:endCxn id="11" idx="2"/>
          </p:cNvCxnSpPr>
          <p:nvPr/>
        </p:nvCxnSpPr>
        <p:spPr>
          <a:xfrm flipV="1">
            <a:off x="7171673" y="2566328"/>
            <a:ext cx="817648" cy="117057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127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ismail - [2010]</cp:lastModifiedBy>
  <cp:revision>49</cp:revision>
  <dcterms:created xsi:type="dcterms:W3CDTF">2014-04-01T16:27:38Z</dcterms:created>
  <dcterms:modified xsi:type="dcterms:W3CDTF">2019-09-03T14:00:31Z</dcterms:modified>
</cp:coreProperties>
</file>