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1B6-A11C-41B0-9BED-4BD6C7948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1112-70B6-4058-9192-07DB30257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07D4-B19E-4961-A2C1-96E0FCB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4BAF-70A0-4C1E-9A02-D092BEE2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51B-EBC2-4A63-8648-C5757771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5CBB-BCAB-4C13-BBE0-5596CE6C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5E63A-5C6E-4C32-BE44-8BC37207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4867-E2D6-45DB-89F3-829580D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6843-F35A-47AE-AFF1-4075A7C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5FBC-2A82-4AFF-B908-0AC2B86F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3ABC3-A25B-45C1-B78F-3166DE4BB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E3C2-FEDE-4DCB-AA34-6010BF46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B6CC-B5AA-4CF7-B936-86C31C1B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4D69-C127-4281-97B9-255C9F55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306B-1788-44A1-AD1B-593F0A0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D075-8EAF-4BBC-B789-8B88813B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9D68-BF85-4223-B214-D8283925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0EC4-2C8E-4348-A726-143E1647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6C37-42D8-48D4-83EF-0B86A110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1FE8-B6E8-4302-ADDB-AD23204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389C-D841-4E4A-890F-5F7781D6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8998-38EC-4E90-A013-F2158B94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8F82-896C-4C5F-96A8-774ABC5A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4B11-A69B-4136-A4F3-FA6075DF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4446-9213-4B5C-A222-9C4F5A29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429-2259-4679-B5F6-3D12795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0422-F46B-4F79-8161-C8D834B1E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5474-CFF1-4096-9CBE-D7CDCCC3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C644-6A71-4A8E-AC4D-CFDCFDB6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7873-0CBB-4AFE-89E2-C67CBB3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F606-44C9-44C1-A95A-12DCDEFE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A37F-1B99-434B-8C18-A34C238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1327-FBA7-4DAC-845E-E939CE81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DCCD-2D84-44C9-BABA-13A2F732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BC383-DD7A-4AEF-868C-678F0982E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00D24-04DA-48A7-9199-74D90DBD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F0BBA-F91A-484E-8363-F8FFA23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A95C6-DE93-41F3-B091-0183767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1A06F-1760-4653-80F6-BBA73FC0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CA3-BE88-4101-81EF-9B3DE04F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71801-D328-4524-9958-07AF9C23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0C9C3-2384-4EB0-B39A-85EACA36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C4B8-9E86-40FE-9087-D984CC1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32E3A-19BA-44E5-AD35-29E4C8CE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69448-A4A9-44AD-9B36-08E13763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D32A-5F02-4521-8553-9F93307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64F1-79BD-4655-8349-1BC82873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1FFF-EE5A-4E28-837A-FE57C055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8B969-09F9-4C6C-9087-EB26B1A3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8C3F-4316-4F1E-908A-CE7CABFF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36323-ADFA-40D7-BC1A-6DA34F82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09EF-7883-4CA3-AC09-4E69D74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F456-0920-4172-8C7E-FF123DE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9A66D-012C-41E5-B2EC-5BE7A436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A158D-7E04-4FF0-8763-CEB2E8D9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27EB-CFA6-4120-8ED5-09FEFD71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6158-4738-454E-B130-27CDC7FA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370F-DC91-4159-8111-9193FBC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9DC43-1043-4485-98CF-D3AFA68D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D79C-B876-47B7-8151-326744E1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C821-8CAA-4A14-A79D-2807867B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E804-E8DC-44FA-A88E-03B8C355EB0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0A4B-3145-4B9D-B26A-82C7D6710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2BD0-15AC-45E4-BAA5-875E3642A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6A72-823A-469B-B1AB-2A645DD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ABA276-5020-4E65-9577-3CA649DA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3" y="189695"/>
            <a:ext cx="7919812" cy="684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54E50-2612-498F-86D5-230BD74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9" y="1141869"/>
            <a:ext cx="8237518" cy="88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03F68-1F46-41EC-AB3C-0A86951B7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14" y="2153938"/>
            <a:ext cx="7936926" cy="72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9E10F-4E57-4B9D-95BD-6F7308D3B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14" y="3096359"/>
            <a:ext cx="6530926" cy="801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F0769-C60C-436A-99C4-4A58217DB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14" y="4015756"/>
            <a:ext cx="5563417" cy="740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6BBD7-1C4C-4A7A-8EFE-BE4EC37F9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14" y="5019295"/>
            <a:ext cx="5696786" cy="743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05FEA-42C7-4407-A326-CA387D94C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14" y="6025090"/>
            <a:ext cx="5426584" cy="7430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9F2D4-0863-450C-B258-82AA3D47EBBE}"/>
              </a:ext>
            </a:extLst>
          </p:cNvPr>
          <p:cNvSpPr txBox="1"/>
          <p:nvPr/>
        </p:nvSpPr>
        <p:spPr>
          <a:xfrm>
            <a:off x="8562237" y="275263"/>
            <a:ext cx="274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1. Results for Task 10.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8B1C8-BE67-4FB9-A424-EF0172CAA6F8}"/>
              </a:ext>
            </a:extLst>
          </p:cNvPr>
          <p:cNvSpPr txBox="1"/>
          <p:nvPr/>
        </p:nvSpPr>
        <p:spPr>
          <a:xfrm>
            <a:off x="9091237" y="1452239"/>
            <a:ext cx="262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2. Results for Task 11.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7525-2003-4A31-A738-73B1C08D2681}"/>
              </a:ext>
            </a:extLst>
          </p:cNvPr>
          <p:cNvSpPr txBox="1"/>
          <p:nvPr/>
        </p:nvSpPr>
        <p:spPr>
          <a:xfrm>
            <a:off x="8694769" y="2401611"/>
            <a:ext cx="2756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3. Results for Task 12.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23014-60B8-414D-9B32-80FFD4249FDB}"/>
              </a:ext>
            </a:extLst>
          </p:cNvPr>
          <p:cNvSpPr txBox="1"/>
          <p:nvPr/>
        </p:nvSpPr>
        <p:spPr>
          <a:xfrm>
            <a:off x="7594134" y="3244334"/>
            <a:ext cx="321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4. Results for Task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5E66B1-241F-42CD-8DEB-61D2C7948513}"/>
              </a:ext>
            </a:extLst>
          </p:cNvPr>
          <p:cNvSpPr txBox="1"/>
          <p:nvPr/>
        </p:nvSpPr>
        <p:spPr>
          <a:xfrm>
            <a:off x="7157540" y="4252422"/>
            <a:ext cx="291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5. Results for Task 13.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18431-781B-48C0-8C94-0C31E1A73ABA}"/>
              </a:ext>
            </a:extLst>
          </p:cNvPr>
          <p:cNvSpPr txBox="1"/>
          <p:nvPr/>
        </p:nvSpPr>
        <p:spPr>
          <a:xfrm>
            <a:off x="6453231" y="5117564"/>
            <a:ext cx="3026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6. Results for Task 14.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3CBA5-9910-4713-BCA9-0121632BDEDA}"/>
              </a:ext>
            </a:extLst>
          </p:cNvPr>
          <p:cNvSpPr txBox="1"/>
          <p:nvPr/>
        </p:nvSpPr>
        <p:spPr>
          <a:xfrm>
            <a:off x="6051319" y="6137590"/>
            <a:ext cx="256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7. Results for Task 15.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4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Webb</dc:creator>
  <cp:lastModifiedBy>Jeremiah Webb</cp:lastModifiedBy>
  <cp:revision>2</cp:revision>
  <dcterms:created xsi:type="dcterms:W3CDTF">2021-11-02T01:55:50Z</dcterms:created>
  <dcterms:modified xsi:type="dcterms:W3CDTF">2021-11-02T02:05:04Z</dcterms:modified>
</cp:coreProperties>
</file>