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DB4E8-6B0D-4792-97F9-1C6E0F369DE7}" v="2" dt="2019-02-24T18:29:14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125" d="100"/>
          <a:sy n="125" d="100"/>
        </p:scale>
        <p:origin x="156" y="-2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hua Liu" userId="24eb3eb90cb9dbe8" providerId="LiveId" clId="{26BDB4E8-6B0D-4792-97F9-1C6E0F369DE7}"/>
    <pc:docChg chg="custSel modSld">
      <pc:chgData name="Jianhua Liu" userId="24eb3eb90cb9dbe8" providerId="LiveId" clId="{26BDB4E8-6B0D-4792-97F9-1C6E0F369DE7}" dt="2019-02-24T18:31:52.666" v="29" actId="1076"/>
      <pc:docMkLst>
        <pc:docMk/>
      </pc:docMkLst>
      <pc:sldChg chg="addSp delSp modSp">
        <pc:chgData name="Jianhua Liu" userId="24eb3eb90cb9dbe8" providerId="LiveId" clId="{26BDB4E8-6B0D-4792-97F9-1C6E0F369DE7}" dt="2019-02-24T18:31:52.666" v="29" actId="1076"/>
        <pc:sldMkLst>
          <pc:docMk/>
          <pc:sldMk cId="1089041080" sldId="256"/>
        </pc:sldMkLst>
        <pc:spChg chg="mod">
          <ac:chgData name="Jianhua Liu" userId="24eb3eb90cb9dbe8" providerId="LiveId" clId="{26BDB4E8-6B0D-4792-97F9-1C6E0F369DE7}" dt="2019-02-24T18:30:06.055" v="15" actId="1076"/>
          <ac:spMkLst>
            <pc:docMk/>
            <pc:sldMk cId="1089041080" sldId="256"/>
            <ac:spMk id="11" creationId="{69D945FF-BABE-4E9C-8CBB-BA4349300EB0}"/>
          </ac:spMkLst>
        </pc:spChg>
        <pc:spChg chg="mod">
          <ac:chgData name="Jianhua Liu" userId="24eb3eb90cb9dbe8" providerId="LiveId" clId="{26BDB4E8-6B0D-4792-97F9-1C6E0F369DE7}" dt="2019-02-24T18:30:22.592" v="17" actId="1076"/>
          <ac:spMkLst>
            <pc:docMk/>
            <pc:sldMk cId="1089041080" sldId="256"/>
            <ac:spMk id="12" creationId="{E78790CD-5684-4150-84C9-D56E3302CD90}"/>
          </ac:spMkLst>
        </pc:spChg>
        <pc:spChg chg="mod">
          <ac:chgData name="Jianhua Liu" userId="24eb3eb90cb9dbe8" providerId="LiveId" clId="{26BDB4E8-6B0D-4792-97F9-1C6E0F369DE7}" dt="2019-02-24T18:30:31.667" v="19" actId="1076"/>
          <ac:spMkLst>
            <pc:docMk/>
            <pc:sldMk cId="1089041080" sldId="256"/>
            <ac:spMk id="14" creationId="{24DCACDC-E7B1-4547-87AA-8E9920664BC5}"/>
          </ac:spMkLst>
        </pc:spChg>
        <pc:spChg chg="mod">
          <ac:chgData name="Jianhua Liu" userId="24eb3eb90cb9dbe8" providerId="LiveId" clId="{26BDB4E8-6B0D-4792-97F9-1C6E0F369DE7}" dt="2019-02-24T18:30:59.608" v="22" actId="1076"/>
          <ac:spMkLst>
            <pc:docMk/>
            <pc:sldMk cId="1089041080" sldId="256"/>
            <ac:spMk id="19" creationId="{A02D7CA3-6A20-49C4-9539-FBDD56F930C1}"/>
          </ac:spMkLst>
        </pc:spChg>
        <pc:spChg chg="mod">
          <ac:chgData name="Jianhua Liu" userId="24eb3eb90cb9dbe8" providerId="LiveId" clId="{26BDB4E8-6B0D-4792-97F9-1C6E0F369DE7}" dt="2019-02-24T18:31:52.666" v="29" actId="1076"/>
          <ac:spMkLst>
            <pc:docMk/>
            <pc:sldMk cId="1089041080" sldId="256"/>
            <ac:spMk id="20" creationId="{EB938A8A-467E-4BFB-B8A8-A31571BEC086}"/>
          </ac:spMkLst>
        </pc:spChg>
        <pc:spChg chg="mod">
          <ac:chgData name="Jianhua Liu" userId="24eb3eb90cb9dbe8" providerId="LiveId" clId="{26BDB4E8-6B0D-4792-97F9-1C6E0F369DE7}" dt="2019-02-24T18:31:26.918" v="25" actId="1076"/>
          <ac:spMkLst>
            <pc:docMk/>
            <pc:sldMk cId="1089041080" sldId="256"/>
            <ac:spMk id="21" creationId="{A8AA924B-8DAE-4A36-A9DB-B61EAB818F85}"/>
          </ac:spMkLst>
        </pc:spChg>
        <pc:picChg chg="add mod">
          <ac:chgData name="Jianhua Liu" userId="24eb3eb90cb9dbe8" providerId="LiveId" clId="{26BDB4E8-6B0D-4792-97F9-1C6E0F369DE7}" dt="2019-02-24T18:31:13.057" v="24" actId="1076"/>
          <ac:picMkLst>
            <pc:docMk/>
            <pc:sldMk cId="1089041080" sldId="256"/>
            <ac:picMk id="2" creationId="{91E16295-C5F1-4A82-9376-09EEBC3A3D14}"/>
          </ac:picMkLst>
        </pc:picChg>
        <pc:picChg chg="add mod">
          <ac:chgData name="Jianhua Liu" userId="24eb3eb90cb9dbe8" providerId="LiveId" clId="{26BDB4E8-6B0D-4792-97F9-1C6E0F369DE7}" dt="2019-02-24T18:31:45.703" v="28" actId="1076"/>
          <ac:picMkLst>
            <pc:docMk/>
            <pc:sldMk cId="1089041080" sldId="256"/>
            <ac:picMk id="3" creationId="{44FE64B5-B7EA-49E3-BA6A-A2DBAC3F771D}"/>
          </ac:picMkLst>
        </pc:picChg>
        <pc:picChg chg="mod">
          <ac:chgData name="Jianhua Liu" userId="24eb3eb90cb9dbe8" providerId="LiveId" clId="{26BDB4E8-6B0D-4792-97F9-1C6E0F369DE7}" dt="2019-02-24T18:30:16.154" v="16" actId="1076"/>
          <ac:picMkLst>
            <pc:docMk/>
            <pc:sldMk cId="1089041080" sldId="256"/>
            <ac:picMk id="4" creationId="{50D7DB40-5ADB-4EB6-A94F-58406BDFA001}"/>
          </ac:picMkLst>
        </pc:picChg>
        <pc:picChg chg="mod">
          <ac:chgData name="Jianhua Liu" userId="24eb3eb90cb9dbe8" providerId="LiveId" clId="{26BDB4E8-6B0D-4792-97F9-1C6E0F369DE7}" dt="2019-02-24T18:30:00.864" v="14" actId="1076"/>
          <ac:picMkLst>
            <pc:docMk/>
            <pc:sldMk cId="1089041080" sldId="256"/>
            <ac:picMk id="9" creationId="{EB744451-9F41-4353-9CD2-277050DE34B2}"/>
          </ac:picMkLst>
        </pc:picChg>
        <pc:picChg chg="mod">
          <ac:chgData name="Jianhua Liu" userId="24eb3eb90cb9dbe8" providerId="LiveId" clId="{26BDB4E8-6B0D-4792-97F9-1C6E0F369DE7}" dt="2019-02-24T18:30:27.620" v="18" actId="1076"/>
          <ac:picMkLst>
            <pc:docMk/>
            <pc:sldMk cId="1089041080" sldId="256"/>
            <ac:picMk id="13" creationId="{B8548784-FAC4-498F-B84E-0FD5B0101FCA}"/>
          </ac:picMkLst>
        </pc:picChg>
        <pc:picChg chg="del">
          <ac:chgData name="Jianhua Liu" userId="24eb3eb90cb9dbe8" providerId="LiveId" clId="{26BDB4E8-6B0D-4792-97F9-1C6E0F369DE7}" dt="2019-02-24T18:28:19.636" v="0" actId="478"/>
          <ac:picMkLst>
            <pc:docMk/>
            <pc:sldMk cId="1089041080" sldId="256"/>
            <ac:picMk id="16" creationId="{53F075BA-4781-48BE-A5B6-E3EB9AB9057D}"/>
          </ac:picMkLst>
        </pc:picChg>
        <pc:picChg chg="del">
          <ac:chgData name="Jianhua Liu" userId="24eb3eb90cb9dbe8" providerId="LiveId" clId="{26BDB4E8-6B0D-4792-97F9-1C6E0F369DE7}" dt="2019-02-24T18:28:32.453" v="4" actId="478"/>
          <ac:picMkLst>
            <pc:docMk/>
            <pc:sldMk cId="1089041080" sldId="256"/>
            <ac:picMk id="17" creationId="{8F97D631-FD79-4778-A4A4-E9EC1AB4594F}"/>
          </ac:picMkLst>
        </pc:picChg>
        <pc:picChg chg="mod">
          <ac:chgData name="Jianhua Liu" userId="24eb3eb90cb9dbe8" providerId="LiveId" clId="{26BDB4E8-6B0D-4792-97F9-1C6E0F369DE7}" dt="2019-02-24T18:30:44.793" v="21" actId="1076"/>
          <ac:picMkLst>
            <pc:docMk/>
            <pc:sldMk cId="1089041080" sldId="256"/>
            <ac:picMk id="18" creationId="{0E782E98-2E4E-428D-9C44-EF4FF23561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9096-346D-4EE3-8FF4-6AEEAB566BD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CFB3-16CE-44DC-ABDD-233F08520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9096-346D-4EE3-8FF4-6AEEAB566BD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CFB3-16CE-44DC-ABDD-233F08520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0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9096-346D-4EE3-8FF4-6AEEAB566BD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CFB3-16CE-44DC-ABDD-233F08520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9096-346D-4EE3-8FF4-6AEEAB566BD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CFB3-16CE-44DC-ABDD-233F08520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9096-346D-4EE3-8FF4-6AEEAB566BD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CFB3-16CE-44DC-ABDD-233F08520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3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9096-346D-4EE3-8FF4-6AEEAB566BD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CFB3-16CE-44DC-ABDD-233F08520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2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9096-346D-4EE3-8FF4-6AEEAB566BD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CFB3-16CE-44DC-ABDD-233F08520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7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9096-346D-4EE3-8FF4-6AEEAB566BD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CFB3-16CE-44DC-ABDD-233F08520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9096-346D-4EE3-8FF4-6AEEAB566BD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CFB3-16CE-44DC-ABDD-233F08520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9096-346D-4EE3-8FF4-6AEEAB566BD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CFB3-16CE-44DC-ABDD-233F08520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9096-346D-4EE3-8FF4-6AEEAB566BD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CFB3-16CE-44DC-ABDD-233F08520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0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89096-346D-4EE3-8FF4-6AEEAB566BD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CFB3-16CE-44DC-ABDD-233F08520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0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D7DB40-5ADB-4EB6-A94F-58406BDF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92" y="2999801"/>
            <a:ext cx="6026015" cy="5492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A0D5DD-E26A-409A-BAED-CD7646547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92" y="872067"/>
            <a:ext cx="6026015" cy="520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44451-9F41-4353-9CD2-277050DE3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73" y="1934280"/>
            <a:ext cx="4973444" cy="532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A7BF35-A4A9-4DB3-8CF5-EE34453CE714}"/>
              </a:ext>
            </a:extLst>
          </p:cNvPr>
          <p:cNvSpPr txBox="1"/>
          <p:nvPr/>
        </p:nvSpPr>
        <p:spPr>
          <a:xfrm>
            <a:off x="1501782" y="1485731"/>
            <a:ext cx="4068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Fig. 1. Results for Task 10. Display parameters: decimal, signed, char.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945FF-BABE-4E9C-8CBB-BA4349300EB0}"/>
              </a:ext>
            </a:extLst>
          </p:cNvPr>
          <p:cNvSpPr txBox="1"/>
          <p:nvPr/>
        </p:nvSpPr>
        <p:spPr>
          <a:xfrm>
            <a:off x="1344933" y="2529623"/>
            <a:ext cx="4270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Fig. 2. Results for Task 11. Display parameters: decimal, unsigned, char.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790CD-5684-4150-84C9-D56E3302CD90}"/>
              </a:ext>
            </a:extLst>
          </p:cNvPr>
          <p:cNvSpPr txBox="1"/>
          <p:nvPr/>
        </p:nvSpPr>
        <p:spPr>
          <a:xfrm>
            <a:off x="1012939" y="3638152"/>
            <a:ext cx="4832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Fig. 3. Results for Task 12. Display parameters: decimal, signed, char. Note that the results here are the increment results of Fig.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548784-FAC4-498F-B84E-0FD5B0101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377" y="4255605"/>
            <a:ext cx="4577235" cy="5614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DCACDC-E7B1-4547-87AA-8E9920664BC5}"/>
              </a:ext>
            </a:extLst>
          </p:cNvPr>
          <p:cNvSpPr txBox="1"/>
          <p:nvPr/>
        </p:nvSpPr>
        <p:spPr>
          <a:xfrm>
            <a:off x="1362837" y="4906401"/>
            <a:ext cx="4152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Fig. 4. Results for Task 12. Display parameters: decimal, signed, short.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782E98-2E4E-428D-9C44-EF4FF2356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330" y="5347557"/>
            <a:ext cx="4661339" cy="6206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2D7CA3-6A20-49C4-9539-FBDD56F930C1}"/>
              </a:ext>
            </a:extLst>
          </p:cNvPr>
          <p:cNvSpPr txBox="1"/>
          <p:nvPr/>
        </p:nvSpPr>
        <p:spPr>
          <a:xfrm>
            <a:off x="1293636" y="6051862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Fig. 5. Results for Task 13. Display parameters: decimal, unsigned, short.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938A8A-467E-4BFB-B8A8-A31571BEC086}"/>
              </a:ext>
            </a:extLst>
          </p:cNvPr>
          <p:cNvSpPr txBox="1"/>
          <p:nvPr/>
        </p:nvSpPr>
        <p:spPr>
          <a:xfrm>
            <a:off x="1352143" y="8423916"/>
            <a:ext cx="4153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Fig. 7. Results for Task 15. Display parameters: decimal, unsigned, int.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AA924B-8DAE-4A36-A9DB-B61EAB818F85}"/>
              </a:ext>
            </a:extLst>
          </p:cNvPr>
          <p:cNvSpPr txBox="1"/>
          <p:nvPr/>
        </p:nvSpPr>
        <p:spPr>
          <a:xfrm>
            <a:off x="1447796" y="7255708"/>
            <a:ext cx="3982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Fig. 6. Results for Task 14. Display parameters: decimal, signed, int.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E16295-C5F1-4A82-9376-09EEBC3A3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708" y="6542066"/>
            <a:ext cx="4758583" cy="6206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FE64B5-B7EA-49E3-BA6A-A2DBAC3F77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6468" y="7705014"/>
            <a:ext cx="4758583" cy="6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4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139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Jianhua Liu</dc:creator>
  <cp:lastModifiedBy>Jeremiah Webb</cp:lastModifiedBy>
  <cp:revision>5</cp:revision>
  <dcterms:created xsi:type="dcterms:W3CDTF">2019-02-24T03:08:58Z</dcterms:created>
  <dcterms:modified xsi:type="dcterms:W3CDTF">2021-11-02T02:03:43Z</dcterms:modified>
</cp:coreProperties>
</file>