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169B-2E59-41FC-B0A6-71EAFAB2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39797-56F7-4065-AD6D-74D677A80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BA80C-1B23-4409-9F19-AEB92F1B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B9CB6-1DE0-4490-BF84-CAA3FC91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073E0-8BAF-48E3-8204-F93C96B9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5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5454A-4D15-4D6E-BC59-18331076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19FCF-3070-4A3A-BF1E-4B53236C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05B3F-BAB2-4FFD-92E7-20F6DBA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B0A1-FFAB-4E47-A5AC-AAB69E42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E736B-4C32-4FBF-851A-CA9C8731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0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BBC91-2AF7-47ED-936F-DC8C4A994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ECAB5-0B96-4581-A0AF-218A8F2D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4C03C-15DA-4B07-934A-B590E9DF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9344A-92B9-415F-A56E-E0585247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5943-9325-442D-AB82-D0C0D92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1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720A9-674C-4889-9476-15F98270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3875E-015A-4DCA-BAA7-26A3128B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289FA-1366-45A9-9B6A-B463A046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05B5-46C8-4F8C-9D96-3B7277A2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5C5C6-D6E7-45C6-972B-2D68D64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BF0EB-E0EA-48F0-ABE5-9E513E76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C4207-F701-4D55-AB5A-C8B0F81E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D5561-0F9F-461A-996C-9C3719D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0FFD5-0E70-47CE-B366-874AD17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CE686-C706-4D9A-AF8C-DB3BE0A2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B529-1648-4462-9542-F159927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94D42-DA3A-4DFB-9C18-53CCA010C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8B786-DC6E-4CF5-B065-18F50388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531A7-B5FE-4C4B-BE1F-397C77B1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BE298-BDB3-4983-A7F0-439A1ED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C0647-46E1-4330-BFFD-DF60C1A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787BD-E5D2-4977-98AE-567EF350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39586-F7CE-466A-B494-92A92CC0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FFD9A-5278-45E6-9B0B-1318954A4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BCB401-C3B3-43C8-882B-25491C769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555C85-574F-4E15-86FD-AE66E1F65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95E794-DC25-4FB3-AE38-6674D3C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E7B5D-A619-448B-9BB1-70EB7FA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7830E-E2FA-462F-B180-8023BE7F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7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5CB04-E45F-42D1-A45F-F89417D4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806BE-86C8-4E3E-AAB5-0C3903DD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342A9A-22F8-41D5-A8A0-543BF46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3DD593-2B10-4FE6-8181-A2990818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183D3A-4A2B-4E8E-B3B5-7FB82FAD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A1D6DD-E896-44E0-8844-8FC5079E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4A2E3-F196-4F98-987E-08BC0E8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2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3443-74AA-479B-B32F-21C4C41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47F69-B780-46A2-AEAE-86E80BD5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4AFA5-2159-4DE4-ACEF-87998E783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4A4A4-0ADC-4935-AC23-41D93113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19C87-ECCD-4CFC-B881-8DB8FFDA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729FB-E623-435A-A9E6-85A1B0AA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1929C-94DF-42B2-8072-833A64CC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371DF-DD9D-40A5-8427-69608DEB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D3EA0-D0BE-48FF-B0EC-CB327FB8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5B96C-7E60-489E-9147-69582ED2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05391-BC09-4139-94B0-48FEF4BD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7A454-F119-4264-94A3-7A057716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6E9022-6AD7-4F5C-B339-F58F1957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F991-6C80-46A7-A488-2E0A9D59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DB2BC-AFF6-4CF5-9AF7-9FCECCEC4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B4C9-9C6E-46CD-AB68-A29775D7F600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D6558-137D-48E0-B24D-2C6517660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AF3A7-94AC-4B5C-921C-7AF7D9C7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4821A-36F3-4FA4-A030-B0133ED00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2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A235D8B2-AB9B-4E33-9C32-9D4195CE1650}"/>
              </a:ext>
            </a:extLst>
          </p:cNvPr>
          <p:cNvSpPr/>
          <p:nvPr/>
        </p:nvSpPr>
        <p:spPr>
          <a:xfrm>
            <a:off x="2392232" y="2551157"/>
            <a:ext cx="2676516" cy="15038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1249CD4-E94D-4E9F-B145-6005DF2642B6}"/>
              </a:ext>
            </a:extLst>
          </p:cNvPr>
          <p:cNvSpPr/>
          <p:nvPr/>
        </p:nvSpPr>
        <p:spPr>
          <a:xfrm>
            <a:off x="6164980" y="4507744"/>
            <a:ext cx="2676516" cy="15038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D9535C3-E1A7-43E8-8A06-AF102041A261}"/>
              </a:ext>
            </a:extLst>
          </p:cNvPr>
          <p:cNvSpPr/>
          <p:nvPr/>
        </p:nvSpPr>
        <p:spPr>
          <a:xfrm>
            <a:off x="6148680" y="2741181"/>
            <a:ext cx="2676516" cy="1503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F2F82BA-E85D-4DAA-859B-D1FFE0850964}"/>
              </a:ext>
            </a:extLst>
          </p:cNvPr>
          <p:cNvSpPr/>
          <p:nvPr/>
        </p:nvSpPr>
        <p:spPr>
          <a:xfrm>
            <a:off x="6148680" y="940861"/>
            <a:ext cx="2676516" cy="1503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D064DD-D338-44D3-A6CF-263362C8F7E1}"/>
              </a:ext>
            </a:extLst>
          </p:cNvPr>
          <p:cNvCxnSpPr>
            <a:cxnSpLocks/>
          </p:cNvCxnSpPr>
          <p:nvPr/>
        </p:nvCxnSpPr>
        <p:spPr>
          <a:xfrm>
            <a:off x="5366327" y="1829818"/>
            <a:ext cx="0" cy="33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352987A-6181-49AC-ADF9-C9D73A0CC055}"/>
              </a:ext>
            </a:extLst>
          </p:cNvPr>
          <p:cNvCxnSpPr/>
          <p:nvPr/>
        </p:nvCxnSpPr>
        <p:spPr>
          <a:xfrm>
            <a:off x="6576291" y="1542135"/>
            <a:ext cx="0" cy="66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A18F5D-B525-441F-8719-291F68E86A65}"/>
              </a:ext>
            </a:extLst>
          </p:cNvPr>
          <p:cNvCxnSpPr/>
          <p:nvPr/>
        </p:nvCxnSpPr>
        <p:spPr>
          <a:xfrm>
            <a:off x="6580909" y="3155236"/>
            <a:ext cx="0" cy="66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C003AA3-46C9-4045-AB10-1C2FE3A91E10}"/>
              </a:ext>
            </a:extLst>
          </p:cNvPr>
          <p:cNvSpPr txBox="1"/>
          <p:nvPr/>
        </p:nvSpPr>
        <p:spPr>
          <a:xfrm>
            <a:off x="6964218" y="1357469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交易数量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15A0E4-48E2-4DEB-803E-B3BF7504FE6F}"/>
              </a:ext>
            </a:extLst>
          </p:cNvPr>
          <p:cNvSpPr txBox="1"/>
          <p:nvPr/>
        </p:nvSpPr>
        <p:spPr>
          <a:xfrm>
            <a:off x="6964218" y="2022487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区块大小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BB2DF0A-EBFA-4245-A716-5C89F0E687CB}"/>
              </a:ext>
            </a:extLst>
          </p:cNvPr>
          <p:cNvSpPr txBox="1"/>
          <p:nvPr/>
        </p:nvSpPr>
        <p:spPr>
          <a:xfrm>
            <a:off x="6964218" y="2973373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超时时间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940DFB-5A80-44DA-B0A3-254595099A80}"/>
              </a:ext>
            </a:extLst>
          </p:cNvPr>
          <p:cNvSpPr txBox="1"/>
          <p:nvPr/>
        </p:nvSpPr>
        <p:spPr>
          <a:xfrm>
            <a:off x="6964218" y="3635588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出块频率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0D8EE0-8745-4CBA-9099-7C34D5707E20}"/>
              </a:ext>
            </a:extLst>
          </p:cNvPr>
          <p:cNvSpPr txBox="1"/>
          <p:nvPr/>
        </p:nvSpPr>
        <p:spPr>
          <a:xfrm>
            <a:off x="6964218" y="4961007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配置区块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1DB138F-BAC4-428A-A518-A891D5C633CF}"/>
              </a:ext>
            </a:extLst>
          </p:cNvPr>
          <p:cNvSpPr txBox="1"/>
          <p:nvPr/>
        </p:nvSpPr>
        <p:spPr>
          <a:xfrm>
            <a:off x="2692695" y="3118413"/>
            <a:ext cx="20409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BFT</a:t>
            </a:r>
            <a:r>
              <a:rPr lang="zh-CN" altLang="en-US" dirty="0"/>
              <a:t>是否是</a:t>
            </a:r>
            <a:r>
              <a:rPr lang="en-US" altLang="zh-CN" dirty="0"/>
              <a:t> leader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E714C3-2F43-44A1-BF30-283A5728F624}"/>
              </a:ext>
            </a:extLst>
          </p:cNvPr>
          <p:cNvSpPr txBox="1"/>
          <p:nvPr/>
        </p:nvSpPr>
        <p:spPr>
          <a:xfrm>
            <a:off x="2692694" y="3487745"/>
            <a:ext cx="20409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PoW</a:t>
            </a:r>
            <a:r>
              <a:rPr lang="zh-CN" altLang="en-US" dirty="0"/>
              <a:t>是否已经出块</a:t>
            </a:r>
            <a:endParaRPr lang="en-US" altLang="zh-CN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89A0572-5C4F-427E-873D-0CF078706D11}"/>
              </a:ext>
            </a:extLst>
          </p:cNvPr>
          <p:cNvSpPr/>
          <p:nvPr/>
        </p:nvSpPr>
        <p:spPr>
          <a:xfrm>
            <a:off x="956626" y="3155236"/>
            <a:ext cx="1099127" cy="665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548991-3B9C-4968-9CA9-B3DD569176BE}"/>
              </a:ext>
            </a:extLst>
          </p:cNvPr>
          <p:cNvSpPr txBox="1"/>
          <p:nvPr/>
        </p:nvSpPr>
        <p:spPr>
          <a:xfrm>
            <a:off x="1183023" y="3293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开始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82ED40D-F692-41BF-B134-03DD6E20F514}"/>
              </a:ext>
            </a:extLst>
          </p:cNvPr>
          <p:cNvCxnSpPr>
            <a:cxnSpLocks/>
          </p:cNvCxnSpPr>
          <p:nvPr/>
        </p:nvCxnSpPr>
        <p:spPr>
          <a:xfrm>
            <a:off x="9670682" y="1886630"/>
            <a:ext cx="0" cy="325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15C6FF8-7BE5-4950-AD1E-B58CC700F6BC}"/>
              </a:ext>
            </a:extLst>
          </p:cNvPr>
          <p:cNvCxnSpPr/>
          <p:nvPr/>
        </p:nvCxnSpPr>
        <p:spPr>
          <a:xfrm>
            <a:off x="8460141" y="1542135"/>
            <a:ext cx="0" cy="66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C9A6675-03DA-4B80-ACF5-79E868E25F76}"/>
              </a:ext>
            </a:extLst>
          </p:cNvPr>
          <p:cNvCxnSpPr/>
          <p:nvPr/>
        </p:nvCxnSpPr>
        <p:spPr>
          <a:xfrm>
            <a:off x="8464391" y="3155236"/>
            <a:ext cx="0" cy="66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0B40F3-2F40-4A39-839B-D25D8B01E94C}"/>
              </a:ext>
            </a:extLst>
          </p:cNvPr>
          <p:cNvCxnSpPr>
            <a:stCxn id="32" idx="6"/>
          </p:cNvCxnSpPr>
          <p:nvPr/>
        </p:nvCxnSpPr>
        <p:spPr>
          <a:xfrm>
            <a:off x="2055753" y="3487745"/>
            <a:ext cx="63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EF966F-1A20-427E-99BF-DE518804B151}"/>
              </a:ext>
            </a:extLst>
          </p:cNvPr>
          <p:cNvCxnSpPr/>
          <p:nvPr/>
        </p:nvCxnSpPr>
        <p:spPr>
          <a:xfrm>
            <a:off x="4729386" y="3489340"/>
            <a:ext cx="63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11BF54E-FA7F-4E7B-B3C0-5F6C77E2AC3A}"/>
              </a:ext>
            </a:extLst>
          </p:cNvPr>
          <p:cNvCxnSpPr>
            <a:cxnSpLocks/>
          </p:cNvCxnSpPr>
          <p:nvPr/>
        </p:nvCxnSpPr>
        <p:spPr>
          <a:xfrm>
            <a:off x="5366327" y="1829818"/>
            <a:ext cx="1209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9FC1154-68F7-4105-902D-D84A9376AA4C}"/>
              </a:ext>
            </a:extLst>
          </p:cNvPr>
          <p:cNvCxnSpPr>
            <a:cxnSpLocks/>
          </p:cNvCxnSpPr>
          <p:nvPr/>
        </p:nvCxnSpPr>
        <p:spPr>
          <a:xfrm>
            <a:off x="5366327" y="3487745"/>
            <a:ext cx="1209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4DBAB2F-BB99-4F55-A6B3-F8AC7EFFFBD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366327" y="5145673"/>
            <a:ext cx="159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07AB37-6F12-4147-B65C-AEA82163E62E}"/>
              </a:ext>
            </a:extLst>
          </p:cNvPr>
          <p:cNvCxnSpPr>
            <a:cxnSpLocks/>
          </p:cNvCxnSpPr>
          <p:nvPr/>
        </p:nvCxnSpPr>
        <p:spPr>
          <a:xfrm>
            <a:off x="6576291" y="1542238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77ED285-E39C-4F8B-9C9E-C1547BA85F8E}"/>
              </a:ext>
            </a:extLst>
          </p:cNvPr>
          <p:cNvCxnSpPr>
            <a:cxnSpLocks/>
          </p:cNvCxnSpPr>
          <p:nvPr/>
        </p:nvCxnSpPr>
        <p:spPr>
          <a:xfrm>
            <a:off x="6576291" y="2207153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E141C1-C14C-4C3E-942A-8699C0271296}"/>
              </a:ext>
            </a:extLst>
          </p:cNvPr>
          <p:cNvCxnSpPr>
            <a:cxnSpLocks/>
          </p:cNvCxnSpPr>
          <p:nvPr/>
        </p:nvCxnSpPr>
        <p:spPr>
          <a:xfrm>
            <a:off x="6592743" y="3162114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867A954-6AE6-4DEA-A4EF-AE4124142323}"/>
              </a:ext>
            </a:extLst>
          </p:cNvPr>
          <p:cNvCxnSpPr>
            <a:cxnSpLocks/>
          </p:cNvCxnSpPr>
          <p:nvPr/>
        </p:nvCxnSpPr>
        <p:spPr>
          <a:xfrm>
            <a:off x="6592743" y="3820254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8CF40D4-6BC5-4363-94EA-C13B57632778}"/>
              </a:ext>
            </a:extLst>
          </p:cNvPr>
          <p:cNvCxnSpPr>
            <a:cxnSpLocks/>
          </p:cNvCxnSpPr>
          <p:nvPr/>
        </p:nvCxnSpPr>
        <p:spPr>
          <a:xfrm>
            <a:off x="8088666" y="1542135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2DE4261-E180-40CF-B681-F237F2F9C8F4}"/>
              </a:ext>
            </a:extLst>
          </p:cNvPr>
          <p:cNvCxnSpPr>
            <a:cxnSpLocks/>
          </p:cNvCxnSpPr>
          <p:nvPr/>
        </p:nvCxnSpPr>
        <p:spPr>
          <a:xfrm>
            <a:off x="8088666" y="2207153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B24E433-7625-405F-894A-93460FBEFC4D}"/>
              </a:ext>
            </a:extLst>
          </p:cNvPr>
          <p:cNvCxnSpPr>
            <a:cxnSpLocks/>
          </p:cNvCxnSpPr>
          <p:nvPr/>
        </p:nvCxnSpPr>
        <p:spPr>
          <a:xfrm>
            <a:off x="8072214" y="3162114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857669C-FCE8-48A5-8A8E-03B1CC588C90}"/>
              </a:ext>
            </a:extLst>
          </p:cNvPr>
          <p:cNvCxnSpPr>
            <a:cxnSpLocks/>
          </p:cNvCxnSpPr>
          <p:nvPr/>
        </p:nvCxnSpPr>
        <p:spPr>
          <a:xfrm>
            <a:off x="8088666" y="3820254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FED9F47-6F85-4F56-9D57-B1946B073F50}"/>
              </a:ext>
            </a:extLst>
          </p:cNvPr>
          <p:cNvCxnSpPr>
            <a:cxnSpLocks/>
          </p:cNvCxnSpPr>
          <p:nvPr/>
        </p:nvCxnSpPr>
        <p:spPr>
          <a:xfrm>
            <a:off x="8460718" y="1916800"/>
            <a:ext cx="1209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5857727-FE96-4075-9778-9104F3244734}"/>
              </a:ext>
            </a:extLst>
          </p:cNvPr>
          <p:cNvCxnSpPr>
            <a:cxnSpLocks/>
          </p:cNvCxnSpPr>
          <p:nvPr/>
        </p:nvCxnSpPr>
        <p:spPr>
          <a:xfrm>
            <a:off x="8460718" y="3487745"/>
            <a:ext cx="1209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9EA1172-359A-4AEF-9904-E0A8AD1D01B2}"/>
              </a:ext>
            </a:extLst>
          </p:cNvPr>
          <p:cNvCxnSpPr>
            <a:cxnSpLocks/>
          </p:cNvCxnSpPr>
          <p:nvPr/>
        </p:nvCxnSpPr>
        <p:spPr>
          <a:xfrm>
            <a:off x="8088666" y="5145673"/>
            <a:ext cx="158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0533F06-FFA5-4611-9E6B-D9D75E2B2BDF}"/>
              </a:ext>
            </a:extLst>
          </p:cNvPr>
          <p:cNvCxnSpPr>
            <a:cxnSpLocks/>
          </p:cNvCxnSpPr>
          <p:nvPr/>
        </p:nvCxnSpPr>
        <p:spPr>
          <a:xfrm>
            <a:off x="9603718" y="3487745"/>
            <a:ext cx="711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634889DF-F751-4FC8-B2E5-A5C621B81C84}"/>
              </a:ext>
            </a:extLst>
          </p:cNvPr>
          <p:cNvSpPr/>
          <p:nvPr/>
        </p:nvSpPr>
        <p:spPr>
          <a:xfrm>
            <a:off x="10315502" y="3169831"/>
            <a:ext cx="1099127" cy="6650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73A5AFA-4D41-4CDF-87E7-73B9F90D3300}"/>
              </a:ext>
            </a:extLst>
          </p:cNvPr>
          <p:cNvSpPr txBox="1"/>
          <p:nvPr/>
        </p:nvSpPr>
        <p:spPr>
          <a:xfrm>
            <a:off x="10541899" y="3308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出块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44778F-A58F-47A2-8A2D-D1BB75EFCFB7}"/>
              </a:ext>
            </a:extLst>
          </p:cNvPr>
          <p:cNvSpPr txBox="1"/>
          <p:nvPr/>
        </p:nvSpPr>
        <p:spPr>
          <a:xfrm>
            <a:off x="7991583" y="95253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TxPool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A80DC9C-63FB-4FE5-9420-94BE43C8DEC2}"/>
              </a:ext>
            </a:extLst>
          </p:cNvPr>
          <p:cNvSpPr txBox="1"/>
          <p:nvPr/>
        </p:nvSpPr>
        <p:spPr>
          <a:xfrm>
            <a:off x="8094176" y="273734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628D02A-40D8-4856-B8CD-E4F2AC8E59A0}"/>
              </a:ext>
            </a:extLst>
          </p:cNvPr>
          <p:cNvSpPr txBox="1"/>
          <p:nvPr/>
        </p:nvSpPr>
        <p:spPr>
          <a:xfrm>
            <a:off x="7771678" y="454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核心引擎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5A617C3-E86E-4D51-9797-16ED3755F379}"/>
              </a:ext>
            </a:extLst>
          </p:cNvPr>
          <p:cNvSpPr txBox="1"/>
          <p:nvPr/>
        </p:nvSpPr>
        <p:spPr>
          <a:xfrm>
            <a:off x="3966843" y="2608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共识模块</a:t>
            </a:r>
          </a:p>
        </p:txBody>
      </p:sp>
    </p:spTree>
    <p:extLst>
      <p:ext uri="{BB962C8B-B14F-4D97-AF65-F5344CB8AC3E}">
        <p14:creationId xmlns:p14="http://schemas.microsoft.com/office/powerpoint/2010/main" val="23550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T114041</dc:creator>
  <cp:lastModifiedBy>T114041</cp:lastModifiedBy>
  <cp:revision>1</cp:revision>
  <dcterms:created xsi:type="dcterms:W3CDTF">2020-09-18T06:09:52Z</dcterms:created>
  <dcterms:modified xsi:type="dcterms:W3CDTF">2020-09-18T06:09:58Z</dcterms:modified>
</cp:coreProperties>
</file>