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7E192-7690-4C14-A25D-A999A5746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176C3-A368-4AEA-8C16-08F4780E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77DCB-CEC1-4C6F-8FC4-A9145C70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E4CFD-45DE-4542-9BD7-42D1FB4F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F5421-EA61-4B5B-A436-EB163579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6DC7-5563-4B8D-9CA4-B7519729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8FD7F-3753-4F5E-9FCC-E83009BB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08827-0833-46CC-B452-FAAAD596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48706-6033-4F09-AB6C-C3FF9A56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F5191-A73F-4113-B60F-ECE7A6ED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97D6FB-BA56-4E85-87F2-D6A037230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C1A4E-7FBC-45C5-93FF-862D6F5EC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5007D-044C-42A2-8AED-5DB566FF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9D77-C3C1-46B0-9AFB-0EF9325A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0A7E2-13FC-4103-9477-46E46FEF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7134C-22F7-409E-B406-F5E8CEC8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4CFE9-8C25-45A9-8CCC-3B75D472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B7257-528E-43CE-808E-C2E2C2B4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A6A53-72D9-4475-A57E-FA0AA019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19ABF-FC9F-4F31-918E-7EB68DF6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AB386-35AD-4A5C-94C8-3B7C44F2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F83AF-4BAF-4F74-BD88-5698A974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6294-0887-43D6-B968-81C9B7AA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85292-D792-40AC-9C32-4878802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98154-450D-4A60-A79C-49AFB9D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42B7-8BEB-4700-A020-8C28A46F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2FB4-49B7-477D-87EB-6D0C7508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F87C-EF90-4CFD-B05C-F88BC10C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58C04-B22D-493D-A24B-F6F7633C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62B81-2ED4-4212-80A8-8738B349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1E3C0-41A4-475D-9774-57B8462D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B893D-F512-4128-BDDB-5999D64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8D62E-20EE-4B25-8E6A-49D6175F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AB577-5859-4239-A2D9-D76EAD04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06AD-B559-49A8-B003-F6B7C1F5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636ED-46A9-4E8C-92C6-0372E58C9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43E06-999A-4D04-829D-A4357024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0081E-4D7F-4330-9C19-8DF6F105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5E21F1-502D-41FE-BA82-B4BBD5C5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E1F6-0BBE-44D9-9B31-38407DB2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30908-C032-4E8F-B7E6-CD36FA21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0CE6D9-1506-43F2-A08C-DF9F85F4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2887E-7C04-4178-9253-581E0D0B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9F646-0E2F-4979-9868-ABDBFC10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342C8-60DD-42A0-89C2-58D4EB5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53E24-7196-477B-BCC2-9CE374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5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D509B-FD02-4E79-8138-BD356CCB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E1D0-C438-4F9C-B905-DBDB7FCD7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66146D-7FE7-4610-A329-27B72A70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F4BDA-65DB-42C0-8E78-D0BD6EA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0B158-C113-44B2-A808-EF477A05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4C920-7971-4AE1-B03F-2822403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5BE7B-8E95-4F76-9C9C-01778DAD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D3EAEB-48A3-45C4-B6DC-2816E7327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B35B0-25FC-4B6A-8AC8-0C785FC8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44E1E-892F-47BE-A39A-333E7A8A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026EE-01BB-46C3-9596-F1E17A6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AC111-0A8C-4F28-84AB-E6B7237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0F55A4-0557-43F9-824B-8555B57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E10E9-4EEA-4DFC-81A0-B7B24218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F59EA-0807-4C72-BBB8-3BC9B9F5B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1B9F-F916-41E1-A4AD-753C105E8C3B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4A5A-9A3A-4D83-BE13-5680B6A6F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71D7C-04EC-43F6-AEA5-80174A539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FF3A-2021-49FD-ADEC-3F7EC7154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796B5422-F4E4-45FB-A8B5-528282C026A3}"/>
              </a:ext>
            </a:extLst>
          </p:cNvPr>
          <p:cNvSpPr/>
          <p:nvPr/>
        </p:nvSpPr>
        <p:spPr>
          <a:xfrm>
            <a:off x="7000156" y="2211886"/>
            <a:ext cx="4345985" cy="4448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2F7268-937E-4548-8416-BA2A10326C10}"/>
              </a:ext>
            </a:extLst>
          </p:cNvPr>
          <p:cNvSpPr/>
          <p:nvPr/>
        </p:nvSpPr>
        <p:spPr>
          <a:xfrm>
            <a:off x="990599" y="2230936"/>
            <a:ext cx="4345985" cy="4448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2666E4-075E-4740-B20E-5D3D57558FCB}"/>
              </a:ext>
            </a:extLst>
          </p:cNvPr>
          <p:cNvSpPr/>
          <p:nvPr/>
        </p:nvSpPr>
        <p:spPr>
          <a:xfrm>
            <a:off x="1066802" y="2386013"/>
            <a:ext cx="4124317" cy="25976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4D9F87-66C3-4515-AE50-A37A5D6D6088}"/>
              </a:ext>
            </a:extLst>
          </p:cNvPr>
          <p:cNvSpPr/>
          <p:nvPr/>
        </p:nvSpPr>
        <p:spPr>
          <a:xfrm>
            <a:off x="4285318" y="2961092"/>
            <a:ext cx="735699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A280AE-1AA9-40B8-8426-F3A5BD8B3180}"/>
              </a:ext>
            </a:extLst>
          </p:cNvPr>
          <p:cNvSpPr/>
          <p:nvPr/>
        </p:nvSpPr>
        <p:spPr>
          <a:xfrm>
            <a:off x="4290262" y="3967617"/>
            <a:ext cx="735699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493FCE-D83B-44E4-9E40-63212B31FCD8}"/>
              </a:ext>
            </a:extLst>
          </p:cNvPr>
          <p:cNvSpPr/>
          <p:nvPr/>
        </p:nvSpPr>
        <p:spPr>
          <a:xfrm>
            <a:off x="2645157" y="5698036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569068-FA05-4FE7-B877-024A0D7EED82}"/>
              </a:ext>
            </a:extLst>
          </p:cNvPr>
          <p:cNvSpPr txBox="1"/>
          <p:nvPr/>
        </p:nvSpPr>
        <p:spPr>
          <a:xfrm>
            <a:off x="2612857" y="5851507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共识模块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EE8566-3BC2-4749-8723-119AB751F2EF}"/>
              </a:ext>
            </a:extLst>
          </p:cNvPr>
          <p:cNvSpPr/>
          <p:nvPr/>
        </p:nvSpPr>
        <p:spPr>
          <a:xfrm>
            <a:off x="1369739" y="5698036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C8B188-B570-4B3F-B0FF-D2784A26F781}"/>
              </a:ext>
            </a:extLst>
          </p:cNvPr>
          <p:cNvSpPr txBox="1"/>
          <p:nvPr/>
        </p:nvSpPr>
        <p:spPr>
          <a:xfrm>
            <a:off x="1369739" y="5851507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合约引擎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6D9127-8B17-4054-A6CC-352D8CA8E28F}"/>
              </a:ext>
            </a:extLst>
          </p:cNvPr>
          <p:cNvSpPr/>
          <p:nvPr/>
        </p:nvSpPr>
        <p:spPr>
          <a:xfrm>
            <a:off x="1230596" y="2668573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TxPool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F5FE4E-D0F5-4BAD-AFC4-C2A869850227}"/>
              </a:ext>
            </a:extLst>
          </p:cNvPr>
          <p:cNvSpPr/>
          <p:nvPr/>
        </p:nvSpPr>
        <p:spPr>
          <a:xfrm>
            <a:off x="1262799" y="3257662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交易调度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0568FEA-770C-424F-AD98-7B3E45799F7F}"/>
              </a:ext>
            </a:extLst>
          </p:cNvPr>
          <p:cNvSpPr/>
          <p:nvPr/>
        </p:nvSpPr>
        <p:spPr>
          <a:xfrm>
            <a:off x="1244222" y="3868304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核心引擎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10C4E5-FA7B-44AE-BC7B-D2A149607D92}"/>
              </a:ext>
            </a:extLst>
          </p:cNvPr>
          <p:cNvSpPr/>
          <p:nvPr/>
        </p:nvSpPr>
        <p:spPr>
          <a:xfrm>
            <a:off x="3920575" y="5688511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0434DD-16E6-471A-8CDC-CD7280F241BD}"/>
              </a:ext>
            </a:extLst>
          </p:cNvPr>
          <p:cNvSpPr txBox="1"/>
          <p:nvPr/>
        </p:nvSpPr>
        <p:spPr>
          <a:xfrm>
            <a:off x="3920575" y="5841982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存储模块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CC34BB7-3B41-4AB8-ACB2-D84836C4F99F}"/>
              </a:ext>
            </a:extLst>
          </p:cNvPr>
          <p:cNvSpPr/>
          <p:nvPr/>
        </p:nvSpPr>
        <p:spPr>
          <a:xfrm>
            <a:off x="7333010" y="2386013"/>
            <a:ext cx="3617637" cy="259764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6336F0B-552F-4778-A3B0-F815B95DF704}"/>
              </a:ext>
            </a:extLst>
          </p:cNvPr>
          <p:cNvSpPr/>
          <p:nvPr/>
        </p:nvSpPr>
        <p:spPr>
          <a:xfrm>
            <a:off x="7601162" y="3021738"/>
            <a:ext cx="735699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C66927C-F3EE-4251-B70E-1928A4698225}"/>
              </a:ext>
            </a:extLst>
          </p:cNvPr>
          <p:cNvSpPr/>
          <p:nvPr/>
        </p:nvSpPr>
        <p:spPr>
          <a:xfrm>
            <a:off x="7601161" y="4006983"/>
            <a:ext cx="735699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P2P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86E19AA-6022-4236-A9DE-497FA822B906}"/>
              </a:ext>
            </a:extLst>
          </p:cNvPr>
          <p:cNvSpPr/>
          <p:nvPr/>
        </p:nvSpPr>
        <p:spPr>
          <a:xfrm>
            <a:off x="8608428" y="5698036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010C3B-5D23-40D4-A655-F2363022B833}"/>
              </a:ext>
            </a:extLst>
          </p:cNvPr>
          <p:cNvSpPr txBox="1"/>
          <p:nvPr/>
        </p:nvSpPr>
        <p:spPr>
          <a:xfrm>
            <a:off x="8576128" y="5851507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共识模块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E9B4F74-99A0-44A4-9507-7CD2C8E1EB20}"/>
              </a:ext>
            </a:extLst>
          </p:cNvPr>
          <p:cNvSpPr/>
          <p:nvPr/>
        </p:nvSpPr>
        <p:spPr>
          <a:xfrm>
            <a:off x="7333010" y="5698036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493206-10D2-4B00-8F2D-D3E25A4B30DF}"/>
              </a:ext>
            </a:extLst>
          </p:cNvPr>
          <p:cNvSpPr txBox="1"/>
          <p:nvPr/>
        </p:nvSpPr>
        <p:spPr>
          <a:xfrm>
            <a:off x="7333010" y="5851507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合约引擎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E771C37-2392-414F-9509-717015FF203B}"/>
              </a:ext>
            </a:extLst>
          </p:cNvPr>
          <p:cNvSpPr/>
          <p:nvPr/>
        </p:nvSpPr>
        <p:spPr>
          <a:xfrm>
            <a:off x="9300136" y="2717831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TxPool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01F6E25-6FA6-41A3-B75B-1C0A1EA18FF4}"/>
              </a:ext>
            </a:extLst>
          </p:cNvPr>
          <p:cNvSpPr/>
          <p:nvPr/>
        </p:nvSpPr>
        <p:spPr>
          <a:xfrm>
            <a:off x="9300136" y="3457356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交易调度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7ABBEB9-B680-4C85-826E-50A1E68D8CB4}"/>
              </a:ext>
            </a:extLst>
          </p:cNvPr>
          <p:cNvSpPr/>
          <p:nvPr/>
        </p:nvSpPr>
        <p:spPr>
          <a:xfrm>
            <a:off x="9269288" y="4249194"/>
            <a:ext cx="13072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核心引擎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D4C913F-290E-4BAF-A2F0-429D650E22BC}"/>
              </a:ext>
            </a:extLst>
          </p:cNvPr>
          <p:cNvSpPr/>
          <p:nvPr/>
        </p:nvSpPr>
        <p:spPr>
          <a:xfrm>
            <a:off x="9883846" y="5688511"/>
            <a:ext cx="1066801" cy="6762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F32892-5194-4AB1-AA36-8FB5D15A65E4}"/>
              </a:ext>
            </a:extLst>
          </p:cNvPr>
          <p:cNvSpPr txBox="1"/>
          <p:nvPr/>
        </p:nvSpPr>
        <p:spPr>
          <a:xfrm>
            <a:off x="9883846" y="5841982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存储模块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CD91F37-1A4F-4EFC-A087-D4236CF21248}"/>
              </a:ext>
            </a:extLst>
          </p:cNvPr>
          <p:cNvSpPr/>
          <p:nvPr/>
        </p:nvSpPr>
        <p:spPr>
          <a:xfrm>
            <a:off x="5825576" y="802186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5A33AB-EDDA-400C-B216-F06360F2B29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036446" y="1716586"/>
            <a:ext cx="1246330" cy="1492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AC1A84-70D9-40C0-AEF0-8C08075DBF8A}"/>
              </a:ext>
            </a:extLst>
          </p:cNvPr>
          <p:cNvCxnSpPr>
            <a:stCxn id="31" idx="2"/>
            <a:endCxn id="17" idx="1"/>
          </p:cNvCxnSpPr>
          <p:nvPr/>
        </p:nvCxnSpPr>
        <p:spPr>
          <a:xfrm>
            <a:off x="6282776" y="1716586"/>
            <a:ext cx="1318386" cy="1522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FE7039-2DBD-4135-91FE-DC18E463BA20}"/>
              </a:ext>
            </a:extLst>
          </p:cNvPr>
          <p:cNvCxnSpPr>
            <a:cxnSpLocks/>
          </p:cNvCxnSpPr>
          <p:nvPr/>
        </p:nvCxnSpPr>
        <p:spPr>
          <a:xfrm>
            <a:off x="5010049" y="4224792"/>
            <a:ext cx="2591112" cy="0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8EFFD28-D93A-43A8-93CB-D0A075FB21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922917" y="4983660"/>
            <a:ext cx="1206044" cy="72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90683E8-8FBE-46F0-B8F9-97E322994C8E}"/>
              </a:ext>
            </a:extLst>
          </p:cNvPr>
          <p:cNvSpPr/>
          <p:nvPr/>
        </p:nvSpPr>
        <p:spPr>
          <a:xfrm flipV="1">
            <a:off x="1303581" y="464400"/>
            <a:ext cx="760144" cy="290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4D0F5A9-FE80-4937-A7DE-37BA2DC1DA48}"/>
              </a:ext>
            </a:extLst>
          </p:cNvPr>
          <p:cNvCxnSpPr>
            <a:cxnSpLocks/>
          </p:cNvCxnSpPr>
          <p:nvPr/>
        </p:nvCxnSpPr>
        <p:spPr>
          <a:xfrm>
            <a:off x="3206202" y="5016630"/>
            <a:ext cx="0" cy="671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163891A-F197-435B-BF61-D7C027B5728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61801" y="4983660"/>
            <a:ext cx="1192175" cy="7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B9C6B65-3C84-4DD9-9B7B-B7161E17D10B}"/>
              </a:ext>
            </a:extLst>
          </p:cNvPr>
          <p:cNvCxnSpPr>
            <a:cxnSpLocks/>
          </p:cNvCxnSpPr>
          <p:nvPr/>
        </p:nvCxnSpPr>
        <p:spPr>
          <a:xfrm flipH="1">
            <a:off x="7807244" y="4993184"/>
            <a:ext cx="1255642" cy="72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EA6CB6D-FCD7-4209-833B-0C6642CEBC79}"/>
              </a:ext>
            </a:extLst>
          </p:cNvPr>
          <p:cNvCxnSpPr>
            <a:cxnSpLocks/>
          </p:cNvCxnSpPr>
          <p:nvPr/>
        </p:nvCxnSpPr>
        <p:spPr>
          <a:xfrm>
            <a:off x="9090530" y="5026154"/>
            <a:ext cx="0" cy="671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FA51445-1FD5-414C-97DB-F49E0BCDB5B9}"/>
              </a:ext>
            </a:extLst>
          </p:cNvPr>
          <p:cNvCxnSpPr>
            <a:cxnSpLocks/>
          </p:cNvCxnSpPr>
          <p:nvPr/>
        </p:nvCxnSpPr>
        <p:spPr>
          <a:xfrm>
            <a:off x="9146129" y="4993184"/>
            <a:ext cx="1192175" cy="7048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2E42847-F8E9-4774-B18A-B84B473CB432}"/>
              </a:ext>
            </a:extLst>
          </p:cNvPr>
          <p:cNvSpPr txBox="1"/>
          <p:nvPr/>
        </p:nvSpPr>
        <p:spPr>
          <a:xfrm>
            <a:off x="2030632" y="4328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</a:t>
            </a:r>
            <a:r>
              <a:rPr lang="zh-CN" altLang="en-US" dirty="0"/>
              <a:t>进程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6739124-90F4-4721-933C-73F6440B3385}"/>
              </a:ext>
            </a:extLst>
          </p:cNvPr>
          <p:cNvCxnSpPr>
            <a:cxnSpLocks/>
          </p:cNvCxnSpPr>
          <p:nvPr/>
        </p:nvCxnSpPr>
        <p:spPr>
          <a:xfrm flipH="1">
            <a:off x="1301094" y="1169289"/>
            <a:ext cx="685282" cy="11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CB88BE2-F829-44D4-871D-DAFBB32A831E}"/>
              </a:ext>
            </a:extLst>
          </p:cNvPr>
          <p:cNvSpPr txBox="1"/>
          <p:nvPr/>
        </p:nvSpPr>
        <p:spPr>
          <a:xfrm>
            <a:off x="1970173" y="9719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RPC</a:t>
            </a:r>
            <a:r>
              <a:rPr lang="zh-CN" altLang="en-US" dirty="0"/>
              <a:t>通信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E600A1-1607-48A2-A246-BB87AF0BA527}"/>
              </a:ext>
            </a:extLst>
          </p:cNvPr>
          <p:cNvCxnSpPr>
            <a:cxnSpLocks/>
          </p:cNvCxnSpPr>
          <p:nvPr/>
        </p:nvCxnSpPr>
        <p:spPr>
          <a:xfrm>
            <a:off x="1306476" y="1620293"/>
            <a:ext cx="663697" cy="0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40FA8-4B60-47B9-B593-256D5F71EC93}"/>
              </a:ext>
            </a:extLst>
          </p:cNvPr>
          <p:cNvSpPr txBox="1"/>
          <p:nvPr/>
        </p:nvSpPr>
        <p:spPr>
          <a:xfrm>
            <a:off x="1970173" y="14067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P2P</a:t>
            </a:r>
            <a:r>
              <a:rPr lang="zh-CN" altLang="en-US" dirty="0"/>
              <a:t>通信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13655CD-A7D7-48D3-8599-0F6D584C1D7D}"/>
              </a:ext>
            </a:extLst>
          </p:cNvPr>
          <p:cNvSpPr/>
          <p:nvPr/>
        </p:nvSpPr>
        <p:spPr>
          <a:xfrm>
            <a:off x="2774260" y="2624779"/>
            <a:ext cx="1253155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信息同步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8A18835-BB88-478F-8DF8-E1D8B0109021}"/>
              </a:ext>
            </a:extLst>
          </p:cNvPr>
          <p:cNvSpPr/>
          <p:nvPr/>
        </p:nvSpPr>
        <p:spPr>
          <a:xfrm>
            <a:off x="2424787" y="4412760"/>
            <a:ext cx="1952100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系统管理</a:t>
            </a:r>
            <a:r>
              <a:rPr lang="zh-CN" altLang="en-US" sz="1100" dirty="0"/>
              <a:t>（链，合约）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F01D1F4-D42C-4E2B-B531-CD3C581C7A00}"/>
              </a:ext>
            </a:extLst>
          </p:cNvPr>
          <p:cNvSpPr/>
          <p:nvPr/>
        </p:nvSpPr>
        <p:spPr>
          <a:xfrm>
            <a:off x="2730370" y="3311156"/>
            <a:ext cx="1253155" cy="435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身份管理</a:t>
            </a:r>
          </a:p>
        </p:txBody>
      </p:sp>
    </p:spTree>
    <p:extLst>
      <p:ext uri="{BB962C8B-B14F-4D97-AF65-F5344CB8AC3E}">
        <p14:creationId xmlns:p14="http://schemas.microsoft.com/office/powerpoint/2010/main" val="328662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T114041</dc:creator>
  <cp:lastModifiedBy>T114041</cp:lastModifiedBy>
  <cp:revision>1</cp:revision>
  <dcterms:created xsi:type="dcterms:W3CDTF">2020-09-18T06:08:41Z</dcterms:created>
  <dcterms:modified xsi:type="dcterms:W3CDTF">2020-09-18T06:09:17Z</dcterms:modified>
</cp:coreProperties>
</file>