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8A0D5-ABE7-4824-B974-46EB21C74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25A20A-9855-4F75-B180-0A52143D2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293E6-CCE6-49C2-AFC2-CB74F3C4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6C40-B44C-4953-90F4-B47805ECD9E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53798-B8AF-420B-BF99-2F2ECDE4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4068E-8F71-4F47-B6FB-26335FEB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0371-CF5A-4F8B-B3C3-92871F7B0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8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CDA97-44A3-4313-AE63-97C5C78F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84D242-79D7-44A3-9EFE-D76519496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A7432-55AF-4FA2-AFAA-1106F194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6C40-B44C-4953-90F4-B47805ECD9E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278D2-B3FC-4619-9D93-576CF5D4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CFE40-E4B0-4499-93CB-3C69B6B6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0371-CF5A-4F8B-B3C3-92871F7B0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2142B3-1FDB-4F64-8F44-CA6EDEC9B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F5F2C8-986C-4E2E-B190-3AB24F0F3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A7173-B00C-4A1B-BA27-FB8E43DE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6C40-B44C-4953-90F4-B47805ECD9E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E0216B-90BC-4672-9CDB-D7527E1E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04670-7ABF-4894-9617-17397C60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0371-CF5A-4F8B-B3C3-92871F7B0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4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64ACF-22DD-4F8B-BDC4-98A26CB5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6500B-1D05-4A1C-8EBD-69F669CDC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99131-C230-4617-8435-65368F8B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6C40-B44C-4953-90F4-B47805ECD9E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8FA47-08D8-420F-A174-BB926041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B6F35-9192-4816-8469-97E283A4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0371-CF5A-4F8B-B3C3-92871F7B0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16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B2605-8E29-41BE-8194-99E1F8F0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1F0FB-5452-4F4A-973A-E7E52E1E1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44333-941A-41EA-B6B0-1D891755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6C40-B44C-4953-90F4-B47805ECD9E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5EF82-0F1D-4317-9E32-BB5E3617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B1FAF-2D3C-4517-9405-1C3F77A1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0371-CF5A-4F8B-B3C3-92871F7B0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6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B0485-69FF-4D3A-81FF-C0E33976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E73AE-0400-4B01-B456-1A1857F59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B48EC2-B3C0-4983-96DF-730F86B3C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A4513-BC68-4D77-ABBD-A9AB55CD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6C40-B44C-4953-90F4-B47805ECD9E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9135B-8D6E-4954-92C5-B0F18224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503BC7-DEB6-4787-997E-CC8A2672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0371-CF5A-4F8B-B3C3-92871F7B0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6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7BD56-7BBD-4E1C-BC23-C2541DDA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CC00B0-901B-4A95-95AA-BB81E865E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1C6077-C2C6-49C5-A467-A25FE8AB7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9F0AE-3EF6-472A-A7D1-C4816696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E3A70B-9B1E-4CF4-9CD9-BDC707E66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EAA97F-B584-4A32-9D40-2B9A775C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6C40-B44C-4953-90F4-B47805ECD9E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166247-D4DF-47FD-852F-8A9BE5E9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F0596D-78A5-40E6-90A1-FEDA2685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0371-CF5A-4F8B-B3C3-92871F7B0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17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6D3CD-B2CC-45B2-9A87-B074E354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45FADC-5EC3-47A4-819B-D907EEDB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6C40-B44C-4953-90F4-B47805ECD9E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02D958-545A-4767-A161-3A5D37B8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879591-CE41-4177-A3F2-F4BA4A3E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0371-CF5A-4F8B-B3C3-92871F7B0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48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30D877-B84B-40E7-93AE-9CF1B874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6C40-B44C-4953-90F4-B47805ECD9E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D3C576-A0A3-4B98-9B2C-0851A29B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13E09-919C-4EB7-8F94-6A701626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0371-CF5A-4F8B-B3C3-92871F7B0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5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B6ADD-721A-4AFA-B1F5-721C709B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BCF30-E4EF-413D-86F1-69A068ED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B237ED-E741-4F41-9298-1436242E6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0BAA47-140C-414E-974C-224899A1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6C40-B44C-4953-90F4-B47805ECD9E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C39826-9124-4012-A279-F0D60C4C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27CDB9-0CEA-4B19-BA76-F9BF15A4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0371-CF5A-4F8B-B3C3-92871F7B0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9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C325B-E158-41CD-822C-B468CC7D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ADECA3-9F40-4EDC-A3CB-A9E14305C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4509D4-07C9-4179-84CD-DD44D7171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925447-997E-4BC6-8BF7-F394A4CA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6C40-B44C-4953-90F4-B47805ECD9E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C311C1-3DAB-455C-8322-6528A71F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8D704-AE5B-4C4C-A556-88D667A2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0371-CF5A-4F8B-B3C3-92871F7B0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9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E5A99A-762C-4798-BD66-6067A1EA1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E74E1B-5173-4DA5-A997-7FBCE0DE4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2C7A8-2AA8-4A8B-BC72-B5A55A69C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66C40-B44C-4953-90F4-B47805ECD9E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2D9BC-8089-4E12-A96F-989F3FBFA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E5208-D9E4-40A0-BD4C-77449E995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D0371-CF5A-4F8B-B3C3-92871F7B0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37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F8EEFB-8C09-4FC5-96D5-CE562F178E0F}"/>
              </a:ext>
            </a:extLst>
          </p:cNvPr>
          <p:cNvCxnSpPr/>
          <p:nvPr/>
        </p:nvCxnSpPr>
        <p:spPr>
          <a:xfrm flipV="1">
            <a:off x="2336800" y="1514763"/>
            <a:ext cx="7560000" cy="64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6965879-FF80-41F9-A63D-05044FC78DDB}"/>
              </a:ext>
            </a:extLst>
          </p:cNvPr>
          <p:cNvCxnSpPr/>
          <p:nvPr/>
        </p:nvCxnSpPr>
        <p:spPr>
          <a:xfrm flipV="1">
            <a:off x="2336800" y="2258290"/>
            <a:ext cx="7560000" cy="64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002EA14-84CE-45AA-9E18-57381B1791ED}"/>
              </a:ext>
            </a:extLst>
          </p:cNvPr>
          <p:cNvCxnSpPr/>
          <p:nvPr/>
        </p:nvCxnSpPr>
        <p:spPr>
          <a:xfrm flipV="1">
            <a:off x="2336800" y="3001817"/>
            <a:ext cx="7560000" cy="64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CC51A46-B89A-4A5F-9571-66B4FD641DC2}"/>
              </a:ext>
            </a:extLst>
          </p:cNvPr>
          <p:cNvCxnSpPr/>
          <p:nvPr/>
        </p:nvCxnSpPr>
        <p:spPr>
          <a:xfrm flipV="1">
            <a:off x="2336800" y="3726874"/>
            <a:ext cx="7560000" cy="64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B8D8A77-7CC6-4B4E-AD98-9D51661B9369}"/>
              </a:ext>
            </a:extLst>
          </p:cNvPr>
          <p:cNvCxnSpPr/>
          <p:nvPr/>
        </p:nvCxnSpPr>
        <p:spPr>
          <a:xfrm>
            <a:off x="3491345" y="997527"/>
            <a:ext cx="64655" cy="352829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CE51055-A108-4506-AAC2-D5154BDA0B9D}"/>
              </a:ext>
            </a:extLst>
          </p:cNvPr>
          <p:cNvCxnSpPr/>
          <p:nvPr/>
        </p:nvCxnSpPr>
        <p:spPr>
          <a:xfrm>
            <a:off x="5297054" y="1006765"/>
            <a:ext cx="64655" cy="352829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B0DBCC5-BD72-4F9F-A10F-B3435D3AB413}"/>
              </a:ext>
            </a:extLst>
          </p:cNvPr>
          <p:cNvCxnSpPr/>
          <p:nvPr/>
        </p:nvCxnSpPr>
        <p:spPr>
          <a:xfrm>
            <a:off x="7038108" y="1006765"/>
            <a:ext cx="64655" cy="352829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B7C5FAF-39A0-4E3D-B73B-08129058ADBC}"/>
              </a:ext>
            </a:extLst>
          </p:cNvPr>
          <p:cNvCxnSpPr/>
          <p:nvPr/>
        </p:nvCxnSpPr>
        <p:spPr>
          <a:xfrm>
            <a:off x="8619963" y="997526"/>
            <a:ext cx="64655" cy="352829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B15967E-A2E4-4C15-8EA6-73593E92AAE9}"/>
              </a:ext>
            </a:extLst>
          </p:cNvPr>
          <p:cNvSpPr txBox="1"/>
          <p:nvPr/>
        </p:nvSpPr>
        <p:spPr>
          <a:xfrm>
            <a:off x="1398092" y="13947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 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55F5A9-15D1-497B-B1F5-BD51CB1D282E}"/>
              </a:ext>
            </a:extLst>
          </p:cNvPr>
          <p:cNvSpPr txBox="1"/>
          <p:nvPr/>
        </p:nvSpPr>
        <p:spPr>
          <a:xfrm>
            <a:off x="1393473" y="213827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 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959466-6852-4FA9-8EB0-156B73B60129}"/>
              </a:ext>
            </a:extLst>
          </p:cNvPr>
          <p:cNvSpPr txBox="1"/>
          <p:nvPr/>
        </p:nvSpPr>
        <p:spPr>
          <a:xfrm>
            <a:off x="1393473" y="288180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 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4D46D6-CD57-4E3F-BE09-FBB27B524802}"/>
              </a:ext>
            </a:extLst>
          </p:cNvPr>
          <p:cNvSpPr txBox="1"/>
          <p:nvPr/>
        </p:nvSpPr>
        <p:spPr>
          <a:xfrm>
            <a:off x="1393473" y="36253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 4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9C34119-291B-467D-AB95-30AEBA3308BA}"/>
              </a:ext>
            </a:extLst>
          </p:cNvPr>
          <p:cNvSpPr txBox="1"/>
          <p:nvPr/>
        </p:nvSpPr>
        <p:spPr>
          <a:xfrm>
            <a:off x="2327244" y="1140568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NewRound</a:t>
            </a:r>
            <a:endParaRPr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FE1C05-8967-477E-A3CB-6CEE3A8DE06E}"/>
              </a:ext>
            </a:extLst>
          </p:cNvPr>
          <p:cNvSpPr txBox="1"/>
          <p:nvPr/>
        </p:nvSpPr>
        <p:spPr>
          <a:xfrm>
            <a:off x="3829692" y="1112858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Proposal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2901C09-32D1-4632-BB04-AB48B7771457}"/>
              </a:ext>
            </a:extLst>
          </p:cNvPr>
          <p:cNvSpPr txBox="1"/>
          <p:nvPr/>
        </p:nvSpPr>
        <p:spPr>
          <a:xfrm>
            <a:off x="5710475" y="110362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Prevote</a:t>
            </a:r>
            <a:endParaRPr lang="zh-CN" altLang="en-US" sz="1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C06642B-D739-4688-9642-64B8876C8D99}"/>
              </a:ext>
            </a:extLst>
          </p:cNvPr>
          <p:cNvSpPr txBox="1"/>
          <p:nvPr/>
        </p:nvSpPr>
        <p:spPr>
          <a:xfrm>
            <a:off x="7290533" y="1103621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Precommit</a:t>
            </a:r>
            <a:endParaRPr lang="zh-CN" altLang="en-US" sz="1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6C4B9C5-961B-4366-94BC-38E4AE774CE0}"/>
              </a:ext>
            </a:extLst>
          </p:cNvPr>
          <p:cNvSpPr txBox="1"/>
          <p:nvPr/>
        </p:nvSpPr>
        <p:spPr>
          <a:xfrm>
            <a:off x="8669735" y="1100660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Commit</a:t>
            </a:r>
            <a:endParaRPr lang="zh-CN" altLang="en-US" sz="16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2D7353E-2BC8-474D-AFF2-99DFE31EA6A9}"/>
              </a:ext>
            </a:extLst>
          </p:cNvPr>
          <p:cNvCxnSpPr/>
          <p:nvPr/>
        </p:nvCxnSpPr>
        <p:spPr>
          <a:xfrm>
            <a:off x="3491345" y="1579418"/>
            <a:ext cx="1838036" cy="71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8F9FD2D-6D38-4D05-B698-CFC0AF701220}"/>
              </a:ext>
            </a:extLst>
          </p:cNvPr>
          <p:cNvCxnSpPr>
            <a:cxnSpLocks/>
          </p:cNvCxnSpPr>
          <p:nvPr/>
        </p:nvCxnSpPr>
        <p:spPr>
          <a:xfrm>
            <a:off x="3523672" y="1579418"/>
            <a:ext cx="1805709" cy="145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236D248-4740-4D8F-BFD7-5E3B26DE59CA}"/>
              </a:ext>
            </a:extLst>
          </p:cNvPr>
          <p:cNvCxnSpPr>
            <a:cxnSpLocks/>
          </p:cNvCxnSpPr>
          <p:nvPr/>
        </p:nvCxnSpPr>
        <p:spPr>
          <a:xfrm>
            <a:off x="3523672" y="1615059"/>
            <a:ext cx="1804338" cy="214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3F13F79-1298-4264-B446-3922F7E182AC}"/>
              </a:ext>
            </a:extLst>
          </p:cNvPr>
          <p:cNvCxnSpPr>
            <a:cxnSpLocks/>
          </p:cNvCxnSpPr>
          <p:nvPr/>
        </p:nvCxnSpPr>
        <p:spPr>
          <a:xfrm flipV="1">
            <a:off x="5328010" y="1579418"/>
            <a:ext cx="1710098" cy="71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D214083-AD89-4731-80A9-9DA4F6ACAF1D}"/>
              </a:ext>
            </a:extLst>
          </p:cNvPr>
          <p:cNvCxnSpPr>
            <a:cxnSpLocks/>
          </p:cNvCxnSpPr>
          <p:nvPr/>
        </p:nvCxnSpPr>
        <p:spPr>
          <a:xfrm>
            <a:off x="5311161" y="2290617"/>
            <a:ext cx="1757903" cy="74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0AF7C81-F5C6-4480-9A92-C949F9DF9BBA}"/>
              </a:ext>
            </a:extLst>
          </p:cNvPr>
          <p:cNvCxnSpPr>
            <a:cxnSpLocks/>
          </p:cNvCxnSpPr>
          <p:nvPr/>
        </p:nvCxnSpPr>
        <p:spPr>
          <a:xfrm>
            <a:off x="5325422" y="3070441"/>
            <a:ext cx="1743642" cy="67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53410D5-0D4B-4921-AC2F-81D7E73D146B}"/>
              </a:ext>
            </a:extLst>
          </p:cNvPr>
          <p:cNvCxnSpPr>
            <a:cxnSpLocks/>
          </p:cNvCxnSpPr>
          <p:nvPr/>
        </p:nvCxnSpPr>
        <p:spPr>
          <a:xfrm>
            <a:off x="5325422" y="2306781"/>
            <a:ext cx="1743642" cy="143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B0AF70D-F93F-4509-B475-B841992F7122}"/>
              </a:ext>
            </a:extLst>
          </p:cNvPr>
          <p:cNvCxnSpPr>
            <a:cxnSpLocks/>
          </p:cNvCxnSpPr>
          <p:nvPr/>
        </p:nvCxnSpPr>
        <p:spPr>
          <a:xfrm flipV="1">
            <a:off x="5330571" y="2302161"/>
            <a:ext cx="1738493" cy="73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DE6BB5A-A13E-4216-852C-0E067A8662EC}"/>
              </a:ext>
            </a:extLst>
          </p:cNvPr>
          <p:cNvCxnSpPr>
            <a:cxnSpLocks/>
          </p:cNvCxnSpPr>
          <p:nvPr/>
        </p:nvCxnSpPr>
        <p:spPr>
          <a:xfrm flipV="1">
            <a:off x="5316131" y="1568874"/>
            <a:ext cx="1721977" cy="144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3A49B27-3175-480F-A58F-8326CF600BA0}"/>
              </a:ext>
            </a:extLst>
          </p:cNvPr>
          <p:cNvCxnSpPr>
            <a:cxnSpLocks/>
          </p:cNvCxnSpPr>
          <p:nvPr/>
        </p:nvCxnSpPr>
        <p:spPr>
          <a:xfrm flipV="1">
            <a:off x="5353411" y="3052292"/>
            <a:ext cx="1710098" cy="71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ADAAC08-30BF-4744-9748-6397E5B98DE2}"/>
              </a:ext>
            </a:extLst>
          </p:cNvPr>
          <p:cNvCxnSpPr>
            <a:cxnSpLocks/>
          </p:cNvCxnSpPr>
          <p:nvPr/>
        </p:nvCxnSpPr>
        <p:spPr>
          <a:xfrm flipV="1">
            <a:off x="5337301" y="2290616"/>
            <a:ext cx="1740315" cy="145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DF9D3FD-4C59-4222-90F1-2164D6178BC3}"/>
              </a:ext>
            </a:extLst>
          </p:cNvPr>
          <p:cNvCxnSpPr>
            <a:cxnSpLocks/>
          </p:cNvCxnSpPr>
          <p:nvPr/>
        </p:nvCxnSpPr>
        <p:spPr>
          <a:xfrm flipV="1">
            <a:off x="5352121" y="1584361"/>
            <a:ext cx="1685987" cy="216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4F9E864-0D94-49A9-A5B4-880B10895B44}"/>
              </a:ext>
            </a:extLst>
          </p:cNvPr>
          <p:cNvCxnSpPr>
            <a:cxnSpLocks/>
          </p:cNvCxnSpPr>
          <p:nvPr/>
        </p:nvCxnSpPr>
        <p:spPr>
          <a:xfrm>
            <a:off x="7069064" y="1565561"/>
            <a:ext cx="1583226" cy="6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88BD156-E3EC-4A22-B0E0-18A09919D026}"/>
              </a:ext>
            </a:extLst>
          </p:cNvPr>
          <p:cNvCxnSpPr>
            <a:cxnSpLocks/>
          </p:cNvCxnSpPr>
          <p:nvPr/>
        </p:nvCxnSpPr>
        <p:spPr>
          <a:xfrm>
            <a:off x="7057185" y="1561100"/>
            <a:ext cx="1595105" cy="143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2FFFBC2-19AA-4C3D-A731-DF3173CF54FD}"/>
              </a:ext>
            </a:extLst>
          </p:cNvPr>
          <p:cNvCxnSpPr>
            <a:cxnSpLocks/>
          </p:cNvCxnSpPr>
          <p:nvPr/>
        </p:nvCxnSpPr>
        <p:spPr>
          <a:xfrm>
            <a:off x="7036736" y="1547245"/>
            <a:ext cx="1644481" cy="217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28789A6-2F78-423B-9228-133BD968E223}"/>
              </a:ext>
            </a:extLst>
          </p:cNvPr>
          <p:cNvCxnSpPr>
            <a:cxnSpLocks/>
          </p:cNvCxnSpPr>
          <p:nvPr/>
        </p:nvCxnSpPr>
        <p:spPr>
          <a:xfrm flipV="1">
            <a:off x="7057185" y="1542348"/>
            <a:ext cx="1562778" cy="72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F4ED8C9-79AA-4F07-B5FD-560E29E75001}"/>
              </a:ext>
            </a:extLst>
          </p:cNvPr>
          <p:cNvCxnSpPr>
            <a:cxnSpLocks/>
          </p:cNvCxnSpPr>
          <p:nvPr/>
        </p:nvCxnSpPr>
        <p:spPr>
          <a:xfrm>
            <a:off x="7079288" y="2290679"/>
            <a:ext cx="1559752" cy="70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F7D4B83-839C-401F-AE1A-5726E81E1B9B}"/>
              </a:ext>
            </a:extLst>
          </p:cNvPr>
          <p:cNvCxnSpPr>
            <a:cxnSpLocks/>
          </p:cNvCxnSpPr>
          <p:nvPr/>
        </p:nvCxnSpPr>
        <p:spPr>
          <a:xfrm>
            <a:off x="7069064" y="2295233"/>
            <a:ext cx="1590877" cy="144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E6B1EA4-0AA3-4AF1-A670-2B8CD5E900BF}"/>
              </a:ext>
            </a:extLst>
          </p:cNvPr>
          <p:cNvCxnSpPr>
            <a:cxnSpLocks/>
          </p:cNvCxnSpPr>
          <p:nvPr/>
        </p:nvCxnSpPr>
        <p:spPr>
          <a:xfrm flipV="1">
            <a:off x="7060848" y="1531083"/>
            <a:ext cx="1578192" cy="149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9A62F2C-0803-480D-99D8-748509AC760C}"/>
              </a:ext>
            </a:extLst>
          </p:cNvPr>
          <p:cNvCxnSpPr>
            <a:cxnSpLocks/>
          </p:cNvCxnSpPr>
          <p:nvPr/>
        </p:nvCxnSpPr>
        <p:spPr>
          <a:xfrm flipV="1">
            <a:off x="7065615" y="2283436"/>
            <a:ext cx="1581641" cy="75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1196C3E-1306-472B-8F6A-442B99D020B0}"/>
              </a:ext>
            </a:extLst>
          </p:cNvPr>
          <p:cNvCxnSpPr>
            <a:cxnSpLocks/>
          </p:cNvCxnSpPr>
          <p:nvPr/>
        </p:nvCxnSpPr>
        <p:spPr>
          <a:xfrm>
            <a:off x="7080000" y="3031342"/>
            <a:ext cx="1581613" cy="70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E1AE17D-C24B-46DE-8FC0-6DBC3C0DDD4F}"/>
              </a:ext>
            </a:extLst>
          </p:cNvPr>
          <p:cNvCxnSpPr>
            <a:cxnSpLocks/>
          </p:cNvCxnSpPr>
          <p:nvPr/>
        </p:nvCxnSpPr>
        <p:spPr>
          <a:xfrm flipV="1">
            <a:off x="7092436" y="1556157"/>
            <a:ext cx="1527527" cy="219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D26A977-FF29-4FC4-AFAB-37C950158125}"/>
              </a:ext>
            </a:extLst>
          </p:cNvPr>
          <p:cNvCxnSpPr>
            <a:cxnSpLocks/>
          </p:cNvCxnSpPr>
          <p:nvPr/>
        </p:nvCxnSpPr>
        <p:spPr>
          <a:xfrm flipV="1">
            <a:off x="7096261" y="2298102"/>
            <a:ext cx="1531918" cy="145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1907B25-0AF3-441B-A43B-4179529B78B4}"/>
              </a:ext>
            </a:extLst>
          </p:cNvPr>
          <p:cNvCxnSpPr>
            <a:cxnSpLocks/>
          </p:cNvCxnSpPr>
          <p:nvPr/>
        </p:nvCxnSpPr>
        <p:spPr>
          <a:xfrm flipV="1">
            <a:off x="7082154" y="3013687"/>
            <a:ext cx="1573222" cy="76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35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76D0EE3-73FB-474C-9FC5-5B27C23567F2}"/>
              </a:ext>
            </a:extLst>
          </p:cNvPr>
          <p:cNvSpPr/>
          <p:nvPr/>
        </p:nvSpPr>
        <p:spPr>
          <a:xfrm>
            <a:off x="4294909" y="775856"/>
            <a:ext cx="1223927" cy="337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7038D7-80E5-486C-AA3C-15D22E267B3C}"/>
              </a:ext>
            </a:extLst>
          </p:cNvPr>
          <p:cNvSpPr/>
          <p:nvPr/>
        </p:nvSpPr>
        <p:spPr>
          <a:xfrm>
            <a:off x="4294657" y="1430200"/>
            <a:ext cx="1223927" cy="337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470CDE-7855-48A6-A098-41DF4102816C}"/>
              </a:ext>
            </a:extLst>
          </p:cNvPr>
          <p:cNvSpPr txBox="1"/>
          <p:nvPr/>
        </p:nvSpPr>
        <p:spPr>
          <a:xfrm>
            <a:off x="4630594" y="805816"/>
            <a:ext cx="552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开始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B7D682-3E38-4797-B531-EEBBD6FF135C}"/>
              </a:ext>
            </a:extLst>
          </p:cNvPr>
          <p:cNvSpPr txBox="1"/>
          <p:nvPr/>
        </p:nvSpPr>
        <p:spPr>
          <a:xfrm>
            <a:off x="4373121" y="1435126"/>
            <a:ext cx="1108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NewHeight</a:t>
            </a:r>
            <a:endParaRPr lang="zh-CN" altLang="en-US" sz="1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E64EB10-1E32-459C-B660-14FF9EF5618D}"/>
              </a:ext>
            </a:extLst>
          </p:cNvPr>
          <p:cNvCxnSpPr>
            <a:cxnSpLocks/>
          </p:cNvCxnSpPr>
          <p:nvPr/>
        </p:nvCxnSpPr>
        <p:spPr>
          <a:xfrm>
            <a:off x="4927598" y="1113048"/>
            <a:ext cx="0" cy="287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8D6DA8B-A7FD-4B61-872A-413D11C0F24E}"/>
              </a:ext>
            </a:extLst>
          </p:cNvPr>
          <p:cNvSpPr/>
          <p:nvPr/>
        </p:nvSpPr>
        <p:spPr>
          <a:xfrm>
            <a:off x="4310065" y="2068882"/>
            <a:ext cx="1223927" cy="337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C42325-E5F1-428B-B576-1D29B6911C2A}"/>
              </a:ext>
            </a:extLst>
          </p:cNvPr>
          <p:cNvSpPr txBox="1"/>
          <p:nvPr/>
        </p:nvSpPr>
        <p:spPr>
          <a:xfrm>
            <a:off x="4448485" y="2080533"/>
            <a:ext cx="109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NewRound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1C8851-FFF5-4461-8C78-CE92B261596B}"/>
              </a:ext>
            </a:extLst>
          </p:cNvPr>
          <p:cNvSpPr/>
          <p:nvPr/>
        </p:nvSpPr>
        <p:spPr>
          <a:xfrm>
            <a:off x="4280062" y="2708831"/>
            <a:ext cx="1223927" cy="337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91C320-549E-41B0-BADF-D066723503F8}"/>
              </a:ext>
            </a:extLst>
          </p:cNvPr>
          <p:cNvSpPr txBox="1"/>
          <p:nvPr/>
        </p:nvSpPr>
        <p:spPr>
          <a:xfrm>
            <a:off x="4478642" y="2738246"/>
            <a:ext cx="897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Proposal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CC3024-F6CA-479E-83C7-4C0ABD9F9554}"/>
              </a:ext>
            </a:extLst>
          </p:cNvPr>
          <p:cNvSpPr/>
          <p:nvPr/>
        </p:nvSpPr>
        <p:spPr>
          <a:xfrm>
            <a:off x="4299165" y="3351801"/>
            <a:ext cx="1223927" cy="337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9CC718D-135F-4601-8B66-2E139E2913CF}"/>
              </a:ext>
            </a:extLst>
          </p:cNvPr>
          <p:cNvSpPr txBox="1"/>
          <p:nvPr/>
        </p:nvSpPr>
        <p:spPr>
          <a:xfrm>
            <a:off x="4525237" y="3347513"/>
            <a:ext cx="80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Prevote</a:t>
            </a:r>
            <a:endParaRPr lang="zh-CN" altLang="en-US" sz="14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4E08E05-0EBF-4873-90A2-05BFD143D06B}"/>
              </a:ext>
            </a:extLst>
          </p:cNvPr>
          <p:cNvCxnSpPr>
            <a:cxnSpLocks/>
          </p:cNvCxnSpPr>
          <p:nvPr/>
        </p:nvCxnSpPr>
        <p:spPr>
          <a:xfrm>
            <a:off x="4927596" y="1767392"/>
            <a:ext cx="0" cy="287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F7B7B3-C153-43E2-9D5C-9281D7BED733}"/>
              </a:ext>
            </a:extLst>
          </p:cNvPr>
          <p:cNvCxnSpPr>
            <a:cxnSpLocks/>
          </p:cNvCxnSpPr>
          <p:nvPr/>
        </p:nvCxnSpPr>
        <p:spPr>
          <a:xfrm>
            <a:off x="4927596" y="2406074"/>
            <a:ext cx="0" cy="287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259D2F0-AA9B-4056-A078-493283D5F6B5}"/>
              </a:ext>
            </a:extLst>
          </p:cNvPr>
          <p:cNvCxnSpPr>
            <a:cxnSpLocks/>
          </p:cNvCxnSpPr>
          <p:nvPr/>
        </p:nvCxnSpPr>
        <p:spPr>
          <a:xfrm>
            <a:off x="4927596" y="3046023"/>
            <a:ext cx="0" cy="287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C624E62-6551-4605-A8F3-A03EC4CFB102}"/>
              </a:ext>
            </a:extLst>
          </p:cNvPr>
          <p:cNvCxnSpPr>
            <a:cxnSpLocks/>
          </p:cNvCxnSpPr>
          <p:nvPr/>
        </p:nvCxnSpPr>
        <p:spPr>
          <a:xfrm>
            <a:off x="4909119" y="3688993"/>
            <a:ext cx="0" cy="287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E193E7C-F6CA-4007-B012-24D549AA7FFB}"/>
              </a:ext>
            </a:extLst>
          </p:cNvPr>
          <p:cNvSpPr/>
          <p:nvPr/>
        </p:nvSpPr>
        <p:spPr>
          <a:xfrm>
            <a:off x="4277192" y="3961068"/>
            <a:ext cx="1223927" cy="337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88C6013-165D-4016-A8B4-6E13A89F601C}"/>
              </a:ext>
            </a:extLst>
          </p:cNvPr>
          <p:cNvSpPr txBox="1"/>
          <p:nvPr/>
        </p:nvSpPr>
        <p:spPr>
          <a:xfrm>
            <a:off x="4402638" y="3956780"/>
            <a:ext cx="11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Precommit</a:t>
            </a:r>
            <a:endParaRPr lang="zh-CN" altLang="en-US" sz="14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FEF0566-971B-466A-9826-833F1C662CBD}"/>
              </a:ext>
            </a:extLst>
          </p:cNvPr>
          <p:cNvCxnSpPr>
            <a:cxnSpLocks/>
          </p:cNvCxnSpPr>
          <p:nvPr/>
        </p:nvCxnSpPr>
        <p:spPr>
          <a:xfrm>
            <a:off x="4887146" y="4298260"/>
            <a:ext cx="0" cy="287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767930A-B531-4C92-AF87-1F5F05354E0E}"/>
              </a:ext>
            </a:extLst>
          </p:cNvPr>
          <p:cNvSpPr/>
          <p:nvPr/>
        </p:nvSpPr>
        <p:spPr>
          <a:xfrm>
            <a:off x="4277192" y="4581536"/>
            <a:ext cx="1223927" cy="337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FDBFD41-34B2-4922-A9A1-4E236CED8B7D}"/>
              </a:ext>
            </a:extLst>
          </p:cNvPr>
          <p:cNvSpPr txBox="1"/>
          <p:nvPr/>
        </p:nvSpPr>
        <p:spPr>
          <a:xfrm>
            <a:off x="4503264" y="4577248"/>
            <a:ext cx="80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Commit</a:t>
            </a:r>
            <a:endParaRPr lang="zh-CN" altLang="en-US" sz="1400" dirty="0"/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20E53AEB-C700-4B4C-824B-1B1FC645DAAF}"/>
              </a:ext>
            </a:extLst>
          </p:cNvPr>
          <p:cNvCxnSpPr>
            <a:stCxn id="29" idx="2"/>
            <a:endCxn id="7" idx="1"/>
          </p:cNvCxnSpPr>
          <p:nvPr/>
        </p:nvCxnSpPr>
        <p:spPr>
          <a:xfrm rot="5400000" flipH="1">
            <a:off x="2931941" y="2961513"/>
            <a:ext cx="3319932" cy="594499"/>
          </a:xfrm>
          <a:prstGeom prst="bentConnector4">
            <a:avLst>
              <a:gd name="adj1" fmla="val -6886"/>
              <a:gd name="adj2" fmla="val 248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16F04F2-6AD0-4B2E-B153-CB62B514FD47}"/>
              </a:ext>
            </a:extLst>
          </p:cNvPr>
          <p:cNvSpPr txBox="1"/>
          <p:nvPr/>
        </p:nvSpPr>
        <p:spPr>
          <a:xfrm>
            <a:off x="8112983" y="3029199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超时</a:t>
            </a:r>
            <a:r>
              <a:rPr lang="en-US" altLang="zh-CN" sz="1400" dirty="0"/>
              <a:t>round + 1</a:t>
            </a:r>
            <a:endParaRPr lang="zh-CN" altLang="en-US" sz="1400" dirty="0"/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23ED0B4E-4830-401C-81CF-289BB61F9CF0}"/>
              </a:ext>
            </a:extLst>
          </p:cNvPr>
          <p:cNvCxnSpPr>
            <a:cxnSpLocks/>
            <a:stCxn id="15" idx="3"/>
            <a:endCxn id="14" idx="3"/>
          </p:cNvCxnSpPr>
          <p:nvPr/>
        </p:nvCxnSpPr>
        <p:spPr>
          <a:xfrm flipV="1">
            <a:off x="5503989" y="2234422"/>
            <a:ext cx="43856" cy="643005"/>
          </a:xfrm>
          <a:prstGeom prst="bentConnector3">
            <a:avLst>
              <a:gd name="adj1" fmla="val 58864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6B6D13F-709F-4EA1-8EAF-8ACA18748432}"/>
              </a:ext>
            </a:extLst>
          </p:cNvPr>
          <p:cNvSpPr txBox="1"/>
          <p:nvPr/>
        </p:nvSpPr>
        <p:spPr>
          <a:xfrm>
            <a:off x="4903752" y="3672205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收到 </a:t>
            </a:r>
            <a:r>
              <a:rPr lang="en-US" altLang="zh-CN" sz="1400" dirty="0"/>
              <a:t>&gt;2/3 </a:t>
            </a:r>
            <a:r>
              <a:rPr lang="en-US" altLang="zh-CN" sz="1400" dirty="0" err="1"/>
              <a:t>prevote</a:t>
            </a:r>
            <a:r>
              <a:rPr lang="en-US" altLang="zh-CN" sz="1400" dirty="0"/>
              <a:t> </a:t>
            </a:r>
            <a:r>
              <a:rPr lang="zh-CN" altLang="en-US" sz="1400" dirty="0"/>
              <a:t>投票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0293C12-18CB-4692-B0CA-D4A79FDBEAE3}"/>
              </a:ext>
            </a:extLst>
          </p:cNvPr>
          <p:cNvSpPr txBox="1"/>
          <p:nvPr/>
        </p:nvSpPr>
        <p:spPr>
          <a:xfrm>
            <a:off x="4885136" y="4267575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收到 </a:t>
            </a:r>
            <a:r>
              <a:rPr lang="en-US" altLang="zh-CN" sz="1400" dirty="0"/>
              <a:t>&gt;2/3 </a:t>
            </a:r>
            <a:r>
              <a:rPr lang="en-US" altLang="zh-CN" sz="1400" dirty="0" err="1"/>
              <a:t>precommit</a:t>
            </a:r>
            <a:r>
              <a:rPr lang="en-US" altLang="zh-CN" sz="1400" dirty="0"/>
              <a:t> </a:t>
            </a:r>
            <a:r>
              <a:rPr lang="zh-CN" altLang="en-US" sz="1400" dirty="0"/>
              <a:t>投票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21C31F3-B145-44D0-AA15-DAEDF7CC8AF4}"/>
              </a:ext>
            </a:extLst>
          </p:cNvPr>
          <p:cNvSpPr txBox="1"/>
          <p:nvPr/>
        </p:nvSpPr>
        <p:spPr>
          <a:xfrm>
            <a:off x="1102988" y="3104873"/>
            <a:ext cx="2327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height+1</a:t>
            </a:r>
            <a:r>
              <a:rPr lang="zh-CN" altLang="en-US" sz="1400" dirty="0"/>
              <a:t>，进入下一个区块</a:t>
            </a: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4A0BDB06-062F-44A9-A873-934D66A1F9FE}"/>
              </a:ext>
            </a:extLst>
          </p:cNvPr>
          <p:cNvCxnSpPr>
            <a:cxnSpLocks/>
          </p:cNvCxnSpPr>
          <p:nvPr/>
        </p:nvCxnSpPr>
        <p:spPr>
          <a:xfrm flipV="1">
            <a:off x="5525917" y="2839023"/>
            <a:ext cx="2565138" cy="688130"/>
          </a:xfrm>
          <a:prstGeom prst="bentConnector3">
            <a:avLst>
              <a:gd name="adj1" fmla="val 1000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8B30C689-DD96-4C33-9771-DEC6C4A877AD}"/>
              </a:ext>
            </a:extLst>
          </p:cNvPr>
          <p:cNvCxnSpPr>
            <a:cxnSpLocks/>
          </p:cNvCxnSpPr>
          <p:nvPr/>
        </p:nvCxnSpPr>
        <p:spPr>
          <a:xfrm flipV="1">
            <a:off x="5523047" y="3435649"/>
            <a:ext cx="2565138" cy="688130"/>
          </a:xfrm>
          <a:prstGeom prst="bentConnector3">
            <a:avLst>
              <a:gd name="adj1" fmla="val 1000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23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43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T114041</dc:creator>
  <cp:lastModifiedBy>T114041</cp:lastModifiedBy>
  <cp:revision>4</cp:revision>
  <dcterms:created xsi:type="dcterms:W3CDTF">2021-02-05T06:26:12Z</dcterms:created>
  <dcterms:modified xsi:type="dcterms:W3CDTF">2021-02-05T06:47:28Z</dcterms:modified>
</cp:coreProperties>
</file>