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64" r:id="rId5"/>
    <p:sldId id="266" r:id="rId6"/>
    <p:sldId id="290" r:id="rId7"/>
    <p:sldId id="268" r:id="rId8"/>
    <p:sldId id="26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67" r:id="rId23"/>
    <p:sldId id="270" r:id="rId24"/>
    <p:sldId id="271" r:id="rId25"/>
    <p:sldId id="272" r:id="rId26"/>
    <p:sldId id="273" r:id="rId27"/>
    <p:sldId id="274" r:id="rId28"/>
    <p:sldId id="275" r:id="rId29"/>
    <p:sldId id="262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8"/>
    <a:srgbClr val="00B6F6"/>
    <a:srgbClr val="D9D9D9"/>
    <a:srgbClr val="00A1DA"/>
    <a:srgbClr val="5276DA"/>
    <a:srgbClr val="6E7F92"/>
    <a:srgbClr val="6699FF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1C43F-1933-42BD-AC0F-3093AD28DEE9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97F5254-202A-455B-BB35-3DC297BAC5E5}">
      <dgm:prSet phldrT="[文本]"/>
      <dgm:spPr/>
      <dgm:t>
        <a:bodyPr/>
        <a:lstStyle/>
        <a:p>
          <a:r>
            <a:rPr lang="zh-CN" altLang="en-US" dirty="0"/>
            <a:t>合理安排</a:t>
          </a:r>
        </a:p>
      </dgm:t>
    </dgm:pt>
    <dgm:pt modelId="{CA24ABA2-31A3-4735-9ABA-1A9788D47169}" type="parTrans" cxnId="{3CE08F1C-A614-4E5C-B1C9-73AB2FCAF123}">
      <dgm:prSet/>
      <dgm:spPr/>
      <dgm:t>
        <a:bodyPr/>
        <a:lstStyle/>
        <a:p>
          <a:endParaRPr lang="zh-CN" altLang="en-US"/>
        </a:p>
      </dgm:t>
    </dgm:pt>
    <dgm:pt modelId="{1A6D3612-B55E-40C6-8560-E4FBA2E7A1F9}" type="sibTrans" cxnId="{3CE08F1C-A614-4E5C-B1C9-73AB2FCAF123}">
      <dgm:prSet/>
      <dgm:spPr/>
      <dgm:t>
        <a:bodyPr/>
        <a:lstStyle/>
        <a:p>
          <a:endParaRPr lang="zh-CN" altLang="en-US"/>
        </a:p>
      </dgm:t>
    </dgm:pt>
    <dgm:pt modelId="{786CD340-061D-468D-8321-B0B5FC92AEA9}">
      <dgm:prSet phldrT="[文本]" custT="1"/>
      <dgm:spPr/>
      <dgm:t>
        <a:bodyPr/>
        <a:lstStyle/>
        <a:p>
          <a:r>
            <a:rPr lang="zh-CN" altLang="en-US" sz="1800" dirty="0"/>
            <a:t>需求紧急的程度</a:t>
          </a:r>
        </a:p>
      </dgm:t>
    </dgm:pt>
    <dgm:pt modelId="{8C26ED83-B446-4A98-B450-8E4E10209035}" type="parTrans" cxnId="{60075E0F-D9A0-42C4-9F4D-55BD07B0E8D5}">
      <dgm:prSet/>
      <dgm:spPr/>
      <dgm:t>
        <a:bodyPr/>
        <a:lstStyle/>
        <a:p>
          <a:endParaRPr lang="zh-CN" altLang="en-US"/>
        </a:p>
      </dgm:t>
    </dgm:pt>
    <dgm:pt modelId="{8AC62F8D-588D-4BC1-B534-79DFC43FDAF6}" type="sibTrans" cxnId="{60075E0F-D9A0-42C4-9F4D-55BD07B0E8D5}">
      <dgm:prSet/>
      <dgm:spPr/>
      <dgm:t>
        <a:bodyPr/>
        <a:lstStyle/>
        <a:p>
          <a:endParaRPr lang="zh-CN" altLang="en-US"/>
        </a:p>
      </dgm:t>
    </dgm:pt>
    <dgm:pt modelId="{C37EDD80-1154-42CF-8F78-2748D484CC9B}">
      <dgm:prSet phldrT="[文本]"/>
      <dgm:spPr/>
      <dgm:t>
        <a:bodyPr/>
        <a:lstStyle/>
        <a:p>
          <a:r>
            <a:rPr lang="zh-CN" altLang="en-US" dirty="0"/>
            <a:t>需求的难易程度</a:t>
          </a:r>
        </a:p>
      </dgm:t>
    </dgm:pt>
    <dgm:pt modelId="{3E3C4B26-7FB5-4EE1-BB82-D38C66D87D30}" type="parTrans" cxnId="{C6166D03-5743-4238-A061-9B43F9DB83A7}">
      <dgm:prSet/>
      <dgm:spPr/>
      <dgm:t>
        <a:bodyPr/>
        <a:lstStyle/>
        <a:p>
          <a:endParaRPr lang="zh-CN" altLang="en-US"/>
        </a:p>
      </dgm:t>
    </dgm:pt>
    <dgm:pt modelId="{3046B23D-66FD-479D-AE08-D4296F3EBA1F}" type="sibTrans" cxnId="{C6166D03-5743-4238-A061-9B43F9DB83A7}">
      <dgm:prSet/>
      <dgm:spPr/>
      <dgm:t>
        <a:bodyPr/>
        <a:lstStyle/>
        <a:p>
          <a:endParaRPr lang="zh-CN" altLang="en-US"/>
        </a:p>
      </dgm:t>
    </dgm:pt>
    <dgm:pt modelId="{F35A8C7C-B0A7-4991-9C55-701545892E41}">
      <dgm:prSet phldrT="[文本]"/>
      <dgm:spPr/>
      <dgm:t>
        <a:bodyPr/>
        <a:lstStyle/>
        <a:p>
          <a:r>
            <a:rPr lang="zh-CN" altLang="en-US" dirty="0"/>
            <a:t>代码复用</a:t>
          </a:r>
        </a:p>
      </dgm:t>
    </dgm:pt>
    <dgm:pt modelId="{98CE405C-3588-432B-9C19-AC4633C23AF5}" type="parTrans" cxnId="{8EF4EFB9-2E74-4D90-A00D-2D45EEEBE350}">
      <dgm:prSet/>
      <dgm:spPr/>
      <dgm:t>
        <a:bodyPr/>
        <a:lstStyle/>
        <a:p>
          <a:endParaRPr lang="zh-CN" altLang="en-US"/>
        </a:p>
      </dgm:t>
    </dgm:pt>
    <dgm:pt modelId="{1507A5A1-6297-452D-9F40-F6EF2EDA1164}" type="sibTrans" cxnId="{8EF4EFB9-2E74-4D90-A00D-2D45EEEBE350}">
      <dgm:prSet/>
      <dgm:spPr/>
      <dgm:t>
        <a:bodyPr/>
        <a:lstStyle/>
        <a:p>
          <a:endParaRPr lang="zh-CN" altLang="en-US"/>
        </a:p>
      </dgm:t>
    </dgm:pt>
    <dgm:pt modelId="{6F46E621-8631-4694-AFC4-B6F6091E8FF2}">
      <dgm:prSet phldrT="[文本]"/>
      <dgm:spPr/>
      <dgm:t>
        <a:bodyPr/>
        <a:lstStyle/>
        <a:p>
          <a:r>
            <a:rPr lang="zh-CN" altLang="en-US" dirty="0"/>
            <a:t>归纳笔记</a:t>
          </a:r>
        </a:p>
      </dgm:t>
    </dgm:pt>
    <dgm:pt modelId="{B17CDAC9-C2BA-4AAA-AAA4-E929FC2C3FD1}" type="parTrans" cxnId="{794ACF34-AE0B-442E-8B3F-CD5B20419AED}">
      <dgm:prSet/>
      <dgm:spPr/>
      <dgm:t>
        <a:bodyPr/>
        <a:lstStyle/>
        <a:p>
          <a:endParaRPr lang="zh-CN" altLang="en-US"/>
        </a:p>
      </dgm:t>
    </dgm:pt>
    <dgm:pt modelId="{38BE29BE-9160-4E3B-9336-1EC6864C7FF2}" type="sibTrans" cxnId="{794ACF34-AE0B-442E-8B3F-CD5B20419AED}">
      <dgm:prSet/>
      <dgm:spPr/>
      <dgm:t>
        <a:bodyPr/>
        <a:lstStyle/>
        <a:p>
          <a:endParaRPr lang="zh-CN" altLang="en-US"/>
        </a:p>
      </dgm:t>
    </dgm:pt>
    <dgm:pt modelId="{5ACDBBA7-FE1B-4266-8CE5-E2F1CCB69C40}">
      <dgm:prSet phldrT="[文本]"/>
      <dgm:spPr/>
      <dgm:t>
        <a:bodyPr/>
        <a:lstStyle/>
        <a:p>
          <a:r>
            <a:rPr lang="zh-CN" altLang="en-US" dirty="0"/>
            <a:t>总结并补充文档</a:t>
          </a:r>
        </a:p>
      </dgm:t>
    </dgm:pt>
    <dgm:pt modelId="{3D7ABD5F-80BB-4C02-A1DD-937B4AAC6490}" type="parTrans" cxnId="{0B99B227-7241-48A7-8D2C-9613A86F8529}">
      <dgm:prSet/>
      <dgm:spPr/>
      <dgm:t>
        <a:bodyPr/>
        <a:lstStyle/>
        <a:p>
          <a:endParaRPr lang="zh-CN" altLang="en-US"/>
        </a:p>
      </dgm:t>
    </dgm:pt>
    <dgm:pt modelId="{9C238C6E-3E0C-4FEA-A41C-733045CCAA95}" type="sibTrans" cxnId="{0B99B227-7241-48A7-8D2C-9613A86F8529}">
      <dgm:prSet/>
      <dgm:spPr/>
      <dgm:t>
        <a:bodyPr/>
        <a:lstStyle/>
        <a:p>
          <a:endParaRPr lang="zh-CN" altLang="en-US"/>
        </a:p>
      </dgm:t>
    </dgm:pt>
    <dgm:pt modelId="{F72F3ED3-0CF9-4E37-B05E-4E11EC6D0266}">
      <dgm:prSet phldrT="[文本]"/>
      <dgm:spPr/>
      <dgm:t>
        <a:bodyPr/>
        <a:lstStyle/>
        <a:p>
          <a:r>
            <a:rPr lang="zh-CN" altLang="en-US" dirty="0"/>
            <a:t>总结归纳</a:t>
          </a:r>
        </a:p>
      </dgm:t>
    </dgm:pt>
    <dgm:pt modelId="{D93C5BEF-41D4-4EFE-969C-AB7F7E6AAF75}" type="parTrans" cxnId="{40F145FD-4100-4829-8236-6C4187A5C395}">
      <dgm:prSet/>
      <dgm:spPr/>
      <dgm:t>
        <a:bodyPr/>
        <a:lstStyle/>
        <a:p>
          <a:endParaRPr lang="zh-CN" altLang="en-US"/>
        </a:p>
      </dgm:t>
    </dgm:pt>
    <dgm:pt modelId="{3A0AD979-9AEB-48A6-A5B0-63F508DB38BB}" type="sibTrans" cxnId="{40F145FD-4100-4829-8236-6C4187A5C395}">
      <dgm:prSet/>
      <dgm:spPr/>
      <dgm:t>
        <a:bodyPr/>
        <a:lstStyle/>
        <a:p>
          <a:endParaRPr lang="zh-CN" altLang="en-US"/>
        </a:p>
      </dgm:t>
    </dgm:pt>
    <dgm:pt modelId="{07ABCD95-051D-42D1-AEA4-7422BF34422B}">
      <dgm:prSet phldrT="[文本]"/>
      <dgm:spPr/>
      <dgm:t>
        <a:bodyPr/>
        <a:lstStyle/>
        <a:p>
          <a:r>
            <a:rPr lang="zh-CN" altLang="en-US" dirty="0"/>
            <a:t>抽离常用的代码</a:t>
          </a:r>
        </a:p>
      </dgm:t>
    </dgm:pt>
    <dgm:pt modelId="{B1CF0F8D-E1E3-408A-A7F2-B915E81428E4}" type="parTrans" cxnId="{868E9C49-AEB1-4B3F-8BD8-EC52D31583BA}">
      <dgm:prSet/>
      <dgm:spPr/>
      <dgm:t>
        <a:bodyPr/>
        <a:lstStyle/>
        <a:p>
          <a:endParaRPr lang="zh-CN" altLang="en-US"/>
        </a:p>
      </dgm:t>
    </dgm:pt>
    <dgm:pt modelId="{08A2A823-F0F7-43A3-9C37-2037F51CA8C2}" type="sibTrans" cxnId="{868E9C49-AEB1-4B3F-8BD8-EC52D31583BA}">
      <dgm:prSet/>
      <dgm:spPr/>
      <dgm:t>
        <a:bodyPr/>
        <a:lstStyle/>
        <a:p>
          <a:endParaRPr lang="zh-CN" altLang="en-US"/>
        </a:p>
      </dgm:t>
    </dgm:pt>
    <dgm:pt modelId="{F40D6F70-4D4A-4009-A281-6C59B530CFA6}">
      <dgm:prSet phldrT="[文本]"/>
      <dgm:spPr/>
      <dgm:t>
        <a:bodyPr/>
        <a:lstStyle/>
        <a:p>
          <a:r>
            <a:rPr lang="zh-CN" altLang="en-US" dirty="0"/>
            <a:t>参考以往的活动</a:t>
          </a:r>
        </a:p>
      </dgm:t>
    </dgm:pt>
    <dgm:pt modelId="{C64C5025-92C6-4029-94D1-2E3EDABF5002}" type="parTrans" cxnId="{514EAAC1-4F11-4890-8240-47E70EE2E367}">
      <dgm:prSet/>
      <dgm:spPr/>
      <dgm:t>
        <a:bodyPr/>
        <a:lstStyle/>
        <a:p>
          <a:endParaRPr lang="zh-CN" altLang="en-US"/>
        </a:p>
      </dgm:t>
    </dgm:pt>
    <dgm:pt modelId="{5AC4E70C-BE52-4912-B0A4-CFA1B9B75727}" type="sibTrans" cxnId="{514EAAC1-4F11-4890-8240-47E70EE2E367}">
      <dgm:prSet/>
      <dgm:spPr/>
      <dgm:t>
        <a:bodyPr/>
        <a:lstStyle/>
        <a:p>
          <a:endParaRPr lang="zh-CN" altLang="en-US"/>
        </a:p>
      </dgm:t>
    </dgm:pt>
    <dgm:pt modelId="{97F2B0A6-0DCB-4223-85C8-CAAAD40EF956}" type="pres">
      <dgm:prSet presAssocID="{4A21C43F-1933-42BD-AC0F-3093AD28DEE9}" presName="list" presStyleCnt="0">
        <dgm:presLayoutVars>
          <dgm:dir/>
          <dgm:animLvl val="lvl"/>
        </dgm:presLayoutVars>
      </dgm:prSet>
      <dgm:spPr/>
    </dgm:pt>
    <dgm:pt modelId="{D6E71C28-01E0-44DD-B719-BF8017B0B2FF}" type="pres">
      <dgm:prSet presAssocID="{197F5254-202A-455B-BB35-3DC297BAC5E5}" presName="posSpace" presStyleCnt="0"/>
      <dgm:spPr/>
    </dgm:pt>
    <dgm:pt modelId="{378933DD-13D0-476E-8591-9E0EEAF15D79}" type="pres">
      <dgm:prSet presAssocID="{197F5254-202A-455B-BB35-3DC297BAC5E5}" presName="vertFlow" presStyleCnt="0"/>
      <dgm:spPr/>
    </dgm:pt>
    <dgm:pt modelId="{2E9729FD-2B03-430C-835B-F23A12E9B95D}" type="pres">
      <dgm:prSet presAssocID="{197F5254-202A-455B-BB35-3DC297BAC5E5}" presName="topSpace" presStyleCnt="0"/>
      <dgm:spPr/>
    </dgm:pt>
    <dgm:pt modelId="{6433001C-77C8-4F41-8B8B-16941418CF94}" type="pres">
      <dgm:prSet presAssocID="{197F5254-202A-455B-BB35-3DC297BAC5E5}" presName="firstComp" presStyleCnt="0"/>
      <dgm:spPr/>
    </dgm:pt>
    <dgm:pt modelId="{3FF67F06-006D-46C8-B0B8-A74DAEAF1514}" type="pres">
      <dgm:prSet presAssocID="{197F5254-202A-455B-BB35-3DC297BAC5E5}" presName="firstChild" presStyleLbl="bgAccFollowNode1" presStyleIdx="0" presStyleCnt="6"/>
      <dgm:spPr/>
    </dgm:pt>
    <dgm:pt modelId="{C2F42449-A7DE-43CD-9B3E-E0AC7725D4D2}" type="pres">
      <dgm:prSet presAssocID="{197F5254-202A-455B-BB35-3DC297BAC5E5}" presName="firstChildTx" presStyleLbl="bgAccFollowNode1" presStyleIdx="0" presStyleCnt="6">
        <dgm:presLayoutVars>
          <dgm:bulletEnabled val="1"/>
        </dgm:presLayoutVars>
      </dgm:prSet>
      <dgm:spPr/>
    </dgm:pt>
    <dgm:pt modelId="{140151B3-17C1-4A2B-A81A-A9689F4BC57A}" type="pres">
      <dgm:prSet presAssocID="{C37EDD80-1154-42CF-8F78-2748D484CC9B}" presName="comp" presStyleCnt="0"/>
      <dgm:spPr/>
    </dgm:pt>
    <dgm:pt modelId="{EBC12716-87DD-4807-A8C9-F77714F41531}" type="pres">
      <dgm:prSet presAssocID="{C37EDD80-1154-42CF-8F78-2748D484CC9B}" presName="child" presStyleLbl="bgAccFollowNode1" presStyleIdx="1" presStyleCnt="6"/>
      <dgm:spPr/>
    </dgm:pt>
    <dgm:pt modelId="{78EB7230-5418-4540-ACC7-3CBE7368352C}" type="pres">
      <dgm:prSet presAssocID="{C37EDD80-1154-42CF-8F78-2748D484CC9B}" presName="childTx" presStyleLbl="bgAccFollowNode1" presStyleIdx="1" presStyleCnt="6">
        <dgm:presLayoutVars>
          <dgm:bulletEnabled val="1"/>
        </dgm:presLayoutVars>
      </dgm:prSet>
      <dgm:spPr/>
    </dgm:pt>
    <dgm:pt modelId="{D11448A5-F56A-4E4E-907B-4654A2BE62D5}" type="pres">
      <dgm:prSet presAssocID="{197F5254-202A-455B-BB35-3DC297BAC5E5}" presName="negSpace" presStyleCnt="0"/>
      <dgm:spPr/>
    </dgm:pt>
    <dgm:pt modelId="{C05308CD-8475-4362-AFE1-B29FBB3DAFBF}" type="pres">
      <dgm:prSet presAssocID="{197F5254-202A-455B-BB35-3DC297BAC5E5}" presName="circle" presStyleLbl="node1" presStyleIdx="0" presStyleCnt="3"/>
      <dgm:spPr/>
    </dgm:pt>
    <dgm:pt modelId="{DB377BA4-80AA-4D1D-A66C-9305CCCC790D}" type="pres">
      <dgm:prSet presAssocID="{1A6D3612-B55E-40C6-8560-E4FBA2E7A1F9}" presName="transSpace" presStyleCnt="0"/>
      <dgm:spPr/>
    </dgm:pt>
    <dgm:pt modelId="{D45E6F0F-FE23-4EA3-9002-CBE31456CE28}" type="pres">
      <dgm:prSet presAssocID="{F35A8C7C-B0A7-4991-9C55-701545892E41}" presName="posSpace" presStyleCnt="0"/>
      <dgm:spPr/>
    </dgm:pt>
    <dgm:pt modelId="{AC579351-CEDC-48A5-B1EA-84876E40E59A}" type="pres">
      <dgm:prSet presAssocID="{F35A8C7C-B0A7-4991-9C55-701545892E41}" presName="vertFlow" presStyleCnt="0"/>
      <dgm:spPr/>
    </dgm:pt>
    <dgm:pt modelId="{88C64FA6-8BAD-4C81-A557-E1929EEA38CA}" type="pres">
      <dgm:prSet presAssocID="{F35A8C7C-B0A7-4991-9C55-701545892E41}" presName="topSpace" presStyleCnt="0"/>
      <dgm:spPr/>
    </dgm:pt>
    <dgm:pt modelId="{B8A9A03F-487F-4A7D-AACC-794D9C05C2D4}" type="pres">
      <dgm:prSet presAssocID="{F35A8C7C-B0A7-4991-9C55-701545892E41}" presName="firstComp" presStyleCnt="0"/>
      <dgm:spPr/>
    </dgm:pt>
    <dgm:pt modelId="{F1631048-2C2F-40B9-9FD8-7E0B3F0714AB}" type="pres">
      <dgm:prSet presAssocID="{F35A8C7C-B0A7-4991-9C55-701545892E41}" presName="firstChild" presStyleLbl="bgAccFollowNode1" presStyleIdx="2" presStyleCnt="6"/>
      <dgm:spPr/>
    </dgm:pt>
    <dgm:pt modelId="{5D7C4B02-EB58-4FC9-8E69-5F77FD4E3EE7}" type="pres">
      <dgm:prSet presAssocID="{F35A8C7C-B0A7-4991-9C55-701545892E41}" presName="firstChildTx" presStyleLbl="bgAccFollowNode1" presStyleIdx="2" presStyleCnt="6">
        <dgm:presLayoutVars>
          <dgm:bulletEnabled val="1"/>
        </dgm:presLayoutVars>
      </dgm:prSet>
      <dgm:spPr/>
    </dgm:pt>
    <dgm:pt modelId="{254ED82B-F99F-42D8-A69F-6C88E94DF843}" type="pres">
      <dgm:prSet presAssocID="{F40D6F70-4D4A-4009-A281-6C59B530CFA6}" presName="comp" presStyleCnt="0"/>
      <dgm:spPr/>
    </dgm:pt>
    <dgm:pt modelId="{32FDF099-9C76-4A8B-8F60-619D951587B8}" type="pres">
      <dgm:prSet presAssocID="{F40D6F70-4D4A-4009-A281-6C59B530CFA6}" presName="child" presStyleLbl="bgAccFollowNode1" presStyleIdx="3" presStyleCnt="6"/>
      <dgm:spPr/>
    </dgm:pt>
    <dgm:pt modelId="{B1E0F316-CC40-4918-AD53-17D310241677}" type="pres">
      <dgm:prSet presAssocID="{F40D6F70-4D4A-4009-A281-6C59B530CFA6}" presName="childTx" presStyleLbl="bgAccFollowNode1" presStyleIdx="3" presStyleCnt="6">
        <dgm:presLayoutVars>
          <dgm:bulletEnabled val="1"/>
        </dgm:presLayoutVars>
      </dgm:prSet>
      <dgm:spPr/>
    </dgm:pt>
    <dgm:pt modelId="{9C900CBA-3307-4863-8E8F-2F81AFFEA118}" type="pres">
      <dgm:prSet presAssocID="{F35A8C7C-B0A7-4991-9C55-701545892E41}" presName="negSpace" presStyleCnt="0"/>
      <dgm:spPr/>
    </dgm:pt>
    <dgm:pt modelId="{5713621D-16B7-4970-9E8A-FF9ABBF2AA7E}" type="pres">
      <dgm:prSet presAssocID="{F35A8C7C-B0A7-4991-9C55-701545892E41}" presName="circle" presStyleLbl="node1" presStyleIdx="1" presStyleCnt="3"/>
      <dgm:spPr/>
    </dgm:pt>
    <dgm:pt modelId="{ED533B1E-255D-4051-B993-B0062B193C3D}" type="pres">
      <dgm:prSet presAssocID="{1507A5A1-6297-452D-9F40-F6EF2EDA1164}" presName="transSpace" presStyleCnt="0"/>
      <dgm:spPr/>
    </dgm:pt>
    <dgm:pt modelId="{EA0843FB-DAB2-40C2-BE53-869304386280}" type="pres">
      <dgm:prSet presAssocID="{F72F3ED3-0CF9-4E37-B05E-4E11EC6D0266}" presName="posSpace" presStyleCnt="0"/>
      <dgm:spPr/>
    </dgm:pt>
    <dgm:pt modelId="{CDC1DE3F-CD98-423E-9FC4-6D5582A4083F}" type="pres">
      <dgm:prSet presAssocID="{F72F3ED3-0CF9-4E37-B05E-4E11EC6D0266}" presName="vertFlow" presStyleCnt="0"/>
      <dgm:spPr/>
    </dgm:pt>
    <dgm:pt modelId="{E2F2134D-B4A2-451B-8E7B-AF1C6FDFB86D}" type="pres">
      <dgm:prSet presAssocID="{F72F3ED3-0CF9-4E37-B05E-4E11EC6D0266}" presName="topSpace" presStyleCnt="0"/>
      <dgm:spPr/>
    </dgm:pt>
    <dgm:pt modelId="{889E0CDA-AB6E-47FF-8226-376AAAF62427}" type="pres">
      <dgm:prSet presAssocID="{F72F3ED3-0CF9-4E37-B05E-4E11EC6D0266}" presName="firstComp" presStyleCnt="0"/>
      <dgm:spPr/>
    </dgm:pt>
    <dgm:pt modelId="{C897A443-6D4A-4342-AB5D-8B4EFC9ECE47}" type="pres">
      <dgm:prSet presAssocID="{F72F3ED3-0CF9-4E37-B05E-4E11EC6D0266}" presName="firstChild" presStyleLbl="bgAccFollowNode1" presStyleIdx="4" presStyleCnt="6"/>
      <dgm:spPr/>
    </dgm:pt>
    <dgm:pt modelId="{78673B3E-D3A0-479C-B295-D5C10AF991CD}" type="pres">
      <dgm:prSet presAssocID="{F72F3ED3-0CF9-4E37-B05E-4E11EC6D0266}" presName="firstChildTx" presStyleLbl="bgAccFollowNode1" presStyleIdx="4" presStyleCnt="6">
        <dgm:presLayoutVars>
          <dgm:bulletEnabled val="1"/>
        </dgm:presLayoutVars>
      </dgm:prSet>
      <dgm:spPr/>
    </dgm:pt>
    <dgm:pt modelId="{266A339D-131F-4164-8F26-9D37D9FF16C2}" type="pres">
      <dgm:prSet presAssocID="{5ACDBBA7-FE1B-4266-8CE5-E2F1CCB69C40}" presName="comp" presStyleCnt="0"/>
      <dgm:spPr/>
    </dgm:pt>
    <dgm:pt modelId="{28A83018-1213-494D-893E-C95742686BD8}" type="pres">
      <dgm:prSet presAssocID="{5ACDBBA7-FE1B-4266-8CE5-E2F1CCB69C40}" presName="child" presStyleLbl="bgAccFollowNode1" presStyleIdx="5" presStyleCnt="6"/>
      <dgm:spPr/>
    </dgm:pt>
    <dgm:pt modelId="{E7867780-E804-4C19-869F-B8CB6A0F0C31}" type="pres">
      <dgm:prSet presAssocID="{5ACDBBA7-FE1B-4266-8CE5-E2F1CCB69C40}" presName="childTx" presStyleLbl="bgAccFollowNode1" presStyleIdx="5" presStyleCnt="6">
        <dgm:presLayoutVars>
          <dgm:bulletEnabled val="1"/>
        </dgm:presLayoutVars>
      </dgm:prSet>
      <dgm:spPr/>
    </dgm:pt>
    <dgm:pt modelId="{48F59570-D774-46A7-BCF0-8F595EA11E50}" type="pres">
      <dgm:prSet presAssocID="{F72F3ED3-0CF9-4E37-B05E-4E11EC6D0266}" presName="negSpace" presStyleCnt="0"/>
      <dgm:spPr/>
    </dgm:pt>
    <dgm:pt modelId="{336A9AD5-9C39-48D4-8EB9-FC9D13547E0D}" type="pres">
      <dgm:prSet presAssocID="{F72F3ED3-0CF9-4E37-B05E-4E11EC6D0266}" presName="circle" presStyleLbl="node1" presStyleIdx="2" presStyleCnt="3"/>
      <dgm:spPr/>
    </dgm:pt>
  </dgm:ptLst>
  <dgm:cxnLst>
    <dgm:cxn modelId="{C6166D03-5743-4238-A061-9B43F9DB83A7}" srcId="{197F5254-202A-455B-BB35-3DC297BAC5E5}" destId="{C37EDD80-1154-42CF-8F78-2748D484CC9B}" srcOrd="1" destOrd="0" parTransId="{3E3C4B26-7FB5-4EE1-BB82-D38C66D87D30}" sibTransId="{3046B23D-66FD-479D-AE08-D4296F3EBA1F}"/>
    <dgm:cxn modelId="{60075E0F-D9A0-42C4-9F4D-55BD07B0E8D5}" srcId="{197F5254-202A-455B-BB35-3DC297BAC5E5}" destId="{786CD340-061D-468D-8321-B0B5FC92AEA9}" srcOrd="0" destOrd="0" parTransId="{8C26ED83-B446-4A98-B450-8E4E10209035}" sibTransId="{8AC62F8D-588D-4BC1-B534-79DFC43FDAF6}"/>
    <dgm:cxn modelId="{3CE08F1C-A614-4E5C-B1C9-73AB2FCAF123}" srcId="{4A21C43F-1933-42BD-AC0F-3093AD28DEE9}" destId="{197F5254-202A-455B-BB35-3DC297BAC5E5}" srcOrd="0" destOrd="0" parTransId="{CA24ABA2-31A3-4735-9ABA-1A9788D47169}" sibTransId="{1A6D3612-B55E-40C6-8560-E4FBA2E7A1F9}"/>
    <dgm:cxn modelId="{64DAB923-BEEF-428D-8433-A25C5AB54344}" type="presOf" srcId="{197F5254-202A-455B-BB35-3DC297BAC5E5}" destId="{C05308CD-8475-4362-AFE1-B29FBB3DAFBF}" srcOrd="0" destOrd="0" presId="urn:microsoft.com/office/officeart/2005/8/layout/hList9#1"/>
    <dgm:cxn modelId="{0B99B227-7241-48A7-8D2C-9613A86F8529}" srcId="{F72F3ED3-0CF9-4E37-B05E-4E11EC6D0266}" destId="{5ACDBBA7-FE1B-4266-8CE5-E2F1CCB69C40}" srcOrd="1" destOrd="0" parTransId="{3D7ABD5F-80BB-4C02-A1DD-937B4AAC6490}" sibTransId="{9C238C6E-3E0C-4FEA-A41C-733045CCAA95}"/>
    <dgm:cxn modelId="{794ACF34-AE0B-442E-8B3F-CD5B20419AED}" srcId="{F72F3ED3-0CF9-4E37-B05E-4E11EC6D0266}" destId="{6F46E621-8631-4694-AFC4-B6F6091E8FF2}" srcOrd="0" destOrd="0" parTransId="{B17CDAC9-C2BA-4AAA-AAA4-E929FC2C3FD1}" sibTransId="{38BE29BE-9160-4E3B-9336-1EC6864C7FF2}"/>
    <dgm:cxn modelId="{516A0736-87EB-472C-9F88-509837C6D3E5}" type="presOf" srcId="{07ABCD95-051D-42D1-AEA4-7422BF34422B}" destId="{5D7C4B02-EB58-4FC9-8E69-5F77FD4E3EE7}" srcOrd="1" destOrd="0" presId="urn:microsoft.com/office/officeart/2005/8/layout/hList9#1"/>
    <dgm:cxn modelId="{CA964B62-2ECF-42D3-B02A-68EC40930480}" type="presOf" srcId="{4A21C43F-1933-42BD-AC0F-3093AD28DEE9}" destId="{97F2B0A6-0DCB-4223-85C8-CAAAD40EF956}" srcOrd="0" destOrd="0" presId="urn:microsoft.com/office/officeart/2005/8/layout/hList9#1"/>
    <dgm:cxn modelId="{61B41466-0585-4EB2-8887-BBC6F36E39FB}" type="presOf" srcId="{07ABCD95-051D-42D1-AEA4-7422BF34422B}" destId="{F1631048-2C2F-40B9-9FD8-7E0B3F0714AB}" srcOrd="0" destOrd="0" presId="urn:microsoft.com/office/officeart/2005/8/layout/hList9#1"/>
    <dgm:cxn modelId="{868E9C49-AEB1-4B3F-8BD8-EC52D31583BA}" srcId="{F35A8C7C-B0A7-4991-9C55-701545892E41}" destId="{07ABCD95-051D-42D1-AEA4-7422BF34422B}" srcOrd="0" destOrd="0" parTransId="{B1CF0F8D-E1E3-408A-A7F2-B915E81428E4}" sibTransId="{08A2A823-F0F7-43A3-9C37-2037F51CA8C2}"/>
    <dgm:cxn modelId="{39752D6B-A98D-4CF4-BBB3-68CC1F376308}" type="presOf" srcId="{786CD340-061D-468D-8321-B0B5FC92AEA9}" destId="{3FF67F06-006D-46C8-B0B8-A74DAEAF1514}" srcOrd="0" destOrd="0" presId="urn:microsoft.com/office/officeart/2005/8/layout/hList9#1"/>
    <dgm:cxn modelId="{A1557978-6090-4385-8664-CDF499238D44}" type="presOf" srcId="{786CD340-061D-468D-8321-B0B5FC92AEA9}" destId="{C2F42449-A7DE-43CD-9B3E-E0AC7725D4D2}" srcOrd="1" destOrd="0" presId="urn:microsoft.com/office/officeart/2005/8/layout/hList9#1"/>
    <dgm:cxn modelId="{0D335785-9E61-4E27-9D68-55A9AA9ED7AC}" type="presOf" srcId="{5ACDBBA7-FE1B-4266-8CE5-E2F1CCB69C40}" destId="{E7867780-E804-4C19-869F-B8CB6A0F0C31}" srcOrd="1" destOrd="0" presId="urn:microsoft.com/office/officeart/2005/8/layout/hList9#1"/>
    <dgm:cxn modelId="{A6AC6E89-4E0D-48AA-9837-253AC2AE6777}" type="presOf" srcId="{C37EDD80-1154-42CF-8F78-2748D484CC9B}" destId="{78EB7230-5418-4540-ACC7-3CBE7368352C}" srcOrd="1" destOrd="0" presId="urn:microsoft.com/office/officeart/2005/8/layout/hList9#1"/>
    <dgm:cxn modelId="{1CAE0E8C-6C41-41D8-8574-1FFEA54C22A9}" type="presOf" srcId="{6F46E621-8631-4694-AFC4-B6F6091E8FF2}" destId="{C897A443-6D4A-4342-AB5D-8B4EFC9ECE47}" srcOrd="0" destOrd="0" presId="urn:microsoft.com/office/officeart/2005/8/layout/hList9#1"/>
    <dgm:cxn modelId="{6AFB3B8E-F3A7-4720-AF51-23DCE025B774}" type="presOf" srcId="{F72F3ED3-0CF9-4E37-B05E-4E11EC6D0266}" destId="{336A9AD5-9C39-48D4-8EB9-FC9D13547E0D}" srcOrd="0" destOrd="0" presId="urn:microsoft.com/office/officeart/2005/8/layout/hList9#1"/>
    <dgm:cxn modelId="{B6002495-4AB4-411A-925A-1095F7A5AF7C}" type="presOf" srcId="{F40D6F70-4D4A-4009-A281-6C59B530CFA6}" destId="{B1E0F316-CC40-4918-AD53-17D310241677}" srcOrd="1" destOrd="0" presId="urn:microsoft.com/office/officeart/2005/8/layout/hList9#1"/>
    <dgm:cxn modelId="{325BBBA6-9CC2-4FB8-9B3D-B0AA2533D06F}" type="presOf" srcId="{5ACDBBA7-FE1B-4266-8CE5-E2F1CCB69C40}" destId="{28A83018-1213-494D-893E-C95742686BD8}" srcOrd="0" destOrd="0" presId="urn:microsoft.com/office/officeart/2005/8/layout/hList9#1"/>
    <dgm:cxn modelId="{40CE77A7-89B3-48F6-862C-8A0AF8FA9D1A}" type="presOf" srcId="{6F46E621-8631-4694-AFC4-B6F6091E8FF2}" destId="{78673B3E-D3A0-479C-B295-D5C10AF991CD}" srcOrd="1" destOrd="0" presId="urn:microsoft.com/office/officeart/2005/8/layout/hList9#1"/>
    <dgm:cxn modelId="{8EF4EFB9-2E74-4D90-A00D-2D45EEEBE350}" srcId="{4A21C43F-1933-42BD-AC0F-3093AD28DEE9}" destId="{F35A8C7C-B0A7-4991-9C55-701545892E41}" srcOrd="1" destOrd="0" parTransId="{98CE405C-3588-432B-9C19-AC4633C23AF5}" sibTransId="{1507A5A1-6297-452D-9F40-F6EF2EDA1164}"/>
    <dgm:cxn modelId="{514EAAC1-4F11-4890-8240-47E70EE2E367}" srcId="{F35A8C7C-B0A7-4991-9C55-701545892E41}" destId="{F40D6F70-4D4A-4009-A281-6C59B530CFA6}" srcOrd="1" destOrd="0" parTransId="{C64C5025-92C6-4029-94D1-2E3EDABF5002}" sibTransId="{5AC4E70C-BE52-4912-B0A4-CFA1B9B75727}"/>
    <dgm:cxn modelId="{7E374EE8-0593-42A2-9166-3C7A6720FD12}" type="presOf" srcId="{F35A8C7C-B0A7-4991-9C55-701545892E41}" destId="{5713621D-16B7-4970-9E8A-FF9ABBF2AA7E}" srcOrd="0" destOrd="0" presId="urn:microsoft.com/office/officeart/2005/8/layout/hList9#1"/>
    <dgm:cxn modelId="{04B12CF3-991A-4FE5-B1B6-7301249D6D4A}" type="presOf" srcId="{F40D6F70-4D4A-4009-A281-6C59B530CFA6}" destId="{32FDF099-9C76-4A8B-8F60-619D951587B8}" srcOrd="0" destOrd="0" presId="urn:microsoft.com/office/officeart/2005/8/layout/hList9#1"/>
    <dgm:cxn modelId="{1DF8D7FC-7084-4DF6-8982-C61ADB60574F}" type="presOf" srcId="{C37EDD80-1154-42CF-8F78-2748D484CC9B}" destId="{EBC12716-87DD-4807-A8C9-F77714F41531}" srcOrd="0" destOrd="0" presId="urn:microsoft.com/office/officeart/2005/8/layout/hList9#1"/>
    <dgm:cxn modelId="{40F145FD-4100-4829-8236-6C4187A5C395}" srcId="{4A21C43F-1933-42BD-AC0F-3093AD28DEE9}" destId="{F72F3ED3-0CF9-4E37-B05E-4E11EC6D0266}" srcOrd="2" destOrd="0" parTransId="{D93C5BEF-41D4-4EFE-969C-AB7F7E6AAF75}" sibTransId="{3A0AD979-9AEB-48A6-A5B0-63F508DB38BB}"/>
    <dgm:cxn modelId="{D411A2CB-2F5E-4E17-AD8F-30010923A8D8}" type="presParOf" srcId="{97F2B0A6-0DCB-4223-85C8-CAAAD40EF956}" destId="{D6E71C28-01E0-44DD-B719-BF8017B0B2FF}" srcOrd="0" destOrd="0" presId="urn:microsoft.com/office/officeart/2005/8/layout/hList9#1"/>
    <dgm:cxn modelId="{2470C81B-2CBE-435D-9B73-B5AFB4E1CBDF}" type="presParOf" srcId="{97F2B0A6-0DCB-4223-85C8-CAAAD40EF956}" destId="{378933DD-13D0-476E-8591-9E0EEAF15D79}" srcOrd="1" destOrd="0" presId="urn:microsoft.com/office/officeart/2005/8/layout/hList9#1"/>
    <dgm:cxn modelId="{500F7EAF-5657-46F4-B0E6-BF48ECCB56EB}" type="presParOf" srcId="{378933DD-13D0-476E-8591-9E0EEAF15D79}" destId="{2E9729FD-2B03-430C-835B-F23A12E9B95D}" srcOrd="0" destOrd="0" presId="urn:microsoft.com/office/officeart/2005/8/layout/hList9#1"/>
    <dgm:cxn modelId="{BF91723D-4506-4575-AC45-2A712DE7F4D7}" type="presParOf" srcId="{378933DD-13D0-476E-8591-9E0EEAF15D79}" destId="{6433001C-77C8-4F41-8B8B-16941418CF94}" srcOrd="1" destOrd="0" presId="urn:microsoft.com/office/officeart/2005/8/layout/hList9#1"/>
    <dgm:cxn modelId="{C8A4119B-8182-4F79-8E3B-4AC95EFD0BCA}" type="presParOf" srcId="{6433001C-77C8-4F41-8B8B-16941418CF94}" destId="{3FF67F06-006D-46C8-B0B8-A74DAEAF1514}" srcOrd="0" destOrd="0" presId="urn:microsoft.com/office/officeart/2005/8/layout/hList9#1"/>
    <dgm:cxn modelId="{A443C5F5-0B5A-4CAC-906C-84DFBC94FC64}" type="presParOf" srcId="{6433001C-77C8-4F41-8B8B-16941418CF94}" destId="{C2F42449-A7DE-43CD-9B3E-E0AC7725D4D2}" srcOrd="1" destOrd="0" presId="urn:microsoft.com/office/officeart/2005/8/layout/hList9#1"/>
    <dgm:cxn modelId="{03ECCA3E-24D1-4094-954B-5A408D91133B}" type="presParOf" srcId="{378933DD-13D0-476E-8591-9E0EEAF15D79}" destId="{140151B3-17C1-4A2B-A81A-A9689F4BC57A}" srcOrd="2" destOrd="0" presId="urn:microsoft.com/office/officeart/2005/8/layout/hList9#1"/>
    <dgm:cxn modelId="{897C0C0F-96B1-4582-AA4F-4403BF07388C}" type="presParOf" srcId="{140151B3-17C1-4A2B-A81A-A9689F4BC57A}" destId="{EBC12716-87DD-4807-A8C9-F77714F41531}" srcOrd="0" destOrd="0" presId="urn:microsoft.com/office/officeart/2005/8/layout/hList9#1"/>
    <dgm:cxn modelId="{AE18DA3D-25CA-4B0B-89E9-081BAAA53054}" type="presParOf" srcId="{140151B3-17C1-4A2B-A81A-A9689F4BC57A}" destId="{78EB7230-5418-4540-ACC7-3CBE7368352C}" srcOrd="1" destOrd="0" presId="urn:microsoft.com/office/officeart/2005/8/layout/hList9#1"/>
    <dgm:cxn modelId="{5D3D70DA-37D7-4053-AA1E-418F6E109ECA}" type="presParOf" srcId="{97F2B0A6-0DCB-4223-85C8-CAAAD40EF956}" destId="{D11448A5-F56A-4E4E-907B-4654A2BE62D5}" srcOrd="2" destOrd="0" presId="urn:microsoft.com/office/officeart/2005/8/layout/hList9#1"/>
    <dgm:cxn modelId="{73A78259-5AE1-4D78-8856-F71F424CAAB6}" type="presParOf" srcId="{97F2B0A6-0DCB-4223-85C8-CAAAD40EF956}" destId="{C05308CD-8475-4362-AFE1-B29FBB3DAFBF}" srcOrd="3" destOrd="0" presId="urn:microsoft.com/office/officeart/2005/8/layout/hList9#1"/>
    <dgm:cxn modelId="{B92D0F5B-83EC-48CE-9763-903C4E051165}" type="presParOf" srcId="{97F2B0A6-0DCB-4223-85C8-CAAAD40EF956}" destId="{DB377BA4-80AA-4D1D-A66C-9305CCCC790D}" srcOrd="4" destOrd="0" presId="urn:microsoft.com/office/officeart/2005/8/layout/hList9#1"/>
    <dgm:cxn modelId="{47E74319-865B-47A8-9EA8-40F40A40C880}" type="presParOf" srcId="{97F2B0A6-0DCB-4223-85C8-CAAAD40EF956}" destId="{D45E6F0F-FE23-4EA3-9002-CBE31456CE28}" srcOrd="5" destOrd="0" presId="urn:microsoft.com/office/officeart/2005/8/layout/hList9#1"/>
    <dgm:cxn modelId="{23DE7606-A2AB-42D5-A264-7EAFEFC9ED9F}" type="presParOf" srcId="{97F2B0A6-0DCB-4223-85C8-CAAAD40EF956}" destId="{AC579351-CEDC-48A5-B1EA-84876E40E59A}" srcOrd="6" destOrd="0" presId="urn:microsoft.com/office/officeart/2005/8/layout/hList9#1"/>
    <dgm:cxn modelId="{0ECD0BCA-D8C6-4EDC-8A91-B949A76BAD19}" type="presParOf" srcId="{AC579351-CEDC-48A5-B1EA-84876E40E59A}" destId="{88C64FA6-8BAD-4C81-A557-E1929EEA38CA}" srcOrd="0" destOrd="0" presId="urn:microsoft.com/office/officeart/2005/8/layout/hList9#1"/>
    <dgm:cxn modelId="{DEA38BFB-F4FA-4783-BE90-E50BBB3E3E79}" type="presParOf" srcId="{AC579351-CEDC-48A5-B1EA-84876E40E59A}" destId="{B8A9A03F-487F-4A7D-AACC-794D9C05C2D4}" srcOrd="1" destOrd="0" presId="urn:microsoft.com/office/officeart/2005/8/layout/hList9#1"/>
    <dgm:cxn modelId="{9688AAEE-B482-4852-A175-76DE9CCCB47C}" type="presParOf" srcId="{B8A9A03F-487F-4A7D-AACC-794D9C05C2D4}" destId="{F1631048-2C2F-40B9-9FD8-7E0B3F0714AB}" srcOrd="0" destOrd="0" presId="urn:microsoft.com/office/officeart/2005/8/layout/hList9#1"/>
    <dgm:cxn modelId="{2B3B7952-256A-472C-A1EB-C044C7E9FC56}" type="presParOf" srcId="{B8A9A03F-487F-4A7D-AACC-794D9C05C2D4}" destId="{5D7C4B02-EB58-4FC9-8E69-5F77FD4E3EE7}" srcOrd="1" destOrd="0" presId="urn:microsoft.com/office/officeart/2005/8/layout/hList9#1"/>
    <dgm:cxn modelId="{D6DC3C36-0978-4D8A-AA97-EB8A2DE98830}" type="presParOf" srcId="{AC579351-CEDC-48A5-B1EA-84876E40E59A}" destId="{254ED82B-F99F-42D8-A69F-6C88E94DF843}" srcOrd="2" destOrd="0" presId="urn:microsoft.com/office/officeart/2005/8/layout/hList9#1"/>
    <dgm:cxn modelId="{79B47F0B-FB98-4E19-9E62-23DA3F5C4073}" type="presParOf" srcId="{254ED82B-F99F-42D8-A69F-6C88E94DF843}" destId="{32FDF099-9C76-4A8B-8F60-619D951587B8}" srcOrd="0" destOrd="0" presId="urn:microsoft.com/office/officeart/2005/8/layout/hList9#1"/>
    <dgm:cxn modelId="{105E35FC-470F-4C8F-A064-87EF57A234D2}" type="presParOf" srcId="{254ED82B-F99F-42D8-A69F-6C88E94DF843}" destId="{B1E0F316-CC40-4918-AD53-17D310241677}" srcOrd="1" destOrd="0" presId="urn:microsoft.com/office/officeart/2005/8/layout/hList9#1"/>
    <dgm:cxn modelId="{B23182B7-DFFB-42A0-A5E6-6F88475042EB}" type="presParOf" srcId="{97F2B0A6-0DCB-4223-85C8-CAAAD40EF956}" destId="{9C900CBA-3307-4863-8E8F-2F81AFFEA118}" srcOrd="7" destOrd="0" presId="urn:microsoft.com/office/officeart/2005/8/layout/hList9#1"/>
    <dgm:cxn modelId="{F54832C6-9508-49A2-A35D-617204C07F75}" type="presParOf" srcId="{97F2B0A6-0DCB-4223-85C8-CAAAD40EF956}" destId="{5713621D-16B7-4970-9E8A-FF9ABBF2AA7E}" srcOrd="8" destOrd="0" presId="urn:microsoft.com/office/officeart/2005/8/layout/hList9#1"/>
    <dgm:cxn modelId="{6C350EDA-D904-4C01-8D07-2939CA209975}" type="presParOf" srcId="{97F2B0A6-0DCB-4223-85C8-CAAAD40EF956}" destId="{ED533B1E-255D-4051-B993-B0062B193C3D}" srcOrd="9" destOrd="0" presId="urn:microsoft.com/office/officeart/2005/8/layout/hList9#1"/>
    <dgm:cxn modelId="{FA7CC2E8-1D85-4B22-B338-655F728E0FD2}" type="presParOf" srcId="{97F2B0A6-0DCB-4223-85C8-CAAAD40EF956}" destId="{EA0843FB-DAB2-40C2-BE53-869304386280}" srcOrd="10" destOrd="0" presId="urn:microsoft.com/office/officeart/2005/8/layout/hList9#1"/>
    <dgm:cxn modelId="{1E2775E9-B0D9-4B97-968E-6FF148632F12}" type="presParOf" srcId="{97F2B0A6-0DCB-4223-85C8-CAAAD40EF956}" destId="{CDC1DE3F-CD98-423E-9FC4-6D5582A4083F}" srcOrd="11" destOrd="0" presId="urn:microsoft.com/office/officeart/2005/8/layout/hList9#1"/>
    <dgm:cxn modelId="{7BC5F2F4-5184-4B37-8F14-36C417CC3403}" type="presParOf" srcId="{CDC1DE3F-CD98-423E-9FC4-6D5582A4083F}" destId="{E2F2134D-B4A2-451B-8E7B-AF1C6FDFB86D}" srcOrd="0" destOrd="0" presId="urn:microsoft.com/office/officeart/2005/8/layout/hList9#1"/>
    <dgm:cxn modelId="{6B12F8FE-E302-4FCF-BF2F-9E511F70D5B2}" type="presParOf" srcId="{CDC1DE3F-CD98-423E-9FC4-6D5582A4083F}" destId="{889E0CDA-AB6E-47FF-8226-376AAAF62427}" srcOrd="1" destOrd="0" presId="urn:microsoft.com/office/officeart/2005/8/layout/hList9#1"/>
    <dgm:cxn modelId="{3092606C-0491-4AAE-99AB-1B8E4E54E7F6}" type="presParOf" srcId="{889E0CDA-AB6E-47FF-8226-376AAAF62427}" destId="{C897A443-6D4A-4342-AB5D-8B4EFC9ECE47}" srcOrd="0" destOrd="0" presId="urn:microsoft.com/office/officeart/2005/8/layout/hList9#1"/>
    <dgm:cxn modelId="{E7AC09D4-C634-4120-BFDC-FF5B9CEDC507}" type="presParOf" srcId="{889E0CDA-AB6E-47FF-8226-376AAAF62427}" destId="{78673B3E-D3A0-479C-B295-D5C10AF991CD}" srcOrd="1" destOrd="0" presId="urn:microsoft.com/office/officeart/2005/8/layout/hList9#1"/>
    <dgm:cxn modelId="{E03F5549-F712-4812-A457-BEAE6A56F106}" type="presParOf" srcId="{CDC1DE3F-CD98-423E-9FC4-6D5582A4083F}" destId="{266A339D-131F-4164-8F26-9D37D9FF16C2}" srcOrd="2" destOrd="0" presId="urn:microsoft.com/office/officeart/2005/8/layout/hList9#1"/>
    <dgm:cxn modelId="{A488A8E7-8098-4371-B92A-40AA8F49AF35}" type="presParOf" srcId="{266A339D-131F-4164-8F26-9D37D9FF16C2}" destId="{28A83018-1213-494D-893E-C95742686BD8}" srcOrd="0" destOrd="0" presId="urn:microsoft.com/office/officeart/2005/8/layout/hList9#1"/>
    <dgm:cxn modelId="{03207C0A-6804-4818-A1DE-1923189401BE}" type="presParOf" srcId="{266A339D-131F-4164-8F26-9D37D9FF16C2}" destId="{E7867780-E804-4C19-869F-B8CB6A0F0C31}" srcOrd="1" destOrd="0" presId="urn:microsoft.com/office/officeart/2005/8/layout/hList9#1"/>
    <dgm:cxn modelId="{FB97FBE4-1D0C-4677-B2E2-30C8F40232D5}" type="presParOf" srcId="{97F2B0A6-0DCB-4223-85C8-CAAAD40EF956}" destId="{48F59570-D774-46A7-BCF0-8F595EA11E50}" srcOrd="12" destOrd="0" presId="urn:microsoft.com/office/officeart/2005/8/layout/hList9#1"/>
    <dgm:cxn modelId="{82180B53-0761-49A8-91B0-4473D0DC9B1F}" type="presParOf" srcId="{97F2B0A6-0DCB-4223-85C8-CAAAD40EF956}" destId="{336A9AD5-9C39-48D4-8EB9-FC9D13547E0D}" srcOrd="13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7F06-006D-46C8-B0B8-A74DAEAF1514}">
      <dsp:nvSpPr>
        <dsp:cNvPr id="0" name=""/>
        <dsp:cNvSpPr/>
      </dsp:nvSpPr>
      <dsp:spPr bwMode="white">
        <a:xfrm>
          <a:off x="668461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需求紧急的程度</a:t>
          </a:r>
        </a:p>
      </dsp:txBody>
      <dsp:txXfrm>
        <a:off x="868843" y="887701"/>
        <a:ext cx="1052006" cy="835343"/>
      </dsp:txXfrm>
    </dsp:sp>
    <dsp:sp modelId="{EBC12716-87DD-4807-A8C9-F77714F41531}">
      <dsp:nvSpPr>
        <dsp:cNvPr id="0" name=""/>
        <dsp:cNvSpPr/>
      </dsp:nvSpPr>
      <dsp:spPr bwMode="white">
        <a:xfrm>
          <a:off x="668461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需求的难易程度</a:t>
          </a:r>
        </a:p>
      </dsp:txBody>
      <dsp:txXfrm>
        <a:off x="868843" y="1723044"/>
        <a:ext cx="1052006" cy="835343"/>
      </dsp:txXfrm>
    </dsp:sp>
    <dsp:sp modelId="{C05308CD-8475-4362-AFE1-B29FBB3DAFBF}">
      <dsp:nvSpPr>
        <dsp:cNvPr id="0" name=""/>
        <dsp:cNvSpPr/>
      </dsp:nvSpPr>
      <dsp:spPr bwMode="white">
        <a:xfrm>
          <a:off x="520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合理安排</a:t>
          </a:r>
        </a:p>
      </dsp:txBody>
      <dsp:txXfrm>
        <a:off x="122792" y="676003"/>
        <a:ext cx="590381" cy="590381"/>
      </dsp:txXfrm>
    </dsp:sp>
    <dsp:sp modelId="{F1631048-2C2F-40B9-9FD8-7E0B3F0714AB}">
      <dsp:nvSpPr>
        <dsp:cNvPr id="0" name=""/>
        <dsp:cNvSpPr/>
      </dsp:nvSpPr>
      <dsp:spPr bwMode="white">
        <a:xfrm>
          <a:off x="2755775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抽离常用的代码</a:t>
          </a:r>
        </a:p>
      </dsp:txBody>
      <dsp:txXfrm>
        <a:off x="2956158" y="887701"/>
        <a:ext cx="1052006" cy="835343"/>
      </dsp:txXfrm>
    </dsp:sp>
    <dsp:sp modelId="{32FDF099-9C76-4A8B-8F60-619D951587B8}">
      <dsp:nvSpPr>
        <dsp:cNvPr id="0" name=""/>
        <dsp:cNvSpPr/>
      </dsp:nvSpPr>
      <dsp:spPr bwMode="white">
        <a:xfrm>
          <a:off x="2755775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参考以往的活动</a:t>
          </a:r>
        </a:p>
      </dsp:txBody>
      <dsp:txXfrm>
        <a:off x="2956158" y="1723044"/>
        <a:ext cx="1052006" cy="835343"/>
      </dsp:txXfrm>
    </dsp:sp>
    <dsp:sp modelId="{5713621D-16B7-4970-9E8A-FF9ABBF2AA7E}">
      <dsp:nvSpPr>
        <dsp:cNvPr id="0" name=""/>
        <dsp:cNvSpPr/>
      </dsp:nvSpPr>
      <dsp:spPr bwMode="white">
        <a:xfrm>
          <a:off x="2087835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代码复用</a:t>
          </a:r>
        </a:p>
      </dsp:txBody>
      <dsp:txXfrm>
        <a:off x="2210107" y="676003"/>
        <a:ext cx="590381" cy="590381"/>
      </dsp:txXfrm>
    </dsp:sp>
    <dsp:sp modelId="{C897A443-6D4A-4342-AB5D-8B4EFC9ECE47}">
      <dsp:nvSpPr>
        <dsp:cNvPr id="0" name=""/>
        <dsp:cNvSpPr/>
      </dsp:nvSpPr>
      <dsp:spPr bwMode="white">
        <a:xfrm>
          <a:off x="4843090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归纳笔记</a:t>
          </a:r>
        </a:p>
      </dsp:txBody>
      <dsp:txXfrm>
        <a:off x="5043472" y="887701"/>
        <a:ext cx="1052006" cy="835343"/>
      </dsp:txXfrm>
    </dsp:sp>
    <dsp:sp modelId="{28A83018-1213-494D-893E-C95742686BD8}">
      <dsp:nvSpPr>
        <dsp:cNvPr id="0" name=""/>
        <dsp:cNvSpPr/>
      </dsp:nvSpPr>
      <dsp:spPr bwMode="white">
        <a:xfrm>
          <a:off x="4843090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总结并补充文档</a:t>
          </a:r>
        </a:p>
      </dsp:txBody>
      <dsp:txXfrm>
        <a:off x="5043472" y="1723044"/>
        <a:ext cx="1052006" cy="835343"/>
      </dsp:txXfrm>
    </dsp:sp>
    <dsp:sp modelId="{336A9AD5-9C39-48D4-8EB9-FC9D13547E0D}">
      <dsp:nvSpPr>
        <dsp:cNvPr id="0" name=""/>
        <dsp:cNvSpPr/>
      </dsp:nvSpPr>
      <dsp:spPr bwMode="white">
        <a:xfrm>
          <a:off x="4175149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总结归纳</a:t>
          </a:r>
        </a:p>
      </dsp:txBody>
      <dsp:txXfrm>
        <a:off x="4297421" y="676003"/>
        <a:ext cx="590381" cy="5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129E5-C751-4B45-A7D5-C40A746FAF6B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70505-CFB4-4027-A1A7-1833B4CA9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工作述职报告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216" y="4083918"/>
            <a:ext cx="2448272" cy="73722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述职人： 谭锦德</a:t>
            </a:r>
            <a:br>
              <a:rPr lang="en-US" altLang="zh-CN" sz="10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职岗位：前端开发工程师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(P2)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述职类型：工作述职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/>
          <p:nvPr/>
        </p:nvSpPr>
        <p:spPr>
          <a:xfrm>
            <a:off x="2778253" y="1619352"/>
            <a:ext cx="5472113" cy="12404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、谷歌旧版分析工具将要停用，新版的分析工具查看数据不直观。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、时效性：数据后台的数据延迟低，基本几分钟甚至几十秒就可以查看新数据，能及时了解到预约页的数据，尽早发现问题，便于提升转化率，利于投放广告的优化，降低成本。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25527" y="1740193"/>
            <a:ext cx="1601788" cy="641350"/>
            <a:chOff x="1025527" y="1348877"/>
            <a:chExt cx="1601788" cy="641350"/>
          </a:xfrm>
        </p:grpSpPr>
        <p:sp>
          <p:nvSpPr>
            <p:cNvPr id="17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目的</a:t>
              </a: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2747450" y="3477152"/>
            <a:ext cx="5472113" cy="385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开发一个埋点工具，将前端埋点数据同时上报谷歌和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efun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数据后台。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994724" y="3370560"/>
            <a:ext cx="1601788" cy="641350"/>
            <a:chOff x="1025527" y="1348877"/>
            <a:chExt cx="1601788" cy="641350"/>
          </a:xfrm>
        </p:grpSpPr>
        <p:sp>
          <p:nvSpPr>
            <p:cNvPr id="29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需求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实现双端数据上报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4092" y="1386410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与登攀大佬沟通，明确接口及所传参数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" y="1851670"/>
            <a:ext cx="4019376" cy="1983521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677000" y="1396865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参考预约活动，查看谷歌文档，明确信息上报方式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67" y="1804757"/>
            <a:ext cx="3693207" cy="23511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与市场运营同事开会，明确所需指标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4092" y="1386410"/>
            <a:ext cx="362893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研究谷歌分析工具文档，总结谷歌的指标，并在会议上讲解说明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5" y="2446607"/>
            <a:ext cx="4303455" cy="150810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99250" y="1344626"/>
            <a:ext cx="3920247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总结所需的指标维度计算方法，并给到数据后台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52" y="2043187"/>
            <a:ext cx="3207166" cy="24771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实现数据指标上报</a:t>
            </a:r>
          </a:p>
        </p:txBody>
      </p:sp>
      <p:sp>
        <p:nvSpPr>
          <p:cNvPr id="43" name="Freeform 16"/>
          <p:cNvSpPr/>
          <p:nvPr/>
        </p:nvSpPr>
        <p:spPr bwMode="auto">
          <a:xfrm>
            <a:off x="2718856" y="1855856"/>
            <a:ext cx="1333138" cy="333477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Freeform 17"/>
          <p:cNvSpPr/>
          <p:nvPr/>
        </p:nvSpPr>
        <p:spPr bwMode="auto">
          <a:xfrm>
            <a:off x="5570540" y="1721383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Freeform 18"/>
          <p:cNvSpPr/>
          <p:nvPr/>
        </p:nvSpPr>
        <p:spPr bwMode="auto">
          <a:xfrm>
            <a:off x="5078414" y="3668258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Freeform 19"/>
          <p:cNvSpPr/>
          <p:nvPr/>
        </p:nvSpPr>
        <p:spPr bwMode="auto">
          <a:xfrm>
            <a:off x="2874579" y="3458644"/>
            <a:ext cx="709997" cy="209614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Freeform 20"/>
          <p:cNvSpPr/>
          <p:nvPr/>
        </p:nvSpPr>
        <p:spPr bwMode="auto">
          <a:xfrm>
            <a:off x="5005388" y="2936196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21"/>
          <p:cNvSpPr/>
          <p:nvPr/>
        </p:nvSpPr>
        <p:spPr bwMode="auto">
          <a:xfrm>
            <a:off x="4057652" y="2936196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Freeform 22"/>
          <p:cNvSpPr/>
          <p:nvPr/>
        </p:nvSpPr>
        <p:spPr bwMode="auto">
          <a:xfrm>
            <a:off x="4497390" y="3444352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reeform 23"/>
          <p:cNvSpPr/>
          <p:nvPr/>
        </p:nvSpPr>
        <p:spPr bwMode="auto">
          <a:xfrm>
            <a:off x="4497390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52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68514" y="1413137"/>
            <a:ext cx="2134446" cy="1264904"/>
            <a:chOff x="-80640" y="2424379"/>
            <a:chExt cx="2240249" cy="2237527"/>
          </a:xfrm>
        </p:grpSpPr>
        <p:sp>
          <p:nvSpPr>
            <p:cNvPr id="55" name="文本框 54"/>
            <p:cNvSpPr txBox="1"/>
            <p:nvPr/>
          </p:nvSpPr>
          <p:spPr>
            <a:xfrm>
              <a:off x="-80640" y="2424379"/>
              <a:ext cx="2240249" cy="6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时间相关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76297" y="3086332"/>
              <a:ext cx="2139732" cy="157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加载、白屏、请求、响应等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performance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79435" y="3461050"/>
            <a:ext cx="2414679" cy="1224317"/>
            <a:chOff x="222624" y="2641364"/>
            <a:chExt cx="2241080" cy="1632422"/>
          </a:xfrm>
        </p:grpSpPr>
        <p:sp>
          <p:nvSpPr>
            <p:cNvPr id="58" name="文本框 57"/>
            <p:cNvSpPr txBox="1"/>
            <p:nvPr/>
          </p:nvSpPr>
          <p:spPr>
            <a:xfrm>
              <a:off x="223455" y="2641364"/>
              <a:ext cx="2240249" cy="50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浏览相关（元素可见性）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2624" y="3086196"/>
              <a:ext cx="1997329" cy="118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页面元素触发器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observer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4941" y="3130736"/>
            <a:ext cx="2413652" cy="1802125"/>
            <a:chOff x="216784" y="2714671"/>
            <a:chExt cx="2927223" cy="2403771"/>
          </a:xfrm>
        </p:grpSpPr>
        <p:sp>
          <p:nvSpPr>
            <p:cNvPr id="61" name="文本框 60"/>
            <p:cNvSpPr txBox="1"/>
            <p:nvPr/>
          </p:nvSpPr>
          <p:spPr>
            <a:xfrm>
              <a:off x="220964" y="2714671"/>
              <a:ext cx="2923043" cy="5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测试数据区分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16784" y="3191436"/>
              <a:ext cx="2613832" cy="19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根据谷歌的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测试变体名区分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测试代码中插入全局变量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74941" y="1314515"/>
            <a:ext cx="2183713" cy="918182"/>
            <a:chOff x="-157804" y="2649428"/>
            <a:chExt cx="2450345" cy="1224717"/>
          </a:xfrm>
        </p:grpSpPr>
        <p:sp>
          <p:nvSpPr>
            <p:cNvPr id="64" name="文本框 63"/>
            <p:cNvSpPr txBox="1"/>
            <p:nvPr/>
          </p:nvSpPr>
          <p:spPr>
            <a:xfrm>
              <a:off x="-157804" y="2649428"/>
              <a:ext cx="2450345" cy="50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事件相关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-127339" y="3055569"/>
              <a:ext cx="2297052" cy="8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各种埋点事件上报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同时上报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ga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和数据后台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181476" y="1635631"/>
            <a:ext cx="776774" cy="767000"/>
            <a:chOff x="5575300" y="2180840"/>
            <a:chExt cx="1035699" cy="1022667"/>
          </a:xfrm>
        </p:grpSpPr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5575300" y="2180840"/>
              <a:ext cx="1024467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580887" y="2361109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159641" y="2617009"/>
            <a:ext cx="772584" cy="767000"/>
            <a:chOff x="6879521" y="3489344"/>
            <a:chExt cx="1030112" cy="1022667"/>
          </a:xfrm>
        </p:grpSpPr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6883402" y="3489344"/>
              <a:ext cx="1022351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79521" y="3677511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163261" y="3596799"/>
            <a:ext cx="786564" cy="768587"/>
            <a:chOff x="5551015" y="4795731"/>
            <a:chExt cx="1048752" cy="1024783"/>
          </a:xfrm>
        </p:grpSpPr>
        <p:sp>
          <p:nvSpPr>
            <p:cNvPr id="73" name="Oval 15"/>
            <p:cNvSpPr>
              <a:spLocks noChangeArrowheads="1"/>
            </p:cNvSpPr>
            <p:nvPr/>
          </p:nvSpPr>
          <p:spPr bwMode="auto">
            <a:xfrm>
              <a:off x="5575300" y="4795731"/>
              <a:ext cx="1024467" cy="1024783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551015" y="4984956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73815" y="2617009"/>
            <a:ext cx="794936" cy="767000"/>
            <a:chOff x="4231752" y="3489344"/>
            <a:chExt cx="1059915" cy="1022667"/>
          </a:xfrm>
        </p:grpSpPr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4269318" y="3489344"/>
              <a:ext cx="1022349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231752" y="3686035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04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4428" y="1327038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预约成功指标：各维度预约数据差异在</a:t>
            </a:r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en-US" dirty="0"/>
              <a:t>左右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8" y="1650633"/>
            <a:ext cx="5515653" cy="34339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优化的问题</a:t>
            </a:r>
          </a:p>
        </p:txBody>
      </p:sp>
      <p:sp>
        <p:nvSpPr>
          <p:cNvPr id="13" name="文本框 81"/>
          <p:cNvSpPr txBox="1">
            <a:spLocks noChangeArrowheads="1"/>
          </p:cNvSpPr>
          <p:nvPr/>
        </p:nvSpPr>
        <p:spPr bwMode="auto">
          <a:xfrm>
            <a:off x="2145066" y="1563638"/>
            <a:ext cx="3403631" cy="11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数据差异，目前还在测试、分析和排查原因</a:t>
            </a:r>
          </a:p>
        </p:txBody>
      </p:sp>
      <p:sp>
        <p:nvSpPr>
          <p:cNvPr id="15" name="文本框 81"/>
          <p:cNvSpPr txBox="1">
            <a:spLocks noChangeArrowheads="1"/>
          </p:cNvSpPr>
          <p:nvPr/>
        </p:nvSpPr>
        <p:spPr bwMode="auto">
          <a:xfrm>
            <a:off x="2137735" y="3113900"/>
            <a:ext cx="3455484" cy="11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数据后台图形化界面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目前数据后台没有图形化界面，查看和分析数据不够直观，已设计一版界面设计原稿，后续会跟进完善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65809" y="1730845"/>
            <a:ext cx="767885" cy="767886"/>
            <a:chOff x="635906" y="1669368"/>
            <a:chExt cx="576064" cy="576064"/>
          </a:xfrm>
        </p:grpSpPr>
        <p:sp>
          <p:nvSpPr>
            <p:cNvPr id="18" name="椭圆 17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2690" y="1772734"/>
              <a:ext cx="419936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65810" y="3281109"/>
            <a:ext cx="767885" cy="767886"/>
            <a:chOff x="635906" y="2965512"/>
            <a:chExt cx="576064" cy="576064"/>
          </a:xfrm>
        </p:grpSpPr>
        <p:sp>
          <p:nvSpPr>
            <p:cNvPr id="21" name="椭圆 20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95330" y="3068878"/>
              <a:ext cx="457215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数据差异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9512" y="2116997"/>
            <a:ext cx="29386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有一些数据指标差异较大：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、首页</a:t>
            </a:r>
            <a:r>
              <a:rPr lang="en-US" altLang="zh-CN" sz="1200" dirty="0"/>
              <a:t>/</a:t>
            </a:r>
            <a:r>
              <a:rPr lang="zh-CN" altLang="en-US" sz="1200" dirty="0"/>
              <a:t>弹窗跳转商店按钮目标达成次数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、老用户数量：</a:t>
            </a:r>
            <a:r>
              <a:rPr lang="en-US" altLang="zh-CN" sz="1200" dirty="0" err="1"/>
              <a:t>efun</a:t>
            </a:r>
            <a:r>
              <a:rPr lang="en-US" altLang="zh-CN" sz="1200" dirty="0"/>
              <a:t> &gt; ga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131864" y="997605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跳转商店按钮事件差异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1974" y="2881198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老用户数量差异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233280"/>
            <a:ext cx="4293598" cy="16353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84558"/>
            <a:ext cx="4886160" cy="16407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234" y="2692459"/>
            <a:ext cx="4320480" cy="136209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41863" y="1426072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加入</a:t>
            </a:r>
            <a:r>
              <a:rPr lang="en-US" altLang="zh-CN" sz="1400" dirty="0"/>
              <a:t>ga</a:t>
            </a:r>
            <a:r>
              <a:rPr lang="zh-CN" altLang="en-US" sz="1400" dirty="0"/>
              <a:t>会话排重机制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9" y="2127148"/>
            <a:ext cx="3356508" cy="217279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70771" y="434584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Ga</a:t>
            </a:r>
            <a:r>
              <a:rPr lang="zh-CN" altLang="en-US" sz="1000" dirty="0"/>
              <a:t>会话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00192" y="4207340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魔力宝贝预约</a:t>
            </a:r>
            <a:r>
              <a:rPr lang="en-US" altLang="zh-CN" sz="1000" dirty="0"/>
              <a:t>11.24</a:t>
            </a:r>
            <a:r>
              <a:rPr lang="zh-CN" altLang="en-US" sz="1000" dirty="0"/>
              <a:t>数据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56609" y="1491009"/>
            <a:ext cx="4662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Ios</a:t>
            </a:r>
            <a:r>
              <a:rPr lang="zh-CN" altLang="en-US" sz="1400" dirty="0"/>
              <a:t>商店按钮跳转事件数据差异有减少差距，但差距还是存在，而且</a:t>
            </a:r>
            <a:r>
              <a:rPr lang="en-US" altLang="zh-CN" sz="1400" dirty="0"/>
              <a:t>and</a:t>
            </a:r>
            <a:r>
              <a:rPr lang="zh-CN" altLang="en-US" sz="1400" dirty="0"/>
              <a:t>商店的事件差距会被拉大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65" y="1873058"/>
            <a:ext cx="6001844" cy="235093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24499" y="1436768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用代码隔</a:t>
            </a:r>
            <a:r>
              <a:rPr lang="en-US" altLang="zh-CN" sz="1400" dirty="0">
                <a:solidFill>
                  <a:srgbClr val="FF0000"/>
                </a:solidFill>
              </a:rPr>
              <a:t>31</a:t>
            </a:r>
            <a:r>
              <a:rPr lang="zh-CN" altLang="en-US" sz="1400" dirty="0"/>
              <a:t>分钟发送</a:t>
            </a:r>
            <a:r>
              <a:rPr lang="en-US" altLang="zh-CN" sz="1400" dirty="0" err="1"/>
              <a:t>ios</a:t>
            </a:r>
            <a:r>
              <a:rPr lang="zh-CN" altLang="en-US" sz="1400" dirty="0"/>
              <a:t>商店按钮事件，一共发送了</a:t>
            </a:r>
            <a:r>
              <a:rPr lang="en-US" altLang="zh-CN" sz="1400" dirty="0"/>
              <a:t>21</a:t>
            </a:r>
            <a:r>
              <a:rPr lang="zh-CN" altLang="en-US" sz="1400" dirty="0"/>
              <a:t>次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60232" y="2643758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在会话排重下，</a:t>
            </a:r>
            <a:endParaRPr lang="en-US" altLang="zh-CN" sz="1400" dirty="0"/>
          </a:p>
          <a:p>
            <a:r>
              <a:rPr lang="en-US" altLang="zh-CN" sz="1400" dirty="0"/>
              <a:t>ga</a:t>
            </a:r>
            <a:r>
              <a:rPr lang="zh-CN" altLang="en-US" sz="1400" dirty="0"/>
              <a:t>的目标达成次数为</a:t>
            </a:r>
            <a:r>
              <a:rPr lang="en-US" altLang="zh-CN" sz="1400" dirty="0"/>
              <a:t>13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的次数为</a:t>
            </a:r>
            <a:r>
              <a:rPr lang="en-US" altLang="zh-CN" sz="1400" dirty="0"/>
              <a:t>21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初步认为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的数据会较为准确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4499" y="1436768"/>
            <a:ext cx="48590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设置会话时长为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/>
              <a:t>分钟（</a:t>
            </a:r>
            <a:r>
              <a:rPr lang="en-US" altLang="zh-CN" sz="1400" dirty="0"/>
              <a:t>ga</a:t>
            </a:r>
            <a:r>
              <a:rPr lang="zh-CN" altLang="en-US" sz="1400" dirty="0"/>
              <a:t>最短只能设置</a:t>
            </a:r>
            <a:r>
              <a:rPr lang="en-US" altLang="zh-CN" sz="1400" dirty="0"/>
              <a:t>1</a:t>
            </a:r>
            <a:r>
              <a:rPr lang="zh-CN" altLang="en-US" sz="1400" dirty="0"/>
              <a:t>分钟）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用代码隔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/>
              <a:t>分钟发送全部的商店按钮事件，一共发送了</a:t>
            </a:r>
            <a:r>
              <a:rPr lang="en-US" altLang="zh-CN" sz="1400" dirty="0"/>
              <a:t>100</a:t>
            </a:r>
            <a:r>
              <a:rPr lang="zh-CN" altLang="en-US" sz="1400" dirty="0"/>
              <a:t>次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2188210"/>
            <a:ext cx="7102475" cy="23094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2901" y="4659982"/>
            <a:ext cx="617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会话排重下，结果相同。判断可能受</a:t>
            </a:r>
            <a:r>
              <a:rPr lang="en-US" altLang="zh-CN" sz="1400" dirty="0"/>
              <a:t>ga</a:t>
            </a:r>
            <a:r>
              <a:rPr lang="zh-CN" altLang="en-US" sz="1400" dirty="0"/>
              <a:t>设置的</a:t>
            </a:r>
            <a:r>
              <a:rPr lang="zh-CN" altLang="en-US" sz="1400" dirty="0">
                <a:solidFill>
                  <a:srgbClr val="FF0000"/>
                </a:solidFill>
              </a:rPr>
              <a:t>会话时长</a:t>
            </a:r>
            <a:r>
              <a:rPr lang="zh-CN" altLang="en-US" sz="1400" dirty="0"/>
              <a:t>影响，后续继续排查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47297" y="997856"/>
            <a:ext cx="1860653" cy="3147788"/>
            <a:chOff x="4258937" y="915566"/>
            <a:chExt cx="1860653" cy="3147788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</a:p>
            </p:txBody>
          </p:sp>
        </p:grpSp>
        <p:grpSp>
          <p:nvGrpSpPr>
            <p:cNvPr id="32" name="Group 4"/>
            <p:cNvGrpSpPr/>
            <p:nvPr/>
          </p:nvGrpSpPr>
          <p:grpSpPr bwMode="auto">
            <a:xfrm>
              <a:off x="4258937" y="1803665"/>
              <a:ext cx="1860653" cy="483492"/>
              <a:chOff x="452638" y="123453"/>
              <a:chExt cx="1860705" cy="483492"/>
            </a:xfrm>
          </p:grpSpPr>
          <p:sp>
            <p:nvSpPr>
              <p:cNvPr id="33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</a:p>
            </p:txBody>
          </p:sp>
        </p:grpSp>
        <p:grpSp>
          <p:nvGrpSpPr>
            <p:cNvPr id="35" name="Group 4"/>
            <p:cNvGrpSpPr/>
            <p:nvPr/>
          </p:nvGrpSpPr>
          <p:grpSpPr bwMode="auto">
            <a:xfrm>
              <a:off x="4258937" y="2691764"/>
              <a:ext cx="1860652" cy="483492"/>
              <a:chOff x="452638" y="123453"/>
              <a:chExt cx="1860706" cy="483492"/>
            </a:xfrm>
          </p:grpSpPr>
          <p:sp>
            <p:nvSpPr>
              <p:cNvPr id="36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8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</a:p>
            </p:txBody>
          </p:sp>
        </p:grpSp>
        <p:grpSp>
          <p:nvGrpSpPr>
            <p:cNvPr id="38" name="Group 4"/>
            <p:cNvGrpSpPr/>
            <p:nvPr/>
          </p:nvGrpSpPr>
          <p:grpSpPr bwMode="auto">
            <a:xfrm>
              <a:off x="4258937" y="3579862"/>
              <a:ext cx="1860652" cy="483492"/>
              <a:chOff x="452638" y="123453"/>
              <a:chExt cx="1860705" cy="483492"/>
            </a:xfrm>
          </p:grpSpPr>
          <p:sp>
            <p:nvSpPr>
              <p:cNvPr id="39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0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发展规划</a:t>
                </a: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新老用户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0472" y="1392004"/>
            <a:ext cx="792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目前还在排查，但根据数据分析，触发埋点的用户总数差异并不大，只是在新老用户区分上有差异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5" y="1779982"/>
            <a:ext cx="7625797" cy="25606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数据后台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5" y="1861925"/>
            <a:ext cx="4660089" cy="30099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0288" y="1430604"/>
            <a:ext cx="46780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学习了一下</a:t>
            </a:r>
            <a:r>
              <a:rPr lang="en-US" altLang="zh-CN" sz="1400" dirty="0" err="1"/>
              <a:t>figma</a:t>
            </a:r>
            <a:r>
              <a:rPr lang="zh-CN" altLang="en-US" sz="1400" dirty="0"/>
              <a:t>设计软件，画了折线图并给到了数据后台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工作效率提高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示 10"/>
          <p:cNvGraphicFramePr/>
          <p:nvPr/>
        </p:nvGraphicFramePr>
        <p:xfrm>
          <a:off x="1331640" y="1203598"/>
          <a:ext cx="6096000" cy="311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能力提升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0"/>
          <p:cNvSpPr txBox="1"/>
          <p:nvPr/>
        </p:nvSpPr>
        <p:spPr>
          <a:xfrm>
            <a:off x="820721" y="2795437"/>
            <a:ext cx="1288845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短时间内学习新的技术栈。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try now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小游戏，三天学习并做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demo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，两周开发并提前三天交付测试</a:t>
            </a:r>
          </a:p>
        </p:txBody>
      </p:sp>
      <p:sp>
        <p:nvSpPr>
          <p:cNvPr id="12" name="Oval 14"/>
          <p:cNvSpPr/>
          <p:nvPr/>
        </p:nvSpPr>
        <p:spPr>
          <a:xfrm>
            <a:off x="98354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4994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学习能力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862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2415060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大问题拆分成不同的小问题，逐一解决</a:t>
            </a:r>
          </a:p>
        </p:txBody>
      </p:sp>
      <p:sp>
        <p:nvSpPr>
          <p:cNvPr id="16" name="Oval 14"/>
          <p:cNvSpPr/>
          <p:nvPr/>
        </p:nvSpPr>
        <p:spPr>
          <a:xfrm>
            <a:off x="254271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0911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分析能力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49779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3974230" y="2795437"/>
            <a:ext cx="1255253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跟不同部门的人沟通时，能清楚表达自己的想法和意图</a:t>
            </a:r>
          </a:p>
        </p:txBody>
      </p:sp>
      <p:sp>
        <p:nvSpPr>
          <p:cNvPr id="20" name="Oval 14"/>
          <p:cNvSpPr/>
          <p:nvPr/>
        </p:nvSpPr>
        <p:spPr>
          <a:xfrm>
            <a:off x="410188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6828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沟通能力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5696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/>
          <p:nvPr/>
        </p:nvSpPr>
        <p:spPr>
          <a:xfrm>
            <a:off x="5488482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新技术、性能优化、交互体验、巩固已学技术</a:t>
            </a:r>
          </a:p>
        </p:txBody>
      </p:sp>
      <p:sp>
        <p:nvSpPr>
          <p:cNvPr id="24" name="Oval 14"/>
          <p:cNvSpPr/>
          <p:nvPr/>
        </p:nvSpPr>
        <p:spPr>
          <a:xfrm>
            <a:off x="5616135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04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82538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开发能力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571219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/>
          <p:cNvSpPr txBox="1"/>
          <p:nvPr/>
        </p:nvSpPr>
        <p:spPr>
          <a:xfrm>
            <a:off x="7036326" y="2795437"/>
            <a:ext cx="128884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自主思考解决、查询相关文档、请教他人、总结归纳</a:t>
            </a:r>
          </a:p>
        </p:txBody>
      </p:sp>
      <p:sp>
        <p:nvSpPr>
          <p:cNvPr id="28" name="Oval 14"/>
          <p:cNvSpPr/>
          <p:nvPr/>
        </p:nvSpPr>
        <p:spPr>
          <a:xfrm>
            <a:off x="7163979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05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30382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解决问题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119063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5" grpId="0"/>
      <p:bldP spid="16" grpId="0" animBg="1"/>
      <p:bldP spid="17" grpId="0"/>
      <p:bldP spid="19" grpId="0"/>
      <p:bldP spid="20" grpId="0" animBg="1"/>
      <p:bldP spid="21" grpId="0"/>
      <p:bldP spid="23" grpId="0"/>
      <p:bldP spid="24" grpId="0" animBg="1"/>
      <p:bldP spid="25" grpId="0"/>
      <p:bldP spid="27" grpId="0"/>
      <p:bldP spid="28" grpId="0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个人总结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087401" y="3111810"/>
            <a:ext cx="5131705" cy="59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84791" y="276723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2087401" y="1615301"/>
            <a:ext cx="5029305" cy="53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2368594" y="1718305"/>
            <a:ext cx="4429948" cy="979683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、认真负责：对待工作不懈怠，尽最大努力完成需求，及时回应反馈的问题（即使在周末）。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、学习能力：面对新技术，能短时间学习并应用。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、自主反思自己的不足，并加以改进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1991383" y="3236924"/>
            <a:ext cx="4954759" cy="979683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、思考不全面：不能全局的角度去思考一个问题，需要别人的提醒。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、不够注重细节：在开发和思考问题中，容易忽略细节，导致出现一些问题。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、项目需求跟进不够主动，有时需求一多，就容易忘记主动推进进度。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281663" y="124017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92771" y="1442176"/>
            <a:ext cx="59861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优点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7295392" y="2998318"/>
            <a:ext cx="60337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不足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29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29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29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39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  <p:bldP spid="33" grpId="0"/>
      <p:bldP spid="37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个人规划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个人规划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48944" y="2883582"/>
            <a:ext cx="1895723" cy="1150686"/>
            <a:chOff x="1248944" y="2883582"/>
            <a:chExt cx="1895723" cy="1150686"/>
          </a:xfrm>
        </p:grpSpPr>
        <p:sp>
          <p:nvSpPr>
            <p:cNvPr id="6" name="Freeform 8"/>
            <p:cNvSpPr/>
            <p:nvPr/>
          </p:nvSpPr>
          <p:spPr bwMode="auto">
            <a:xfrm rot="19800000">
              <a:off x="1248944" y="3467848"/>
              <a:ext cx="539203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7" name="Freeform 10"/>
            <p:cNvSpPr/>
            <p:nvPr/>
          </p:nvSpPr>
          <p:spPr bwMode="auto">
            <a:xfrm rot="19800000">
              <a:off x="1816975" y="288358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 rot="19800000">
              <a:off x="1309907" y="348945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 rot="19800000">
              <a:off x="1927122" y="326153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7955" y="3540567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19233" y="1111712"/>
            <a:ext cx="1894951" cy="1150686"/>
            <a:chOff x="3519233" y="1111712"/>
            <a:chExt cx="1894951" cy="1150686"/>
          </a:xfrm>
        </p:grpSpPr>
        <p:sp>
          <p:nvSpPr>
            <p:cNvPr id="13" name="Freeform 8"/>
            <p:cNvSpPr/>
            <p:nvPr/>
          </p:nvSpPr>
          <p:spPr bwMode="auto">
            <a:xfrm rot="19800000">
              <a:off x="3519233" y="169886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 rot="19800000">
              <a:off x="4086492" y="111171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 rot="19800000">
              <a:off x="3579424" y="171758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 rot="19800000">
              <a:off x="4196639" y="148966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3858" y="1792205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58621" y="1342252"/>
            <a:ext cx="1887808" cy="1150686"/>
            <a:chOff x="6358621" y="1342252"/>
            <a:chExt cx="1887808" cy="1150686"/>
          </a:xfrm>
        </p:grpSpPr>
        <p:sp>
          <p:nvSpPr>
            <p:cNvPr id="19" name="Freeform 8"/>
            <p:cNvSpPr/>
            <p:nvPr/>
          </p:nvSpPr>
          <p:spPr bwMode="auto">
            <a:xfrm rot="19800000">
              <a:off x="6358621" y="192940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 rot="19800000">
              <a:off x="6918737" y="134225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 rot="19800000">
              <a:off x="6411669" y="194812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 rot="19800000">
              <a:off x="7028884" y="1720207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39516" y="202893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12431" y="1107883"/>
            <a:ext cx="2646875" cy="176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职业发展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保持对工作的认真态度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更加深入了解并熟悉部门业务，做到在完成基本需求的同时进行一定的扩展。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争取一年内成为团队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角，晋升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p3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83072" y="2580653"/>
            <a:ext cx="2698369" cy="204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能力提升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注意开发中的细节，做到提高交付需求的质量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深入了解所学技术栈，同时学习其他相关技术，扩展知识的广度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持续了解行业新技术，紧跟行业发展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2" cy="2248776"/>
            <a:chOff x="4258937" y="915566"/>
            <a:chExt cx="1860652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9552" y="627534"/>
            <a:ext cx="781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禅道统计，在职期间 </a:t>
            </a:r>
            <a:r>
              <a:rPr lang="en-US" altLang="zh-CN" b="1" dirty="0"/>
              <a:t>(2—11</a:t>
            </a:r>
            <a:r>
              <a:rPr lang="zh-CN" altLang="en-US" b="1" dirty="0"/>
              <a:t>月</a:t>
            </a:r>
            <a:r>
              <a:rPr lang="en-US" altLang="zh-CN" b="1" dirty="0"/>
              <a:t>) </a:t>
            </a:r>
            <a:r>
              <a:rPr lang="zh-CN" altLang="en-US" b="1" dirty="0"/>
              <a:t>已完成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8</a:t>
            </a:r>
            <a:r>
              <a:rPr lang="zh-CN" altLang="en-US" b="1" dirty="0"/>
              <a:t>个需求</a:t>
            </a:r>
          </a:p>
          <a:p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1030020" y="1345292"/>
            <a:ext cx="6831423" cy="6966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2700000">
            <a:off x="1101053" y="1211450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819448" y="1149063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818" y="1201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58080" y="1355081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国内：元素方尖、终末阵线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58080" y="1681192"/>
            <a:ext cx="495813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港台：浮生幻境、终末阵线、剑侠世界</a:t>
            </a:r>
            <a:r>
              <a:rPr lang="en-US" altLang="zh-CN" sz="1600" b="1" dirty="0">
                <a:sym typeface="+mn-ea"/>
              </a:rPr>
              <a:t>3</a:t>
            </a:r>
            <a:r>
              <a:rPr lang="zh-CN" altLang="en-US" sz="1600" b="1" dirty="0">
                <a:sym typeface="+mn-ea"/>
              </a:rPr>
              <a:t>、魔力宝贝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1030020" y="2462474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 rot="2700000">
            <a:off x="1101053" y="2328632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819448" y="2266245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8818" y="23183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558080" y="2506114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Kr</a:t>
            </a:r>
            <a:r>
              <a:rPr lang="zh-CN" altLang="en-US" sz="1600" b="1" dirty="0">
                <a:sym typeface="+mn-ea"/>
              </a:rPr>
              <a:t>平台：好友邀请页、重点项目品牌集合预约页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1030020" y="3381881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2700000">
            <a:off x="1101053" y="3248039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819448" y="3185652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38818" y="32377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58080" y="3425521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欧美元素方尖</a:t>
            </a:r>
            <a:r>
              <a:rPr lang="en-US" altLang="zh-CN" sz="1600" b="1" dirty="0">
                <a:sym typeface="+mn-ea"/>
              </a:rPr>
              <a:t>try now</a:t>
            </a:r>
            <a:r>
              <a:rPr lang="zh-CN" altLang="en-US" sz="1600" b="1" dirty="0">
                <a:sym typeface="+mn-ea"/>
              </a:rPr>
              <a:t>小游戏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50311" y="32341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</a:p>
        </p:txBody>
      </p:sp>
      <p:sp>
        <p:nvSpPr>
          <p:cNvPr id="36" name="矩形: 圆角 35"/>
          <p:cNvSpPr/>
          <p:nvPr/>
        </p:nvSpPr>
        <p:spPr>
          <a:xfrm>
            <a:off x="1024933" y="4299087"/>
            <a:ext cx="6831423" cy="611010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 rot="2700000">
            <a:off x="1095966" y="4093237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814361" y="4030850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33731" y="40829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52993" y="4342727"/>
            <a:ext cx="457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</a:t>
            </a:r>
            <a:r>
              <a:rPr lang="en-US" altLang="zh-CN" sz="1600" b="1" dirty="0" err="1">
                <a:sym typeface="+mn-ea"/>
              </a:rPr>
              <a:t>mycard</a:t>
            </a:r>
            <a:r>
              <a:rPr lang="en-US" altLang="zh-CN" sz="1600" b="1" dirty="0">
                <a:sym typeface="+mn-ea"/>
              </a:rPr>
              <a:t>/gash</a:t>
            </a:r>
            <a:r>
              <a:rPr lang="zh-CN" altLang="en-US" sz="1600" b="1" dirty="0">
                <a:sym typeface="+mn-ea"/>
              </a:rPr>
              <a:t>储值接口迁移</a:t>
            </a:r>
            <a:endParaRPr lang="en-US" altLang="zh-CN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Ga</a:t>
            </a:r>
            <a:r>
              <a:rPr lang="zh-CN" altLang="en-US" sz="1600" b="1" dirty="0">
                <a:sym typeface="+mn-ea"/>
              </a:rPr>
              <a:t>埋点工具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45224" y="40793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0036" y="1101256"/>
            <a:ext cx="733830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主要是官网、预约等活动业务，基本可以一个人完成开发，并按时按质交付。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3274" y="1635646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预约活动：</a:t>
            </a:r>
            <a:r>
              <a:rPr lang="zh-CN" altLang="en-US" sz="1400" b="1" dirty="0">
                <a:solidFill>
                  <a:srgbClr val="0070C0"/>
                </a:solidFill>
              </a:rPr>
              <a:t>港台浮生、港台终末、港台</a:t>
            </a:r>
            <a:r>
              <a:rPr lang="en-US" altLang="zh-CN" sz="1400" b="1" dirty="0" err="1">
                <a:solidFill>
                  <a:srgbClr val="0070C0"/>
                </a:solidFill>
              </a:rPr>
              <a:t>cmm</a:t>
            </a:r>
            <a:r>
              <a:rPr lang="zh-CN" altLang="en-US" sz="1400" b="1" dirty="0">
                <a:solidFill>
                  <a:srgbClr val="0070C0"/>
                </a:solidFill>
              </a:rPr>
              <a:t>预约页等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8999" y="1985915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官网：</a:t>
            </a:r>
            <a:r>
              <a:rPr lang="zh-CN" altLang="en-US" sz="1400" b="1" dirty="0">
                <a:solidFill>
                  <a:srgbClr val="0070C0"/>
                </a:solidFill>
              </a:rPr>
              <a:t>国内元素方尖、港台终末、港台魔力宝贝等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9913" y="2327962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储值活动：</a:t>
            </a:r>
            <a:r>
              <a:rPr lang="en-US" altLang="zh-CN" sz="1400" b="1" dirty="0">
                <a:solidFill>
                  <a:srgbClr val="0070C0"/>
                </a:solidFill>
                <a:latin typeface="+mj-ea"/>
                <a:ea typeface="+mj-ea"/>
              </a:rPr>
              <a:t>DK-GASH</a:t>
            </a:r>
            <a:r>
              <a:rPr lang="zh-CN" altLang="en-US" sz="1400" b="1" dirty="0">
                <a:solidFill>
                  <a:srgbClr val="0070C0"/>
                </a:solidFill>
                <a:latin typeface="+mj-ea"/>
                <a:ea typeface="+mj-ea"/>
              </a:rPr>
              <a:t>储值、魔力宝贝</a:t>
            </a:r>
            <a:r>
              <a:rPr lang="en-US" altLang="zh-CN" sz="1400" b="1" dirty="0">
                <a:solidFill>
                  <a:srgbClr val="0070C0"/>
                </a:solidFill>
                <a:latin typeface="+mj-ea"/>
                <a:ea typeface="+mj-ea"/>
              </a:rPr>
              <a:t>GASH</a:t>
            </a:r>
            <a:r>
              <a:rPr lang="zh-CN" altLang="en-US" sz="1400" b="1" dirty="0">
                <a:solidFill>
                  <a:srgbClr val="0070C0"/>
                </a:solidFill>
                <a:latin typeface="+mj-ea"/>
                <a:ea typeface="+mj-ea"/>
              </a:rPr>
              <a:t>储值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9913" y="2711854"/>
            <a:ext cx="408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</a:rPr>
              <a:t>其他各种日常活动</a:t>
            </a:r>
          </a:p>
        </p:txBody>
      </p:sp>
      <p:sp>
        <p:nvSpPr>
          <p:cNvPr id="15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44" y="3560733"/>
            <a:ext cx="732757" cy="73275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68" y="3560734"/>
            <a:ext cx="732666" cy="73266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3" y="3560851"/>
            <a:ext cx="732666" cy="7326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05" y="3534981"/>
            <a:ext cx="732665" cy="732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0645" y="3322511"/>
            <a:ext cx="722143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>
                <a:sym typeface="+mn-ea"/>
              </a:rPr>
              <a:t>2</a:t>
            </a:r>
            <a:r>
              <a:rPr lang="zh-CN" altLang="en-US" sz="1400" b="1" dirty="0">
                <a:sym typeface="+mn-ea"/>
              </a:rPr>
              <a:t>、性能优化：通过懒加载、图片压缩、</a:t>
            </a:r>
            <a:r>
              <a:rPr lang="en-US" altLang="zh-CN" sz="1400" b="1" dirty="0">
                <a:sym typeface="+mn-ea"/>
              </a:rPr>
              <a:t>wepb</a:t>
            </a:r>
            <a:r>
              <a:rPr lang="zh-CN" altLang="en-US" sz="1400" b="1" dirty="0">
                <a:sym typeface="+mn-ea"/>
              </a:rPr>
              <a:t>等，将网页加载速度控制在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5s</a:t>
            </a:r>
            <a:r>
              <a:rPr lang="zh-CN" altLang="en-US" sz="1400" b="1" dirty="0">
                <a:sym typeface="+mn-ea"/>
              </a:rPr>
              <a:t>以内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35" y="3757295"/>
            <a:ext cx="1240790" cy="8972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3757295"/>
            <a:ext cx="1702435" cy="9817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10" y="3779520"/>
            <a:ext cx="1250950" cy="8102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8325" y="471360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浮生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11730" y="473392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终末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68445" y="4733925"/>
            <a:ext cx="874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魔力宝贝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AC9316-66B1-0FD7-54E7-796220C9D701}"/>
              </a:ext>
            </a:extLst>
          </p:cNvPr>
          <p:cNvSpPr txBox="1"/>
          <p:nvPr/>
        </p:nvSpPr>
        <p:spPr>
          <a:xfrm>
            <a:off x="339913" y="996937"/>
            <a:ext cx="13517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1</a:t>
            </a:r>
            <a:r>
              <a:rPr lang="zh-CN" altLang="en-US" sz="1600" b="1" dirty="0">
                <a:sym typeface="+mn-ea"/>
              </a:rPr>
              <a:t>、效率提升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A435982-4231-49A1-C412-C90D83F15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99" y="1400081"/>
            <a:ext cx="1612440" cy="117166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30D2DCE-A6F9-C7DA-6356-F22994DDB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99" y="2595794"/>
            <a:ext cx="3390476" cy="50476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CA52E29-CACA-900A-D120-797F37EED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756" y="1151895"/>
            <a:ext cx="1722541" cy="18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2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2951" y="1055125"/>
            <a:ext cx="4662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：欧美元素方尖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 now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小游戏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2951" y="1429205"/>
            <a:ext cx="4662104" cy="794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主要问题：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没有</a:t>
            </a:r>
            <a:r>
              <a:rPr lang="en-US" altLang="zh-CN" sz="1400" dirty="0">
                <a:sym typeface="+mn-ea"/>
              </a:rPr>
              <a:t>h5</a:t>
            </a:r>
            <a:r>
              <a:rPr lang="zh-CN" altLang="en-US" sz="1400" dirty="0">
                <a:sym typeface="+mn-ea"/>
              </a:rPr>
              <a:t>小游戏开发经验，不知道如何入手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2894" y="2571750"/>
            <a:ext cx="4662104" cy="158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解决方方法：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1</a:t>
            </a:r>
            <a:r>
              <a:rPr lang="zh-CN" altLang="en-US" sz="1200" dirty="0">
                <a:sym typeface="+mn-ea"/>
              </a:rPr>
              <a:t>）先学习</a:t>
            </a:r>
            <a:r>
              <a:rPr lang="en-US" altLang="zh-CN" sz="1200" dirty="0">
                <a:sym typeface="+mn-ea"/>
              </a:rPr>
              <a:t>phaser2</a:t>
            </a:r>
            <a:r>
              <a:rPr lang="zh-CN" altLang="en-US" sz="1200" dirty="0">
                <a:sym typeface="+mn-ea"/>
              </a:rPr>
              <a:t>前端游戏引擎，做</a:t>
            </a:r>
            <a:r>
              <a:rPr lang="en-US" altLang="zh-CN" sz="1200" dirty="0">
                <a:sym typeface="+mn-ea"/>
              </a:rPr>
              <a:t>demo</a:t>
            </a:r>
            <a:r>
              <a:rPr lang="zh-CN" altLang="en-US" sz="1200" dirty="0">
                <a:sym typeface="+mn-ea"/>
              </a:rPr>
              <a:t>，大概了解该引擎能做什么功能。</a:t>
            </a:r>
            <a:endParaRPr lang="en-US" altLang="zh-CN" sz="12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2</a:t>
            </a:r>
            <a:r>
              <a:rPr lang="zh-CN" altLang="en-US" sz="1200" dirty="0">
                <a:sym typeface="+mn-ea"/>
              </a:rPr>
              <a:t>）分析需求，拆分游戏的中功能，结合文档案例，将每个功能逐一实现。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882" y="1193624"/>
            <a:ext cx="3322102" cy="3219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开发问题：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技能效果实现。如：技能跟踪敌人，实时改变方向；技能发射抛物线轨迹、扇形发射等等；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性能优化问题。如：资源加载、内存占用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303253"/>
            <a:ext cx="1656184" cy="27233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64" y="2303253"/>
            <a:ext cx="1238716" cy="27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40332" y="2647520"/>
            <a:ext cx="4662104" cy="24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结合三角函数、勾股定理，向量去计算角度、方向、距离等等。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内存占用问题：对象池管理对象，减少对象的创建销毁，从而减少性能消耗。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资源加载问题：压缩图片、减少序列帧数量、资源存放</a:t>
            </a:r>
            <a:r>
              <a:rPr lang="en-US" altLang="zh-CN" sz="1400" dirty="0" err="1">
                <a:sym typeface="+mn-ea"/>
              </a:rPr>
              <a:t>cdn</a:t>
            </a:r>
            <a:r>
              <a:rPr lang="zh-CN" altLang="en-US" sz="1400" dirty="0">
                <a:sym typeface="+mn-ea"/>
              </a:rPr>
              <a:t>等。</a:t>
            </a:r>
            <a:endParaRPr lang="en-US" altLang="zh-CN" dirty="0">
              <a:sym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35EFB5-D6E9-CA72-4711-DD3D3ADA5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008212"/>
            <a:ext cx="1454278" cy="1096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11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其他问题：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需求不明确：技能多次改动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测试问题：调试效果</a:t>
            </a:r>
            <a:endParaRPr lang="en-US" altLang="zh-CN" sz="1400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332" y="2970686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要求明确需求，并提出一些意见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将游戏的所有参数抽离成配置，多做一个设置页面，方便测试根据需求调整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160762"/>
            <a:ext cx="2412107" cy="1438611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72560"/>
            <a:ext cx="993055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4a7015-2e93-4151-b11b-33a7fa969b01"/>
  <p:tag name="COMMONDATA" val="eyJoZGlkIjoiNzdmODFkYWY1MDY5NzJhYWU0ZGY2YmI4MzQ3NjYyZD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1438</Words>
  <Application>Microsoft Office PowerPoint</Application>
  <PresentationFormat>全屏显示(16:9)</PresentationFormat>
  <Paragraphs>227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方正悠黑简体</vt:lpstr>
      <vt:lpstr>黑体</vt:lpstr>
      <vt:lpstr>宋体</vt:lpstr>
      <vt:lpstr>微软雅黑</vt:lpstr>
      <vt:lpstr>张海山锐线体简</vt:lpstr>
      <vt:lpstr>Arial</vt:lpstr>
      <vt:lpstr>Calibri</vt:lpstr>
      <vt:lpstr>Impact</vt:lpstr>
      <vt:lpstr>Wingdings</vt:lpstr>
      <vt:lpstr>Office 主题</vt:lpstr>
      <vt:lpstr>2022年度工作述职报告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2019年度工作述职报告</dc:title>
  <dc:creator>Efun</dc:creator>
  <cp:lastModifiedBy>谭 锦德</cp:lastModifiedBy>
  <cp:revision>41</cp:revision>
  <dcterms:created xsi:type="dcterms:W3CDTF">2020-11-10T10:04:00Z</dcterms:created>
  <dcterms:modified xsi:type="dcterms:W3CDTF">2022-12-07T14:37:34Z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50E70F17339C4AD9B10E8F645DB20E0A</vt:lpwstr>
  </property>
  <property fmtid="{D5CDD505-2E9C-101B-9397-08002B2CF9AE}" pid="3" name="KSOProductBuildVer">
    <vt:lpwstr>2052-11.1.0.12763</vt:lpwstr>
  </property>
</Properties>
</file>