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58" r:id="rId3"/>
    <p:sldId id="259" r:id="rId4"/>
    <p:sldId id="263" r:id="rId5"/>
    <p:sldId id="284" r:id="rId6"/>
    <p:sldId id="269" r:id="rId7"/>
    <p:sldId id="261" r:id="rId8"/>
    <p:sldId id="260" r:id="rId9"/>
    <p:sldId id="262" r:id="rId10"/>
    <p:sldId id="271" r:id="rId11"/>
    <p:sldId id="265" r:id="rId12"/>
    <p:sldId id="266" r:id="rId13"/>
    <p:sldId id="267" r:id="rId14"/>
    <p:sldId id="268" r:id="rId15"/>
    <p:sldId id="270" r:id="rId16"/>
    <p:sldId id="285" r:id="rId17"/>
    <p:sldId id="272" r:id="rId18"/>
    <p:sldId id="273" r:id="rId19"/>
    <p:sldId id="274" r:id="rId20"/>
    <p:sldId id="275" r:id="rId21"/>
    <p:sldId id="286" r:id="rId22"/>
    <p:sldId id="276" r:id="rId23"/>
    <p:sldId id="277" r:id="rId24"/>
    <p:sldId id="279" r:id="rId25"/>
    <p:sldId id="278"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4C4B50"/>
    <a:srgbClr val="2ABDC7"/>
    <a:srgbClr val="CE8F63"/>
    <a:srgbClr val="404040"/>
    <a:srgbClr val="21929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470" autoAdjust="0"/>
  </p:normalViewPr>
  <p:slideViewPr>
    <p:cSldViewPr snapToGrid="0">
      <p:cViewPr varScale="1">
        <p:scale>
          <a:sx n="110" d="100"/>
          <a:sy n="110" d="100"/>
        </p:scale>
        <p:origin x="576"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E0C9E-2639-46A6-8917-DFA14418C888}" type="datetimeFigureOut">
              <a:rPr lang="zh-CN" altLang="en-US" smtClean="0"/>
              <a:pPr/>
              <a:t>2023/5/31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A0F2F-A266-428F-B20C-17EA4221FBC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zh-CN" altLang="en-US" dirty="0"/>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a:t>https://liangliangtuwen.tmall.com</a:t>
            </a:r>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A0F2F-A266-428F-B20C-17EA4221FBC8}"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B0B300-EEDC-4FB1-9109-22A2761FA3A2}" type="datetimeFigureOut">
              <a:rPr lang="zh-CN" altLang="en-US" smtClean="0"/>
              <a:pPr/>
              <a:t>2023/5/31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3173B-58A0-4C5A-BAB9-9F52381B97D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0B300-EEDC-4FB1-9109-22A2761FA3A2}" type="datetimeFigureOut">
              <a:rPr lang="zh-CN" altLang="en-US" smtClean="0"/>
              <a:pPr/>
              <a:t>2023/5/31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3173B-58A0-4C5A-BAB9-9F52381B97D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056875" y="982613"/>
            <a:ext cx="1431755" cy="4586397"/>
          </a:xfrm>
          <a:custGeom>
            <a:avLst/>
            <a:gdLst>
              <a:gd name="connsiteX0" fmla="*/ 1431755 w 1431755"/>
              <a:gd name="connsiteY0" fmla="*/ 0 h 4586397"/>
              <a:gd name="connsiteX1" fmla="*/ 1431755 w 1431755"/>
              <a:gd name="connsiteY1" fmla="*/ 3629437 h 4586397"/>
              <a:gd name="connsiteX2" fmla="*/ 0 w 1431755"/>
              <a:gd name="connsiteY2" fmla="*/ 4586397 h 4586397"/>
              <a:gd name="connsiteX3" fmla="*/ 0 w 1431755"/>
              <a:gd name="connsiteY3" fmla="*/ 956959 h 4586397"/>
            </a:gdLst>
            <a:ahLst/>
            <a:cxnLst>
              <a:cxn ang="0">
                <a:pos x="connsiteX0" y="connsiteY0"/>
              </a:cxn>
              <a:cxn ang="0">
                <a:pos x="connsiteX1" y="connsiteY1"/>
              </a:cxn>
              <a:cxn ang="0">
                <a:pos x="connsiteX2" y="connsiteY2"/>
              </a:cxn>
              <a:cxn ang="0">
                <a:pos x="connsiteX3" y="connsiteY3"/>
              </a:cxn>
            </a:cxnLst>
            <a:rect l="l" t="t" r="r" b="b"/>
            <a:pathLst>
              <a:path w="1431755" h="4586397">
                <a:moveTo>
                  <a:pt x="1431755" y="0"/>
                </a:moveTo>
                <a:lnTo>
                  <a:pt x="1431755" y="3629437"/>
                </a:lnTo>
                <a:lnTo>
                  <a:pt x="0" y="4586397"/>
                </a:lnTo>
                <a:lnTo>
                  <a:pt x="0" y="956959"/>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4"/>
          <p:cNvSpPr/>
          <p:nvPr/>
        </p:nvSpPr>
        <p:spPr>
          <a:xfrm>
            <a:off x="2484446" y="2008191"/>
            <a:ext cx="1431755" cy="4542409"/>
          </a:xfrm>
          <a:custGeom>
            <a:avLst/>
            <a:gdLst>
              <a:gd name="connsiteX0" fmla="*/ 1431755 w 1431755"/>
              <a:gd name="connsiteY0" fmla="*/ 0 h 4542409"/>
              <a:gd name="connsiteX1" fmla="*/ 1431755 w 1431755"/>
              <a:gd name="connsiteY1" fmla="*/ 3585450 h 4542409"/>
              <a:gd name="connsiteX2" fmla="*/ 0 w 1431755"/>
              <a:gd name="connsiteY2" fmla="*/ 4542409 h 4542409"/>
              <a:gd name="connsiteX3" fmla="*/ 0 w 1431755"/>
              <a:gd name="connsiteY3" fmla="*/ 956959 h 4542409"/>
            </a:gdLst>
            <a:ahLst/>
            <a:cxnLst>
              <a:cxn ang="0">
                <a:pos x="connsiteX0" y="connsiteY0"/>
              </a:cxn>
              <a:cxn ang="0">
                <a:pos x="connsiteX1" y="connsiteY1"/>
              </a:cxn>
              <a:cxn ang="0">
                <a:pos x="connsiteX2" y="connsiteY2"/>
              </a:cxn>
              <a:cxn ang="0">
                <a:pos x="connsiteX3" y="connsiteY3"/>
              </a:cxn>
            </a:cxnLst>
            <a:rect l="l" t="t" r="r" b="b"/>
            <a:pathLst>
              <a:path w="1431755" h="4542409">
                <a:moveTo>
                  <a:pt x="1431755" y="0"/>
                </a:moveTo>
                <a:lnTo>
                  <a:pt x="1431755" y="3585450"/>
                </a:lnTo>
                <a:lnTo>
                  <a:pt x="0" y="4542409"/>
                </a:lnTo>
                <a:lnTo>
                  <a:pt x="0" y="956959"/>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2484446" y="609600"/>
            <a:ext cx="8931699" cy="5927145"/>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14" name="文本框 13"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6682327" y="3765077"/>
            <a:ext cx="4698722" cy="1446550"/>
          </a:xfrm>
          <a:prstGeom prst="rect">
            <a:avLst/>
          </a:prstGeom>
          <a:noFill/>
        </p:spPr>
        <p:txBody>
          <a:bodyPr wrap="none" rtlCol="0">
            <a:spAutoFit/>
          </a:bodyPr>
          <a:lstStyle/>
          <a:p>
            <a:pPr defTabSz="1218565">
              <a:defRPr/>
            </a:pPr>
            <a:r>
              <a:rPr lang="zh-CN" altLang="en-US" sz="8800" dirty="0">
                <a:solidFill>
                  <a:srgbClr val="4C4B50"/>
                </a:solidFill>
                <a:latin typeface="微软雅黑" panose="020B0503020204020204" pitchFamily="34" charset="-122"/>
                <a:ea typeface="微软雅黑" panose="020B0503020204020204" pitchFamily="34" charset="-122"/>
                <a:cs typeface="Kartika" panose="02020503030404060203" pitchFamily="18" charset="0"/>
              </a:rPr>
              <a:t>晋升述职</a:t>
            </a:r>
            <a:endParaRPr lang="en-US" altLang="zh-CN" sz="8800" dirty="0">
              <a:solidFill>
                <a:srgbClr val="4C4B50"/>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15" name="文本框 14"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rot="21564008">
            <a:off x="6794813" y="5207187"/>
            <a:ext cx="1806905" cy="369332"/>
          </a:xfrm>
          <a:prstGeom prst="rect">
            <a:avLst/>
          </a:prstGeom>
          <a:noFill/>
        </p:spPr>
        <p:txBody>
          <a:bodyPr wrap="none" rtlCol="0">
            <a:spAutoFit/>
          </a:bodyPr>
          <a:lstStyle/>
          <a:p>
            <a:pPr defTabSz="1218565">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述职人</a:t>
            </a: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：谭锦德</a:t>
            </a:r>
            <a:endParaRPr b="1" dirty="0">
              <a:solidFill>
                <a:srgbClr val="4C4B50"/>
              </a:solidFill>
              <a:latin typeface="幼圆" panose="02010509060101010101" pitchFamily="49" charset="-122"/>
              <a:ea typeface="幼圆" panose="02010509060101010101" pitchFamily="49" charset="-122"/>
              <a:cs typeface="Kartika" panose="02020503030404060203" pitchFamily="18" charset="0"/>
            </a:endParaRPr>
          </a:p>
        </p:txBody>
      </p:sp>
      <p:sp>
        <p:nvSpPr>
          <p:cNvPr id="16" name="文本框 15"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rot="21585350">
            <a:off x="6794507" y="5529752"/>
            <a:ext cx="2627642" cy="369332"/>
          </a:xfrm>
          <a:prstGeom prst="rect">
            <a:avLst/>
          </a:prstGeom>
          <a:noFill/>
        </p:spPr>
        <p:txBody>
          <a:bodyPr wrap="none" rtlCol="0">
            <a:spAutoFit/>
          </a:bodyPr>
          <a:lstStyle/>
          <a:p>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单位部门：</a:t>
            </a:r>
            <a:r>
              <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rPr>
              <a:t>web</a:t>
            </a: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前端开发</a:t>
            </a:r>
            <a:endPar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endParaRPr>
          </a:p>
        </p:txBody>
      </p:sp>
      <p:sp>
        <p:nvSpPr>
          <p:cNvPr id="21" name="任意多边形 20"/>
          <p:cNvSpPr/>
          <p:nvPr/>
        </p:nvSpPr>
        <p:spPr>
          <a:xfrm>
            <a:off x="3914501" y="-13598"/>
            <a:ext cx="1431755" cy="4537578"/>
          </a:xfrm>
          <a:custGeom>
            <a:avLst/>
            <a:gdLst>
              <a:gd name="connsiteX0" fmla="*/ 0 w 1431755"/>
              <a:gd name="connsiteY0" fmla="*/ 0 h 4537578"/>
              <a:gd name="connsiteX1" fmla="*/ 1431755 w 1431755"/>
              <a:gd name="connsiteY1" fmla="*/ 0 h 4537578"/>
              <a:gd name="connsiteX2" fmla="*/ 1431755 w 1431755"/>
              <a:gd name="connsiteY2" fmla="*/ 2326304 h 4537578"/>
              <a:gd name="connsiteX3" fmla="*/ 1431755 w 1431755"/>
              <a:gd name="connsiteY3" fmla="*/ 3580618 h 4537578"/>
              <a:gd name="connsiteX4" fmla="*/ 0 w 1431755"/>
              <a:gd name="connsiteY4" fmla="*/ 4537578 h 4537578"/>
              <a:gd name="connsiteX5" fmla="*/ 0 w 1431755"/>
              <a:gd name="connsiteY5" fmla="*/ 3283264 h 4537578"/>
              <a:gd name="connsiteX6" fmla="*/ 0 w 1431755"/>
              <a:gd name="connsiteY6" fmla="*/ 908140 h 45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1755" h="4537578">
                <a:moveTo>
                  <a:pt x="0" y="0"/>
                </a:moveTo>
                <a:lnTo>
                  <a:pt x="1431755" y="0"/>
                </a:lnTo>
                <a:lnTo>
                  <a:pt x="1431755" y="2326304"/>
                </a:lnTo>
                <a:lnTo>
                  <a:pt x="1431755" y="3580618"/>
                </a:lnTo>
                <a:lnTo>
                  <a:pt x="0" y="4537578"/>
                </a:lnTo>
                <a:lnTo>
                  <a:pt x="0" y="3283264"/>
                </a:lnTo>
                <a:lnTo>
                  <a:pt x="0" y="908140"/>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2" name="Maroon 5-Moves Like Jagger">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109061" y="-1019153"/>
            <a:ext cx="609600" cy="609600"/>
          </a:xfrm>
          <a:prstGeom prst="rect">
            <a:avLst/>
          </a:prstGeom>
        </p:spPr>
      </p:pic>
      <p:sp>
        <p:nvSpPr>
          <p:cNvPr id="6" name="文本框 5"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a:extLst>
              <a:ext uri="{FF2B5EF4-FFF2-40B4-BE49-F238E27FC236}">
                <a16:creationId xmlns:a16="http://schemas.microsoft.com/office/drawing/2014/main" id="{58A17242-0906-C729-C3BB-7F83C616AE3E}"/>
              </a:ext>
            </a:extLst>
          </p:cNvPr>
          <p:cNvSpPr txBox="1"/>
          <p:nvPr/>
        </p:nvSpPr>
        <p:spPr>
          <a:xfrm rot="21585350">
            <a:off x="6793698" y="5886197"/>
            <a:ext cx="4023858" cy="369332"/>
          </a:xfrm>
          <a:prstGeom prst="rect">
            <a:avLst/>
          </a:prstGeom>
          <a:noFill/>
        </p:spPr>
        <p:txBody>
          <a:bodyPr wrap="none" rtlCol="0">
            <a:spAutoFit/>
          </a:bodyPr>
          <a:lstStyle/>
          <a:p>
            <a:pPr defTabSz="1218565">
              <a:defRPr/>
            </a:pP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任职岗位：</a:t>
            </a:r>
            <a:r>
              <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rPr>
              <a:t>web</a:t>
            </a: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前端开发工程师（</a:t>
            </a:r>
            <a:r>
              <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rPr>
              <a:t>p2</a:t>
            </a: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a:t>
            </a:r>
            <a:endPar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endParaRPr>
          </a:p>
        </p:txBody>
      </p:sp>
      <p:sp>
        <p:nvSpPr>
          <p:cNvPr id="8" name="文本框 7"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a:extLst>
              <a:ext uri="{FF2B5EF4-FFF2-40B4-BE49-F238E27FC236}">
                <a16:creationId xmlns:a16="http://schemas.microsoft.com/office/drawing/2014/main" id="{DE0D6A91-C6F2-7E3F-7C02-99802E4BB6FF}"/>
              </a:ext>
            </a:extLst>
          </p:cNvPr>
          <p:cNvSpPr txBox="1"/>
          <p:nvPr/>
        </p:nvSpPr>
        <p:spPr>
          <a:xfrm rot="21585350">
            <a:off x="6793699" y="6239671"/>
            <a:ext cx="4023858" cy="369332"/>
          </a:xfrm>
          <a:prstGeom prst="rect">
            <a:avLst/>
          </a:prstGeom>
          <a:noFill/>
        </p:spPr>
        <p:txBody>
          <a:bodyPr wrap="none" rtlCol="0">
            <a:spAutoFit/>
          </a:bodyPr>
          <a:lstStyle/>
          <a:p>
            <a:pPr defTabSz="1218565">
              <a:defRPr/>
            </a:pP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晋升岗位：</a:t>
            </a:r>
            <a:r>
              <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rPr>
              <a:t>web</a:t>
            </a: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前端开发工程师（</a:t>
            </a:r>
            <a:r>
              <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rPr>
              <a:t>p3</a:t>
            </a:r>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a:t>
            </a:r>
            <a:endPar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par>
                                <p:cTn id="7" presetID="2" presetClass="entr" presetSubtype="1" decel="2530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1000" fill="hold"/>
                                        <p:tgtEl>
                                          <p:spTgt spid="4"/>
                                        </p:tgtEl>
                                        <p:attrNameLst>
                                          <p:attrName>ppt_x</p:attrName>
                                        </p:attrNameLst>
                                      </p:cBhvr>
                                      <p:tavLst>
                                        <p:tav tm="0">
                                          <p:val>
                                            <p:strVal val="#ppt_x"/>
                                          </p:val>
                                        </p:tav>
                                        <p:tav tm="100000">
                                          <p:val>
                                            <p:strVal val="#ppt_x"/>
                                          </p:val>
                                        </p:tav>
                                      </p:tavLst>
                                    </p:anim>
                                    <p:anim calcmode="lin" valueType="num">
                                      <p:cBhvr additive="base">
                                        <p:cTn id="10" dur="1000" fill="hold"/>
                                        <p:tgtEl>
                                          <p:spTgt spid="4"/>
                                        </p:tgtEl>
                                        <p:attrNameLst>
                                          <p:attrName>ppt_y</p:attrName>
                                        </p:attrNameLst>
                                      </p:cBhvr>
                                      <p:tavLst>
                                        <p:tav tm="0">
                                          <p:val>
                                            <p:strVal val="0-#ppt_h/2"/>
                                          </p:val>
                                        </p:tav>
                                        <p:tav tm="100000">
                                          <p:val>
                                            <p:strVal val="#ppt_y"/>
                                          </p:val>
                                        </p:tav>
                                      </p:tavLst>
                                    </p:anim>
                                  </p:childTnLst>
                                </p:cTn>
                              </p:par>
                              <p:par>
                                <p:cTn id="11" presetID="2" presetClass="entr" presetSubtype="4" decel="253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 decel="2530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0"/>
                            </p:stCondLst>
                            <p:childTnLst>
                              <p:par>
                                <p:cTn id="20" presetID="2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750"/>
                                        <p:tgtEl>
                                          <p:spTgt spid="7"/>
                                        </p:tgtEl>
                                      </p:cBhvr>
                                    </p:animEffect>
                                  </p:childTnLst>
                                </p:cTn>
                              </p:par>
                            </p:childTnLst>
                          </p:cTn>
                        </p:par>
                        <p:par>
                          <p:cTn id="23" fill="hold">
                            <p:stCondLst>
                              <p:cond delay="750"/>
                            </p:stCondLst>
                            <p:childTnLst>
                              <p:par>
                                <p:cTn id="24" presetID="38" presetClass="entr" presetSubtype="0" accel="50000" fill="hold" grpId="0" nodeType="afterEffect">
                                  <p:stCondLst>
                                    <p:cond delay="0"/>
                                  </p:stCondLst>
                                  <p:iterate type="lt">
                                    <p:tmPct val="50000"/>
                                  </p:iterate>
                                  <p:childTnLst>
                                    <p:set>
                                      <p:cBhvr>
                                        <p:cTn id="25" dur="1" fill="hold">
                                          <p:stCondLst>
                                            <p:cond delay="0"/>
                                          </p:stCondLst>
                                        </p:cTn>
                                        <p:tgtEl>
                                          <p:spTgt spid="14"/>
                                        </p:tgtEl>
                                        <p:attrNameLst>
                                          <p:attrName>style.visibility</p:attrName>
                                        </p:attrNameLst>
                                      </p:cBhvr>
                                      <p:to>
                                        <p:strVal val="visible"/>
                                      </p:to>
                                    </p:set>
                                    <p:set>
                                      <p:cBhvr>
                                        <p:cTn id="26" dur="569" fill="hold">
                                          <p:stCondLst>
                                            <p:cond delay="0"/>
                                          </p:stCondLst>
                                        </p:cTn>
                                        <p:tgtEl>
                                          <p:spTgt spid="14"/>
                                        </p:tgtEl>
                                        <p:attrNameLst>
                                          <p:attrName>style.rotation</p:attrName>
                                        </p:attrNameLst>
                                      </p:cBhvr>
                                      <p:to>
                                        <p:strVal val="-45.0"/>
                                      </p:to>
                                    </p:set>
                                    <p:anim calcmode="lin" valueType="num">
                                      <p:cBhvr>
                                        <p:cTn id="27" dur="569" fill="hold">
                                          <p:stCondLst>
                                            <p:cond delay="569"/>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28" dur="569"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29" dur="195" decel="50000" autoRev="1" fill="hold">
                                          <p:stCondLst>
                                            <p:cond delay="569"/>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0" dur="170" fill="hold">
                                          <p:stCondLst>
                                            <p:cond delay="1080"/>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31" fill="hold">
                            <p:stCondLst>
                              <p:cond delay="3875"/>
                            </p:stCondLst>
                            <p:childTnLst>
                              <p:par>
                                <p:cTn id="32" presetID="42"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par>
                          <p:cTn id="42" fill="hold">
                            <p:stCondLst>
                              <p:cond delay="5125"/>
                            </p:stCondLst>
                            <p:childTnLst>
                              <p:par>
                                <p:cTn id="43" presetID="42"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par>
                          <p:cTn id="48" fill="hold">
                            <p:stCondLst>
                              <p:cond delay="6125"/>
                            </p:stCondLst>
                            <p:childTnLst>
                              <p:par>
                                <p:cTn id="49" presetID="42"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4" repeatCount="indefinite" fill="hold" display="0">
                  <p:stCondLst>
                    <p:cond delay="indefinite"/>
                  </p:stCondLst>
                  <p:endCondLst>
                    <p:cond evt="onStopAudio" delay="0">
                      <p:tgtEl>
                        <p:sldTgt/>
                      </p:tgtEl>
                    </p:cond>
                  </p:endCondLst>
                </p:cTn>
                <p:tgtEl>
                  <p:spTgt spid="22"/>
                </p:tgtEl>
              </p:cMediaNode>
            </p:audio>
          </p:childTnLst>
        </p:cTn>
      </p:par>
    </p:tnLst>
    <p:bldLst>
      <p:bldP spid="4" grpId="0" animBg="1"/>
      <p:bldP spid="5" grpId="0" animBg="1"/>
      <p:bldP spid="14" grpId="0"/>
      <p:bldP spid="15" grpId="0"/>
      <p:bldP spid="16" grpId="0"/>
      <p:bldP spid="21" grpId="0" animBg="1"/>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747609" y="238002"/>
            <a:ext cx="471154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部门活动组织情况</a:t>
            </a:r>
          </a:p>
        </p:txBody>
      </p:sp>
      <p:grpSp>
        <p:nvGrpSpPr>
          <p:cNvPr id="61" name="组合 60"/>
          <p:cNvGrpSpPr/>
          <p:nvPr/>
        </p:nvGrpSpPr>
        <p:grpSpPr>
          <a:xfrm>
            <a:off x="368843" y="1870353"/>
            <a:ext cx="2572460" cy="3325592"/>
            <a:chOff x="368843" y="1870353"/>
            <a:chExt cx="2572460" cy="3325592"/>
          </a:xfrm>
        </p:grpSpPr>
        <p:sp>
          <p:nvSpPr>
            <p:cNvPr id="33" name="矩形 32"/>
            <p:cNvSpPr/>
            <p:nvPr/>
          </p:nvSpPr>
          <p:spPr>
            <a:xfrm>
              <a:off x="368843" y="1870354"/>
              <a:ext cx="2572460" cy="665931"/>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68843" y="2536284"/>
              <a:ext cx="2572460" cy="2211299"/>
            </a:xfrm>
            <a:prstGeom prst="rect">
              <a:avLst/>
            </a:prstGeom>
            <a:blipFill>
              <a:blip r:embed="rId3"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68843" y="4747584"/>
              <a:ext cx="2572460" cy="448361"/>
              <a:chOff x="1087298" y="5078186"/>
              <a:chExt cx="2754339" cy="480061"/>
            </a:xfrm>
            <a:solidFill>
              <a:srgbClr val="2ABDC7"/>
            </a:solidFill>
            <a:effectLst/>
          </p:grpSpPr>
          <p:sp>
            <p:nvSpPr>
              <p:cNvPr id="36" name="矩形 35"/>
              <p:cNvSpPr/>
              <p:nvPr/>
            </p:nvSpPr>
            <p:spPr>
              <a:xfrm>
                <a:off x="1087298" y="5078186"/>
                <a:ext cx="2754339"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056703" y="5213103"/>
                <a:ext cx="815528" cy="345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11"/>
            <p:cNvSpPr txBox="1"/>
            <p:nvPr/>
          </p:nvSpPr>
          <p:spPr>
            <a:xfrm>
              <a:off x="768938" y="1870353"/>
              <a:ext cx="1832553" cy="584775"/>
            </a:xfrm>
            <a:prstGeom prst="rect">
              <a:avLst/>
            </a:prstGeom>
            <a:noFill/>
          </p:spPr>
          <p:txBody>
            <a:bodyPr wrap="none" rtlCol="0">
              <a:spAutoFit/>
            </a:bodyPr>
            <a:lstStyle/>
            <a:p>
              <a:r>
                <a:rPr lang="zh-CN" altLang="en-US" sz="3200" b="1" dirty="0">
                  <a:solidFill>
                    <a:srgbClr val="FDFDFD"/>
                  </a:solidFill>
                  <a:latin typeface="幼圆" panose="02010509060101010101" pitchFamily="49" charset="-122"/>
                  <a:ea typeface="幼圆" panose="02010509060101010101" pitchFamily="49" charset="-122"/>
                </a:rPr>
                <a:t>拔河比赛</a:t>
              </a:r>
            </a:p>
          </p:txBody>
        </p:sp>
      </p:grpSp>
      <p:grpSp>
        <p:nvGrpSpPr>
          <p:cNvPr id="62" name="组合 61"/>
          <p:cNvGrpSpPr/>
          <p:nvPr/>
        </p:nvGrpSpPr>
        <p:grpSpPr>
          <a:xfrm>
            <a:off x="3334614" y="1870354"/>
            <a:ext cx="2572460" cy="3325591"/>
            <a:chOff x="3334614" y="1870354"/>
            <a:chExt cx="2572460" cy="3325591"/>
          </a:xfrm>
        </p:grpSpPr>
        <p:sp>
          <p:nvSpPr>
            <p:cNvPr id="38" name="矩形 37"/>
            <p:cNvSpPr/>
            <p:nvPr/>
          </p:nvSpPr>
          <p:spPr>
            <a:xfrm>
              <a:off x="3334614" y="1870354"/>
              <a:ext cx="2572460" cy="665931"/>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334614" y="2536284"/>
              <a:ext cx="2572460" cy="2211299"/>
            </a:xfrm>
            <a:prstGeom prst="rect">
              <a:avLst/>
            </a:prstGeom>
            <a:blipFill>
              <a:blip r:embed="rId4"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3334614" y="4747584"/>
              <a:ext cx="2572460" cy="448361"/>
              <a:chOff x="1087298" y="5078186"/>
              <a:chExt cx="2754339" cy="480061"/>
            </a:xfrm>
            <a:solidFill>
              <a:srgbClr val="4C4B50"/>
            </a:solidFill>
            <a:effectLst/>
          </p:grpSpPr>
          <p:sp>
            <p:nvSpPr>
              <p:cNvPr id="41" name="矩形 40"/>
              <p:cNvSpPr/>
              <p:nvPr/>
            </p:nvSpPr>
            <p:spPr>
              <a:xfrm>
                <a:off x="1087298" y="5078186"/>
                <a:ext cx="2754339"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flipV="1">
                <a:off x="2056703" y="5213103"/>
                <a:ext cx="815528" cy="345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TextBox 11"/>
            <p:cNvSpPr txBox="1"/>
            <p:nvPr/>
          </p:nvSpPr>
          <p:spPr>
            <a:xfrm>
              <a:off x="3747609" y="1910931"/>
              <a:ext cx="1832553" cy="584775"/>
            </a:xfrm>
            <a:prstGeom prst="rect">
              <a:avLst/>
            </a:prstGeom>
            <a:noFill/>
          </p:spPr>
          <p:txBody>
            <a:bodyPr wrap="none" rtlCol="0">
              <a:spAutoFit/>
            </a:bodyPr>
            <a:lstStyle/>
            <a:p>
              <a:r>
                <a:rPr lang="zh-CN" altLang="en-US" sz="3200" b="1" dirty="0">
                  <a:solidFill>
                    <a:srgbClr val="FDFDFD"/>
                  </a:solidFill>
                  <a:latin typeface="幼圆" panose="02010509060101010101" pitchFamily="49" charset="-122"/>
                  <a:ea typeface="幼圆" panose="02010509060101010101" pitchFamily="49" charset="-122"/>
                </a:rPr>
                <a:t>涉外联谊</a:t>
              </a:r>
            </a:p>
          </p:txBody>
        </p:sp>
      </p:grpSp>
      <p:grpSp>
        <p:nvGrpSpPr>
          <p:cNvPr id="63" name="组合 62"/>
          <p:cNvGrpSpPr/>
          <p:nvPr/>
        </p:nvGrpSpPr>
        <p:grpSpPr>
          <a:xfrm>
            <a:off x="6300385" y="1870353"/>
            <a:ext cx="2572460" cy="3325592"/>
            <a:chOff x="6300385" y="1870353"/>
            <a:chExt cx="2572460" cy="3325592"/>
          </a:xfrm>
        </p:grpSpPr>
        <p:sp>
          <p:nvSpPr>
            <p:cNvPr id="43" name="矩形 42"/>
            <p:cNvSpPr/>
            <p:nvPr/>
          </p:nvSpPr>
          <p:spPr>
            <a:xfrm>
              <a:off x="6300385" y="1870354"/>
              <a:ext cx="2572460" cy="665931"/>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300385" y="2536284"/>
              <a:ext cx="2572460" cy="2211299"/>
            </a:xfrm>
            <a:prstGeom prst="rect">
              <a:avLst/>
            </a:prstGeom>
            <a:blipFill>
              <a:blip r:embed="rId5"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6300385" y="4747584"/>
              <a:ext cx="2572460" cy="448361"/>
              <a:chOff x="1087298" y="5078186"/>
              <a:chExt cx="2754339" cy="480061"/>
            </a:xfrm>
            <a:solidFill>
              <a:srgbClr val="2ABDC7"/>
            </a:solidFill>
            <a:effectLst/>
          </p:grpSpPr>
          <p:sp>
            <p:nvSpPr>
              <p:cNvPr id="46" name="矩形 45"/>
              <p:cNvSpPr/>
              <p:nvPr/>
            </p:nvSpPr>
            <p:spPr>
              <a:xfrm>
                <a:off x="1087298" y="5078186"/>
                <a:ext cx="2754339"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V="1">
                <a:off x="2056703" y="5213103"/>
                <a:ext cx="815528" cy="345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TextBox 11"/>
            <p:cNvSpPr txBox="1"/>
            <p:nvPr/>
          </p:nvSpPr>
          <p:spPr>
            <a:xfrm>
              <a:off x="6663888" y="1870353"/>
              <a:ext cx="1832553" cy="584775"/>
            </a:xfrm>
            <a:prstGeom prst="rect">
              <a:avLst/>
            </a:prstGeom>
            <a:noFill/>
          </p:spPr>
          <p:txBody>
            <a:bodyPr wrap="none" rtlCol="0">
              <a:spAutoFit/>
            </a:bodyPr>
            <a:lstStyle/>
            <a:p>
              <a:r>
                <a:rPr lang="zh-CN" altLang="en-US" sz="3200" b="1" dirty="0">
                  <a:solidFill>
                    <a:srgbClr val="FDFDFD"/>
                  </a:solidFill>
                  <a:latin typeface="幼圆" panose="02010509060101010101" pitchFamily="49" charset="-122"/>
                  <a:ea typeface="幼圆" panose="02010509060101010101" pitchFamily="49" charset="-122"/>
                </a:rPr>
                <a:t>技术比武</a:t>
              </a:r>
            </a:p>
          </p:txBody>
        </p:sp>
      </p:grpSp>
      <p:grpSp>
        <p:nvGrpSpPr>
          <p:cNvPr id="64" name="组合 63"/>
          <p:cNvGrpSpPr/>
          <p:nvPr/>
        </p:nvGrpSpPr>
        <p:grpSpPr>
          <a:xfrm>
            <a:off x="9266155" y="1870354"/>
            <a:ext cx="2572460" cy="3325591"/>
            <a:chOff x="9266155" y="1870354"/>
            <a:chExt cx="2572460" cy="3325591"/>
          </a:xfrm>
        </p:grpSpPr>
        <p:sp>
          <p:nvSpPr>
            <p:cNvPr id="48" name="矩形 47"/>
            <p:cNvSpPr/>
            <p:nvPr/>
          </p:nvSpPr>
          <p:spPr>
            <a:xfrm>
              <a:off x="9266155" y="1870354"/>
              <a:ext cx="2572460" cy="665931"/>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9266155" y="2536284"/>
              <a:ext cx="2572460" cy="2211299"/>
            </a:xfrm>
            <a:prstGeom prst="rect">
              <a:avLst/>
            </a:prstGeom>
            <a:blipFill>
              <a:blip r:embed="rId6"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9266155" y="4747584"/>
              <a:ext cx="2572460" cy="448361"/>
              <a:chOff x="1087298" y="5078186"/>
              <a:chExt cx="2754339" cy="480061"/>
            </a:xfrm>
            <a:solidFill>
              <a:srgbClr val="4C4B50"/>
            </a:solidFill>
            <a:effectLst/>
          </p:grpSpPr>
          <p:sp>
            <p:nvSpPr>
              <p:cNvPr id="51" name="矩形 50"/>
              <p:cNvSpPr/>
              <p:nvPr/>
            </p:nvSpPr>
            <p:spPr>
              <a:xfrm>
                <a:off x="1087298" y="5078186"/>
                <a:ext cx="2754339"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flipV="1">
                <a:off x="2056703" y="5213103"/>
                <a:ext cx="815528" cy="3451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11"/>
            <p:cNvSpPr txBox="1"/>
            <p:nvPr/>
          </p:nvSpPr>
          <p:spPr>
            <a:xfrm>
              <a:off x="9842094" y="1910931"/>
              <a:ext cx="1420582" cy="584775"/>
            </a:xfrm>
            <a:prstGeom prst="rect">
              <a:avLst/>
            </a:prstGeom>
            <a:noFill/>
          </p:spPr>
          <p:txBody>
            <a:bodyPr wrap="none" rtlCol="0">
              <a:spAutoFit/>
            </a:bodyPr>
            <a:lstStyle/>
            <a:p>
              <a:r>
                <a:rPr lang="zh-CN" altLang="en-US" sz="3200" b="1" dirty="0">
                  <a:solidFill>
                    <a:srgbClr val="FDFDFD"/>
                  </a:solidFill>
                  <a:latin typeface="幼圆" panose="02010509060101010101" pitchFamily="49" charset="-122"/>
                  <a:ea typeface="幼圆" panose="02010509060101010101" pitchFamily="49" charset="-122"/>
                </a:rPr>
                <a:t>红歌会</a:t>
              </a:r>
            </a:p>
          </p:txBody>
        </p:sp>
      </p:grpSp>
      <p:sp>
        <p:nvSpPr>
          <p:cNvPr id="57" name="TextBox 12"/>
          <p:cNvSpPr txBox="1"/>
          <p:nvPr/>
        </p:nvSpPr>
        <p:spPr>
          <a:xfrm>
            <a:off x="599876" y="5414339"/>
            <a:ext cx="2110393" cy="1061829"/>
          </a:xfrm>
          <a:prstGeom prst="rect">
            <a:avLst/>
          </a:prstGeom>
          <a:noFill/>
        </p:spPr>
        <p:txBody>
          <a:bodyPr wrap="square" rtlCol="0">
            <a:spAutoFit/>
          </a:bodyPr>
          <a:lstStyle/>
          <a:p>
            <a:pPr>
              <a:lnSpc>
                <a:spcPct val="150000"/>
              </a:lnSpc>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58" name="TextBox 12"/>
          <p:cNvSpPr txBox="1"/>
          <p:nvPr/>
        </p:nvSpPr>
        <p:spPr>
          <a:xfrm>
            <a:off x="3582152" y="5414340"/>
            <a:ext cx="2124172" cy="1061829"/>
          </a:xfrm>
          <a:prstGeom prst="rect">
            <a:avLst/>
          </a:prstGeom>
          <a:noFill/>
        </p:spPr>
        <p:txBody>
          <a:bodyPr wrap="square" rtlCol="0">
            <a:spAutoFit/>
          </a:bodyPr>
          <a:lstStyle/>
          <a:p>
            <a:pPr>
              <a:lnSpc>
                <a:spcPct val="150000"/>
              </a:lnSpc>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59" name="TextBox 12"/>
          <p:cNvSpPr txBox="1"/>
          <p:nvPr/>
        </p:nvSpPr>
        <p:spPr>
          <a:xfrm>
            <a:off x="6424648" y="5415732"/>
            <a:ext cx="2124172" cy="1061829"/>
          </a:xfrm>
          <a:prstGeom prst="rect">
            <a:avLst/>
          </a:prstGeom>
          <a:noFill/>
        </p:spPr>
        <p:txBody>
          <a:bodyPr wrap="square" rtlCol="0">
            <a:spAutoFit/>
          </a:bodyPr>
          <a:lstStyle/>
          <a:p>
            <a:pPr>
              <a:lnSpc>
                <a:spcPct val="150000"/>
              </a:lnSpc>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60" name="TextBox 12"/>
          <p:cNvSpPr txBox="1"/>
          <p:nvPr/>
        </p:nvSpPr>
        <p:spPr>
          <a:xfrm>
            <a:off x="9490299" y="5414340"/>
            <a:ext cx="2124172" cy="1061829"/>
          </a:xfrm>
          <a:prstGeom prst="rect">
            <a:avLst/>
          </a:prstGeom>
          <a:noFill/>
        </p:spPr>
        <p:txBody>
          <a:bodyPr wrap="square" rtlCol="0">
            <a:spAutoFit/>
          </a:bodyPr>
          <a:lstStyle/>
          <a:p>
            <a:pPr>
              <a:lnSpc>
                <a:spcPct val="150000"/>
              </a:lnSpc>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up)">
                                      <p:cBhvr>
                                        <p:cTn id="28" dur="500"/>
                                        <p:tgtEl>
                                          <p:spTgt spid="57"/>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up)">
                                      <p:cBhvr>
                                        <p:cTn id="32" dur="500"/>
                                        <p:tgtEl>
                                          <p:spTgt spid="58"/>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up)">
                                      <p:cBhvr>
                                        <p:cTn id="36" dur="500"/>
                                        <p:tgtEl>
                                          <p:spTgt spid="59"/>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up)">
                                      <p:cBhvr>
                                        <p:cTn id="4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64516" y="235118"/>
            <a:ext cx="471154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各项材料整理情况</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t="39858" b="22588"/>
          <a:stretch>
            <a:fillRect/>
          </a:stretch>
        </p:blipFill>
        <p:spPr>
          <a:xfrm>
            <a:off x="0" y="4876755"/>
            <a:ext cx="5970881" cy="1499532"/>
          </a:xfrm>
          <a:custGeom>
            <a:avLst/>
            <a:gdLst>
              <a:gd name="connsiteX0" fmla="*/ 0 w 4656408"/>
              <a:gd name="connsiteY0" fmla="*/ 0 h 1169414"/>
              <a:gd name="connsiteX1" fmla="*/ 4656408 w 4656408"/>
              <a:gd name="connsiteY1" fmla="*/ 0 h 1169414"/>
              <a:gd name="connsiteX2" fmla="*/ 4656408 w 4656408"/>
              <a:gd name="connsiteY2" fmla="*/ 1169414 h 1169414"/>
              <a:gd name="connsiteX3" fmla="*/ 0 w 4656408"/>
              <a:gd name="connsiteY3" fmla="*/ 1169414 h 1169414"/>
            </a:gdLst>
            <a:ahLst/>
            <a:cxnLst>
              <a:cxn ang="0">
                <a:pos x="connsiteX0" y="connsiteY0"/>
              </a:cxn>
              <a:cxn ang="0">
                <a:pos x="connsiteX1" y="connsiteY1"/>
              </a:cxn>
              <a:cxn ang="0">
                <a:pos x="connsiteX2" y="connsiteY2"/>
              </a:cxn>
              <a:cxn ang="0">
                <a:pos x="connsiteX3" y="connsiteY3"/>
              </a:cxn>
            </a:cxnLst>
            <a:rect l="l" t="t" r="r" b="b"/>
            <a:pathLst>
              <a:path w="4656408" h="1169414">
                <a:moveTo>
                  <a:pt x="0" y="0"/>
                </a:moveTo>
                <a:lnTo>
                  <a:pt x="4656408" y="0"/>
                </a:lnTo>
                <a:lnTo>
                  <a:pt x="4656408" y="1169414"/>
                </a:lnTo>
                <a:lnTo>
                  <a:pt x="0" y="1169414"/>
                </a:lnTo>
                <a:close/>
              </a:path>
            </a:pathLst>
          </a:cu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t="36399" b="25871"/>
          <a:stretch>
            <a:fillRect/>
          </a:stretch>
        </p:blipFill>
        <p:spPr>
          <a:xfrm>
            <a:off x="0" y="3245944"/>
            <a:ext cx="5970881" cy="1499532"/>
          </a:xfrm>
          <a:custGeom>
            <a:avLst/>
            <a:gdLst>
              <a:gd name="connsiteX0" fmla="*/ 0 w 4656408"/>
              <a:gd name="connsiteY0" fmla="*/ 0 h 1169414"/>
              <a:gd name="connsiteX1" fmla="*/ 4656408 w 4656408"/>
              <a:gd name="connsiteY1" fmla="*/ 0 h 1169414"/>
              <a:gd name="connsiteX2" fmla="*/ 4656408 w 4656408"/>
              <a:gd name="connsiteY2" fmla="*/ 1169414 h 1169414"/>
              <a:gd name="connsiteX3" fmla="*/ 0 w 4656408"/>
              <a:gd name="connsiteY3" fmla="*/ 1169414 h 1169414"/>
            </a:gdLst>
            <a:ahLst/>
            <a:cxnLst>
              <a:cxn ang="0">
                <a:pos x="connsiteX0" y="connsiteY0"/>
              </a:cxn>
              <a:cxn ang="0">
                <a:pos x="connsiteX1" y="connsiteY1"/>
              </a:cxn>
              <a:cxn ang="0">
                <a:pos x="connsiteX2" y="connsiteY2"/>
              </a:cxn>
              <a:cxn ang="0">
                <a:pos x="connsiteX3" y="connsiteY3"/>
              </a:cxn>
            </a:cxnLst>
            <a:rect l="l" t="t" r="r" b="b"/>
            <a:pathLst>
              <a:path w="4656408" h="1169414">
                <a:moveTo>
                  <a:pt x="0" y="0"/>
                </a:moveTo>
                <a:lnTo>
                  <a:pt x="4656408" y="0"/>
                </a:lnTo>
                <a:lnTo>
                  <a:pt x="4656408" y="1169414"/>
                </a:lnTo>
                <a:lnTo>
                  <a:pt x="0" y="1169414"/>
                </a:lnTo>
                <a:close/>
              </a:path>
            </a:pathLst>
          </a:cu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rcRect t="28332" b="33938"/>
          <a:stretch>
            <a:fillRect/>
          </a:stretch>
        </p:blipFill>
        <p:spPr>
          <a:xfrm>
            <a:off x="0" y="1615134"/>
            <a:ext cx="5970881" cy="1499532"/>
          </a:xfrm>
          <a:custGeom>
            <a:avLst/>
            <a:gdLst>
              <a:gd name="connsiteX0" fmla="*/ 0 w 4656408"/>
              <a:gd name="connsiteY0" fmla="*/ 0 h 1169414"/>
              <a:gd name="connsiteX1" fmla="*/ 4656408 w 4656408"/>
              <a:gd name="connsiteY1" fmla="*/ 0 h 1169414"/>
              <a:gd name="connsiteX2" fmla="*/ 4656408 w 4656408"/>
              <a:gd name="connsiteY2" fmla="*/ 1169414 h 1169414"/>
              <a:gd name="connsiteX3" fmla="*/ 0 w 4656408"/>
              <a:gd name="connsiteY3" fmla="*/ 1169414 h 1169414"/>
            </a:gdLst>
            <a:ahLst/>
            <a:cxnLst>
              <a:cxn ang="0">
                <a:pos x="connsiteX0" y="connsiteY0"/>
              </a:cxn>
              <a:cxn ang="0">
                <a:pos x="connsiteX1" y="connsiteY1"/>
              </a:cxn>
              <a:cxn ang="0">
                <a:pos x="connsiteX2" y="connsiteY2"/>
              </a:cxn>
              <a:cxn ang="0">
                <a:pos x="connsiteX3" y="connsiteY3"/>
              </a:cxn>
            </a:cxnLst>
            <a:rect l="l" t="t" r="r" b="b"/>
            <a:pathLst>
              <a:path w="4656408" h="1169414">
                <a:moveTo>
                  <a:pt x="0" y="0"/>
                </a:moveTo>
                <a:lnTo>
                  <a:pt x="4656408" y="0"/>
                </a:lnTo>
                <a:lnTo>
                  <a:pt x="4656408" y="1169414"/>
                </a:lnTo>
                <a:lnTo>
                  <a:pt x="0" y="1169414"/>
                </a:lnTo>
                <a:close/>
              </a:path>
            </a:pathLst>
          </a:custGeom>
        </p:spPr>
      </p:pic>
      <p:grpSp>
        <p:nvGrpSpPr>
          <p:cNvPr id="12" name="组合 11"/>
          <p:cNvGrpSpPr/>
          <p:nvPr/>
        </p:nvGrpSpPr>
        <p:grpSpPr>
          <a:xfrm>
            <a:off x="4130911" y="1610751"/>
            <a:ext cx="1839970" cy="1503915"/>
            <a:chOff x="4130911" y="1419027"/>
            <a:chExt cx="1839970" cy="1503915"/>
          </a:xfrm>
        </p:grpSpPr>
        <p:sp>
          <p:nvSpPr>
            <p:cNvPr id="13" name="矩形 12"/>
            <p:cNvSpPr/>
            <p:nvPr/>
          </p:nvSpPr>
          <p:spPr>
            <a:xfrm>
              <a:off x="4130911" y="1419027"/>
              <a:ext cx="1839970" cy="1503915"/>
            </a:xfrm>
            <a:prstGeom prst="rect">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文本框 13"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137825" y="1684103"/>
              <a:ext cx="1826141" cy="1077218"/>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历史材料</a:t>
              </a:r>
              <a:endParaRPr lang="en-US" altLang="zh-CN"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a:p>
              <a:r>
                <a:rPr lang="zh-CN" altLang="en-US"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   归档</a:t>
              </a:r>
              <a:endParaRPr lang="en-US" altLang="zh-CN" sz="32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grpSp>
        <p:nvGrpSpPr>
          <p:cNvPr id="15" name="组合 14"/>
          <p:cNvGrpSpPr/>
          <p:nvPr/>
        </p:nvGrpSpPr>
        <p:grpSpPr>
          <a:xfrm>
            <a:off x="4130911" y="3241561"/>
            <a:ext cx="1839970" cy="1503915"/>
            <a:chOff x="4130911" y="3049837"/>
            <a:chExt cx="1839970" cy="1503915"/>
          </a:xfrm>
        </p:grpSpPr>
        <p:sp>
          <p:nvSpPr>
            <p:cNvPr id="16" name="矩形 15"/>
            <p:cNvSpPr/>
            <p:nvPr/>
          </p:nvSpPr>
          <p:spPr>
            <a:xfrm>
              <a:off x="4130911" y="3049837"/>
              <a:ext cx="1839970" cy="1503915"/>
            </a:xfrm>
            <a:prstGeom prst="rect">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文本框 16"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240416" y="3395380"/>
              <a:ext cx="1620957" cy="954107"/>
            </a:xfrm>
            <a:prstGeom prst="rect">
              <a:avLst/>
            </a:prstGeom>
            <a:noFill/>
            <a:effectLst/>
          </p:spPr>
          <p:txBody>
            <a:bodyPr wrap="none" rtlCol="0">
              <a:spAutoFit/>
            </a:bodyPr>
            <a:lstStyle/>
            <a:p>
              <a:r>
                <a:rPr lang="zh-CN" altLang="en-US"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重要文件</a:t>
              </a:r>
              <a:endParaRPr lang="en-US" altLang="zh-CN"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a:p>
              <a:r>
                <a:rPr lang="zh-CN" altLang="en-US"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上传下达</a:t>
              </a:r>
              <a:endParaRPr lang="en-US" altLang="zh-CN" sz="28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grpSp>
        <p:nvGrpSpPr>
          <p:cNvPr id="18" name="组合 17"/>
          <p:cNvGrpSpPr/>
          <p:nvPr/>
        </p:nvGrpSpPr>
        <p:grpSpPr>
          <a:xfrm>
            <a:off x="4130911" y="4872372"/>
            <a:ext cx="1839970" cy="1503916"/>
            <a:chOff x="4130911" y="4680648"/>
            <a:chExt cx="1839970" cy="1503916"/>
          </a:xfrm>
        </p:grpSpPr>
        <p:sp>
          <p:nvSpPr>
            <p:cNvPr id="19" name="矩形 18"/>
            <p:cNvSpPr/>
            <p:nvPr/>
          </p:nvSpPr>
          <p:spPr>
            <a:xfrm>
              <a:off x="4130911" y="4680648"/>
              <a:ext cx="1839970" cy="1503916"/>
            </a:xfrm>
            <a:prstGeom prst="rect">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文本框 19"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4189119" y="5019406"/>
              <a:ext cx="1723549" cy="830997"/>
            </a:xfrm>
            <a:prstGeom prst="rect">
              <a:avLst/>
            </a:prstGeom>
            <a:noFill/>
            <a:effectLst/>
          </p:spPr>
          <p:txBody>
            <a:bodyPr wrap="none" rtlCol="0">
              <a:spAutoFit/>
            </a:bodyPr>
            <a:lstStyle/>
            <a:p>
              <a:r>
                <a:rPr lang="zh-CN" altLang="en-US"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各项考勤的</a:t>
              </a:r>
              <a:endParaRPr lang="en-US" altLang="zh-CN"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a:p>
              <a:r>
                <a:rPr lang="zh-CN" altLang="en-US"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汇总与通报</a:t>
              </a:r>
              <a:endParaRPr lang="en-US" altLang="zh-CN" sz="240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sp>
        <p:nvSpPr>
          <p:cNvPr id="21" name="椭圆 20"/>
          <p:cNvSpPr>
            <a:spLocks noChangeAspect="1"/>
          </p:cNvSpPr>
          <p:nvPr/>
        </p:nvSpPr>
        <p:spPr>
          <a:xfrm>
            <a:off x="6218346" y="2217253"/>
            <a:ext cx="311439" cy="311439"/>
          </a:xfrm>
          <a:prstGeom prst="ellipse">
            <a:avLst/>
          </a:prstGeom>
          <a:solidFill>
            <a:srgbClr val="2ABDC7"/>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a:spLocks noChangeAspect="1"/>
          </p:cNvSpPr>
          <p:nvPr/>
        </p:nvSpPr>
        <p:spPr>
          <a:xfrm>
            <a:off x="6214646" y="3887365"/>
            <a:ext cx="311439" cy="311439"/>
          </a:xfrm>
          <a:prstGeom prst="ellipse">
            <a:avLst/>
          </a:prstGeom>
          <a:solidFill>
            <a:srgbClr val="4C4B5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a:spLocks noChangeAspect="1"/>
          </p:cNvSpPr>
          <p:nvPr/>
        </p:nvSpPr>
        <p:spPr>
          <a:xfrm>
            <a:off x="6258668" y="5424743"/>
            <a:ext cx="311439" cy="311439"/>
          </a:xfrm>
          <a:prstGeom prst="ellipse">
            <a:avLst/>
          </a:prstGeom>
          <a:solidFill>
            <a:srgbClr val="2ABDC7"/>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TextBox 26"/>
          <p:cNvSpPr txBox="1"/>
          <p:nvPr/>
        </p:nvSpPr>
        <p:spPr bwMode="auto">
          <a:xfrm>
            <a:off x="6752537" y="1911307"/>
            <a:ext cx="5279923" cy="923330"/>
          </a:xfrm>
          <a:prstGeom prst="rect">
            <a:avLst/>
          </a:prstGeom>
          <a:noFill/>
        </p:spPr>
        <p:txBody>
          <a:bodyPr wrap="square">
            <a:spAutoFit/>
          </a:bodyPr>
          <a:lstStyle/>
          <a:p>
            <a:pPr>
              <a:lnSpc>
                <a:spcPct val="150000"/>
              </a:lnSpc>
            </a:pPr>
            <a:r>
              <a:rPr lang="zh-CN" altLang="en-US" dirty="0">
                <a:solidFill>
                  <a:prstClr val="black">
                    <a:lumMod val="95000"/>
                    <a:lumOff val="5000"/>
                  </a:prst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a:t>
            </a:r>
          </a:p>
        </p:txBody>
      </p:sp>
      <p:sp>
        <p:nvSpPr>
          <p:cNvPr id="25" name="TextBox 26"/>
          <p:cNvSpPr txBox="1"/>
          <p:nvPr/>
        </p:nvSpPr>
        <p:spPr bwMode="auto">
          <a:xfrm>
            <a:off x="6785283" y="3581419"/>
            <a:ext cx="5279923" cy="874407"/>
          </a:xfrm>
          <a:prstGeom prst="rect">
            <a:avLst/>
          </a:prstGeom>
          <a:noFill/>
        </p:spPr>
        <p:txBody>
          <a:bodyPr wrap="square">
            <a:spAutoFit/>
          </a:bodyPr>
          <a:lstStyle/>
          <a:p>
            <a:pPr>
              <a:lnSpc>
                <a:spcPct val="150000"/>
              </a:lnSpc>
            </a:pPr>
            <a:r>
              <a:rPr lang="zh-CN" altLang="en-US" dirty="0">
                <a:solidFill>
                  <a:prstClr val="black">
                    <a:lumMod val="95000"/>
                    <a:lumOff val="5000"/>
                  </a:prstClr>
                </a:solidFill>
                <a:latin typeface="微软雅黑" panose="020B0503020204020204" pitchFamily="34" charset="-122"/>
                <a:ea typeface="微软雅黑" panose="020B0503020204020204" pitchFamily="34" charset="-122"/>
              </a:rPr>
              <a:t>亮亮图文旗舰店</a:t>
            </a:r>
            <a:r>
              <a:rPr lang="en-US" altLang="zh-CN" dirty="0">
                <a:solidFill>
                  <a:prstClr val="black">
                    <a:lumMod val="95000"/>
                    <a:lumOff val="5000"/>
                  </a:prstClr>
                </a:solidFill>
                <a:latin typeface="微软雅黑" panose="020B0503020204020204" pitchFamily="34" charset="-122"/>
                <a:ea typeface="微软雅黑" panose="020B0503020204020204" pitchFamily="34" charset="-122"/>
              </a:rPr>
              <a:t>https://liangliangtuwen.tmall.com</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6" name="TextBox 26"/>
          <p:cNvSpPr txBox="1"/>
          <p:nvPr/>
        </p:nvSpPr>
        <p:spPr bwMode="auto">
          <a:xfrm>
            <a:off x="6752536" y="5118797"/>
            <a:ext cx="5279923" cy="923330"/>
          </a:xfrm>
          <a:prstGeom prst="rect">
            <a:avLst/>
          </a:prstGeom>
          <a:noFill/>
        </p:spPr>
        <p:txBody>
          <a:bodyPr wrap="square">
            <a:spAutoFit/>
          </a:bodyPr>
          <a:lstStyle/>
          <a:p>
            <a:pPr>
              <a:lnSpc>
                <a:spcPct val="150000"/>
              </a:lnSpc>
            </a:pPr>
            <a:r>
              <a:rPr lang="zh-CN" altLang="en-US" dirty="0">
                <a:solidFill>
                  <a:prstClr val="black">
                    <a:lumMod val="95000"/>
                    <a:lumOff val="5000"/>
                  </a:prst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47609" y="245094"/>
            <a:ext cx="471154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内部培训学习情况</a:t>
            </a:r>
          </a:p>
        </p:txBody>
      </p:sp>
      <p:sp>
        <p:nvSpPr>
          <p:cNvPr id="9" name="矩形 8"/>
          <p:cNvSpPr/>
          <p:nvPr/>
        </p:nvSpPr>
        <p:spPr>
          <a:xfrm flipH="1">
            <a:off x="1070572" y="2581956"/>
            <a:ext cx="4049161" cy="1575847"/>
          </a:xfrm>
          <a:prstGeom prst="rect">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7085872" y="2552371"/>
            <a:ext cx="4049161" cy="1575847"/>
          </a:xfrm>
          <a:prstGeom prst="rect">
            <a:avLst/>
          </a:prstGeom>
          <a:solidFill>
            <a:srgbClr val="2ABDC7"/>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37355" y="1931259"/>
            <a:ext cx="1988355" cy="1988355"/>
          </a:xfrm>
          <a:prstGeom prst="ellipse">
            <a:avLst/>
          </a:prstGeom>
          <a:blipFill>
            <a:blip r:embed="rId3"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52654" y="1931259"/>
            <a:ext cx="1988355" cy="1988355"/>
          </a:xfrm>
          <a:prstGeom prst="ellipse">
            <a:avLst/>
          </a:prstGeom>
          <a:blipFill>
            <a:blip r:embed="rId4"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0"/>
          <p:cNvSpPr>
            <a:spLocks noEditPoints="1"/>
          </p:cNvSpPr>
          <p:nvPr/>
        </p:nvSpPr>
        <p:spPr bwMode="auto">
          <a:xfrm>
            <a:off x="9752968" y="2989870"/>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4" name="Freeform 35"/>
          <p:cNvSpPr>
            <a:spLocks noEditPoints="1"/>
          </p:cNvSpPr>
          <p:nvPr/>
        </p:nvSpPr>
        <p:spPr bwMode="auto">
          <a:xfrm>
            <a:off x="3812179" y="2948700"/>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5" name="TextBox 12"/>
          <p:cNvSpPr txBox="1"/>
          <p:nvPr/>
        </p:nvSpPr>
        <p:spPr>
          <a:xfrm>
            <a:off x="1005224" y="4521912"/>
            <a:ext cx="4179855" cy="787523"/>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亮亮图文旗舰店</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https://liangliangtuwen.tmall.com</a:t>
            </a:r>
          </a:p>
        </p:txBody>
      </p:sp>
      <p:sp>
        <p:nvSpPr>
          <p:cNvPr id="16" name="TextBox 12"/>
          <p:cNvSpPr txBox="1"/>
          <p:nvPr/>
        </p:nvSpPr>
        <p:spPr>
          <a:xfrm>
            <a:off x="6955178" y="4521911"/>
            <a:ext cx="4179855" cy="198515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outVertical)">
                                      <p:cBhvr>
                                        <p:cTn id="21" dur="500"/>
                                        <p:tgtEl>
                                          <p:spTgt spid="15"/>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outVertical)">
                                      <p:cBhvr>
                                        <p:cTn id="25" dur="500"/>
                                        <p:tgtEl>
                                          <p:spTgt spid="10"/>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outVertical)">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13469" y="192592"/>
            <a:ext cx="357982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其他工作情况</a:t>
            </a:r>
          </a:p>
        </p:txBody>
      </p:sp>
      <p:grpSp>
        <p:nvGrpSpPr>
          <p:cNvPr id="9" name="组合 8"/>
          <p:cNvGrpSpPr/>
          <p:nvPr/>
        </p:nvGrpSpPr>
        <p:grpSpPr>
          <a:xfrm>
            <a:off x="827030" y="2100075"/>
            <a:ext cx="4162220" cy="4166542"/>
            <a:chOff x="827030" y="2100075"/>
            <a:chExt cx="4162220" cy="4166542"/>
          </a:xfrm>
        </p:grpSpPr>
        <p:sp>
          <p:nvSpPr>
            <p:cNvPr id="10" name="任意多边形 9"/>
            <p:cNvSpPr/>
            <p:nvPr/>
          </p:nvSpPr>
          <p:spPr>
            <a:xfrm>
              <a:off x="837251" y="2100075"/>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2902345" y="2100075"/>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flipV="1">
              <a:off x="827030" y="4183346"/>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H="1" flipV="1">
              <a:off x="2905979" y="4183346"/>
              <a:ext cx="2083271" cy="2083271"/>
            </a:xfrm>
            <a:custGeom>
              <a:avLst/>
              <a:gdLst>
                <a:gd name="connsiteX0" fmla="*/ 2083271 w 2083271"/>
                <a:gd name="connsiteY0" fmla="*/ 0 h 2083271"/>
                <a:gd name="connsiteX1" fmla="*/ 2083271 w 2083271"/>
                <a:gd name="connsiteY1" fmla="*/ 969964 h 2083271"/>
                <a:gd name="connsiteX2" fmla="*/ 2083270 w 2083271"/>
                <a:gd name="connsiteY2" fmla="*/ 969964 h 2083271"/>
                <a:gd name="connsiteX3" fmla="*/ 969964 w 2083271"/>
                <a:gd name="connsiteY3" fmla="*/ 2083270 h 2083271"/>
                <a:gd name="connsiteX4" fmla="*/ 969964 w 2083271"/>
                <a:gd name="connsiteY4" fmla="*/ 2083271 h 2083271"/>
                <a:gd name="connsiteX5" fmla="*/ 0 w 2083271"/>
                <a:gd name="connsiteY5" fmla="*/ 2083271 h 2083271"/>
                <a:gd name="connsiteX6" fmla="*/ 251440 w 2083271"/>
                <a:gd name="connsiteY6" fmla="*/ 1090260 h 2083271"/>
                <a:gd name="connsiteX7" fmla="*/ 355611 w 2083271"/>
                <a:gd name="connsiteY7" fmla="*/ 918789 h 2083271"/>
                <a:gd name="connsiteX8" fmla="*/ 355611 w 2083271"/>
                <a:gd name="connsiteY8" fmla="*/ 447241 h 2083271"/>
                <a:gd name="connsiteX9" fmla="*/ 796199 w 2083271"/>
                <a:gd name="connsiteY9" fmla="*/ 447241 h 2083271"/>
                <a:gd name="connsiteX10" fmla="*/ 918494 w 2083271"/>
                <a:gd name="connsiteY10" fmla="*/ 355790 h 2083271"/>
                <a:gd name="connsiteX11" fmla="*/ 2083271 w 2083271"/>
                <a:gd name="connsiteY11" fmla="*/ 0 h 208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3271" h="2083271">
                  <a:moveTo>
                    <a:pt x="2083271" y="0"/>
                  </a:moveTo>
                  <a:lnTo>
                    <a:pt x="2083271" y="969964"/>
                  </a:lnTo>
                  <a:lnTo>
                    <a:pt x="2083270" y="969964"/>
                  </a:lnTo>
                  <a:cubicBezTo>
                    <a:pt x="1468408" y="969964"/>
                    <a:pt x="969964" y="1468408"/>
                    <a:pt x="969964" y="2083270"/>
                  </a:cubicBezTo>
                  <a:lnTo>
                    <a:pt x="969964" y="2083271"/>
                  </a:lnTo>
                  <a:lnTo>
                    <a:pt x="0" y="2083271"/>
                  </a:lnTo>
                  <a:cubicBezTo>
                    <a:pt x="0" y="1723721"/>
                    <a:pt x="91085" y="1385446"/>
                    <a:pt x="251440" y="1090260"/>
                  </a:cubicBezTo>
                  <a:lnTo>
                    <a:pt x="355611" y="918789"/>
                  </a:lnTo>
                  <a:lnTo>
                    <a:pt x="355611" y="447241"/>
                  </a:lnTo>
                  <a:lnTo>
                    <a:pt x="796199" y="447241"/>
                  </a:lnTo>
                  <a:lnTo>
                    <a:pt x="918494" y="355790"/>
                  </a:lnTo>
                  <a:cubicBezTo>
                    <a:pt x="1250987" y="131163"/>
                    <a:pt x="1651812" y="0"/>
                    <a:pt x="2083271" y="0"/>
                  </a:cubicBez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rot="18900000">
              <a:off x="1167504" y="2573044"/>
              <a:ext cx="813996"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01</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15" name="文本框 14"/>
            <p:cNvSpPr txBox="1"/>
            <p:nvPr/>
          </p:nvSpPr>
          <p:spPr>
            <a:xfrm rot="18900000">
              <a:off x="997291" y="2971987"/>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p>
          </p:txBody>
        </p:sp>
        <p:sp>
          <p:nvSpPr>
            <p:cNvPr id="16" name="文本框 32"/>
            <p:cNvSpPr txBox="1"/>
            <p:nvPr/>
          </p:nvSpPr>
          <p:spPr>
            <a:xfrm rot="2700000" flipH="1">
              <a:off x="3895720" y="2591076"/>
              <a:ext cx="813996"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02</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17" name="文本框 33"/>
            <p:cNvSpPr txBox="1"/>
            <p:nvPr/>
          </p:nvSpPr>
          <p:spPr>
            <a:xfrm rot="2700000" flipH="1">
              <a:off x="3059596" y="2989706"/>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p>
          </p:txBody>
        </p:sp>
        <p:sp>
          <p:nvSpPr>
            <p:cNvPr id="18" name="文本框 34"/>
            <p:cNvSpPr txBox="1"/>
            <p:nvPr/>
          </p:nvSpPr>
          <p:spPr>
            <a:xfrm rot="13500000" flipH="1" flipV="1">
              <a:off x="928453" y="4967178"/>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p>
          </p:txBody>
        </p:sp>
        <p:sp>
          <p:nvSpPr>
            <p:cNvPr id="19" name="文本框 35"/>
            <p:cNvSpPr txBox="1"/>
            <p:nvPr/>
          </p:nvSpPr>
          <p:spPr>
            <a:xfrm rot="13500000" flipH="1" flipV="1">
              <a:off x="1139793" y="5215735"/>
              <a:ext cx="813994"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03</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20" name="文本框 36"/>
            <p:cNvSpPr txBox="1"/>
            <p:nvPr/>
          </p:nvSpPr>
          <p:spPr>
            <a:xfrm rot="8100000" flipH="1" flipV="1">
              <a:off x="3940864" y="5116618"/>
              <a:ext cx="813996" cy="584775"/>
            </a:xfrm>
            <a:prstGeom prst="rect">
              <a:avLst/>
            </a:prstGeom>
            <a:noFill/>
          </p:spPr>
          <p:txBody>
            <a:bodyPr wrap="square" rtlCol="0">
              <a:spAutoFit/>
            </a:bodyPr>
            <a:lstStyle/>
            <a:p>
              <a:pPr algn="ctr"/>
              <a:r>
                <a:rPr lang="en-US" altLang="zh-CN" sz="3200" b="1" dirty="0">
                  <a:solidFill>
                    <a:schemeClr val="bg1"/>
                  </a:solidFill>
                  <a:latin typeface="方正姚体" panose="02010601030101010101" pitchFamily="2" charset="-122"/>
                  <a:ea typeface="方正姚体" panose="02010601030101010101" pitchFamily="2" charset="-122"/>
                </a:rPr>
                <a:t>04</a:t>
              </a:r>
              <a:endParaRPr lang="zh-CN" altLang="en-US" sz="3200" b="1" dirty="0">
                <a:solidFill>
                  <a:schemeClr val="bg1"/>
                </a:solidFill>
                <a:latin typeface="方正姚体" panose="02010601030101010101" pitchFamily="2" charset="-122"/>
                <a:ea typeface="方正姚体" panose="02010601030101010101" pitchFamily="2" charset="-122"/>
              </a:endParaRPr>
            </a:p>
          </p:txBody>
        </p:sp>
        <p:sp>
          <p:nvSpPr>
            <p:cNvPr id="21" name="文本框 37"/>
            <p:cNvSpPr txBox="1"/>
            <p:nvPr/>
          </p:nvSpPr>
          <p:spPr>
            <a:xfrm rot="8100000" flipV="1">
              <a:off x="3083192" y="4967178"/>
              <a:ext cx="1858038" cy="379656"/>
            </a:xfrm>
            <a:prstGeom prst="rect">
              <a:avLst/>
            </a:prstGeom>
            <a:noFill/>
          </p:spPr>
          <p:txBody>
            <a:bodyPr wrap="square" rtlCol="0">
              <a:spAutoFit/>
            </a:bodyPr>
            <a:lstStyle/>
            <a:p>
              <a:pPr algn="ctr"/>
              <a:r>
                <a:rPr lang="zh-CN" altLang="en-US" sz="1865" dirty="0">
                  <a:solidFill>
                    <a:schemeClr val="bg1"/>
                  </a:solidFill>
                  <a:latin typeface="微软雅黑" panose="020B0503020204020204" pitchFamily="34" charset="-122"/>
                  <a:ea typeface="微软雅黑" panose="020B0503020204020204" pitchFamily="34" charset="-122"/>
                </a:rPr>
                <a:t>此处输入文字</a:t>
              </a:r>
            </a:p>
          </p:txBody>
        </p:sp>
      </p:grpSp>
      <p:sp>
        <p:nvSpPr>
          <p:cNvPr id="22" name="平行四边形 21"/>
          <p:cNvSpPr/>
          <p:nvPr/>
        </p:nvSpPr>
        <p:spPr>
          <a:xfrm>
            <a:off x="6065079" y="2847008"/>
            <a:ext cx="5024375" cy="374087"/>
          </a:xfrm>
          <a:prstGeom prst="parallelogram">
            <a:avLst>
              <a:gd name="adj" fmla="val 2228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3" name="平行四边形 22"/>
          <p:cNvSpPr/>
          <p:nvPr/>
        </p:nvSpPr>
        <p:spPr>
          <a:xfrm>
            <a:off x="6065079" y="3925944"/>
            <a:ext cx="5024375" cy="374087"/>
          </a:xfrm>
          <a:prstGeom prst="parallelogram">
            <a:avLst>
              <a:gd name="adj" fmla="val 2228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4" name="平行四边形 23"/>
          <p:cNvSpPr/>
          <p:nvPr/>
        </p:nvSpPr>
        <p:spPr>
          <a:xfrm>
            <a:off x="6065079" y="5004880"/>
            <a:ext cx="5024375" cy="374087"/>
          </a:xfrm>
          <a:prstGeom prst="parallelogram">
            <a:avLst>
              <a:gd name="adj" fmla="val 2228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grpSp>
        <p:nvGrpSpPr>
          <p:cNvPr id="25" name="组合 24"/>
          <p:cNvGrpSpPr/>
          <p:nvPr/>
        </p:nvGrpSpPr>
        <p:grpSpPr>
          <a:xfrm>
            <a:off x="6065079" y="2122634"/>
            <a:ext cx="5024375" cy="724373"/>
            <a:chOff x="6065079" y="2122634"/>
            <a:chExt cx="5024375" cy="724373"/>
          </a:xfrm>
        </p:grpSpPr>
        <p:sp>
          <p:nvSpPr>
            <p:cNvPr id="26" name="矩形 25"/>
            <p:cNvSpPr/>
            <p:nvPr/>
          </p:nvSpPr>
          <p:spPr>
            <a:xfrm>
              <a:off x="6065079" y="2142157"/>
              <a:ext cx="5024375" cy="704850"/>
            </a:xfrm>
            <a:prstGeom prst="rect">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27" name="Freeform 48"/>
            <p:cNvSpPr>
              <a:spLocks noEditPoints="1"/>
            </p:cNvSpPr>
            <p:nvPr/>
          </p:nvSpPr>
          <p:spPr bwMode="auto">
            <a:xfrm>
              <a:off x="6210081" y="2257870"/>
              <a:ext cx="450099" cy="43083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8" name="TextBox 12"/>
            <p:cNvSpPr txBox="1"/>
            <p:nvPr/>
          </p:nvSpPr>
          <p:spPr>
            <a:xfrm>
              <a:off x="6909599" y="2122634"/>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6065079" y="3221087"/>
            <a:ext cx="5024375" cy="704858"/>
            <a:chOff x="6065079" y="3221087"/>
            <a:chExt cx="5024375" cy="704858"/>
          </a:xfrm>
        </p:grpSpPr>
        <p:sp>
          <p:nvSpPr>
            <p:cNvPr id="30" name="矩形 29"/>
            <p:cNvSpPr/>
            <p:nvPr/>
          </p:nvSpPr>
          <p:spPr>
            <a:xfrm>
              <a:off x="6065079" y="3221094"/>
              <a:ext cx="5024375" cy="704851"/>
            </a:xfrm>
            <a:prstGeom prst="rect">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1" name="Freeform 26"/>
            <p:cNvSpPr>
              <a:spLocks noEditPoints="1"/>
            </p:cNvSpPr>
            <p:nvPr/>
          </p:nvSpPr>
          <p:spPr bwMode="auto">
            <a:xfrm>
              <a:off x="6245833" y="3391533"/>
              <a:ext cx="377431" cy="396542"/>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2" name="TextBox 12"/>
            <p:cNvSpPr txBox="1"/>
            <p:nvPr/>
          </p:nvSpPr>
          <p:spPr>
            <a:xfrm>
              <a:off x="6909598" y="3221087"/>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065079" y="4288758"/>
            <a:ext cx="5024375" cy="716125"/>
            <a:chOff x="6065079" y="4288758"/>
            <a:chExt cx="5024375" cy="716125"/>
          </a:xfrm>
        </p:grpSpPr>
        <p:sp>
          <p:nvSpPr>
            <p:cNvPr id="34" name="矩形 33"/>
            <p:cNvSpPr/>
            <p:nvPr/>
          </p:nvSpPr>
          <p:spPr>
            <a:xfrm>
              <a:off x="6065079" y="4300032"/>
              <a:ext cx="5024375" cy="704851"/>
            </a:xfrm>
            <a:prstGeom prst="rect">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5" name="Freeform 31"/>
            <p:cNvSpPr>
              <a:spLocks noEditPoints="1"/>
            </p:cNvSpPr>
            <p:nvPr/>
          </p:nvSpPr>
          <p:spPr bwMode="auto">
            <a:xfrm>
              <a:off x="6276495" y="4468176"/>
              <a:ext cx="346769" cy="43608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6" name="TextBox 12"/>
            <p:cNvSpPr txBox="1"/>
            <p:nvPr/>
          </p:nvSpPr>
          <p:spPr>
            <a:xfrm>
              <a:off x="6909598" y="4288758"/>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亮亮图文旗舰店</a:t>
              </a:r>
              <a:r>
                <a:rPr lang="en-US" altLang="zh-CN" sz="1400" dirty="0">
                  <a:solidFill>
                    <a:srgbClr val="FFFFFF"/>
                  </a:solidFill>
                  <a:latin typeface="微软雅黑" panose="020B0503020204020204" pitchFamily="34" charset="-122"/>
                  <a:ea typeface="微软雅黑" panose="020B0503020204020204" pitchFamily="34" charset="-122"/>
                </a:rPr>
                <a:t>https://liangliangtuwen.tmall.com</a:t>
              </a:r>
            </a:p>
          </p:txBody>
        </p:sp>
      </p:grpSp>
      <p:grpSp>
        <p:nvGrpSpPr>
          <p:cNvPr id="37" name="组合 36"/>
          <p:cNvGrpSpPr/>
          <p:nvPr/>
        </p:nvGrpSpPr>
        <p:grpSpPr>
          <a:xfrm>
            <a:off x="6065079" y="5378963"/>
            <a:ext cx="5024375" cy="708824"/>
            <a:chOff x="6065079" y="5378963"/>
            <a:chExt cx="5024375" cy="708824"/>
          </a:xfrm>
        </p:grpSpPr>
        <p:sp>
          <p:nvSpPr>
            <p:cNvPr id="38" name="矩形 37"/>
            <p:cNvSpPr/>
            <p:nvPr/>
          </p:nvSpPr>
          <p:spPr>
            <a:xfrm>
              <a:off x="6065079" y="5378963"/>
              <a:ext cx="5024375" cy="704850"/>
            </a:xfrm>
            <a:prstGeom prst="rect">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39" name="Freeform 16"/>
            <p:cNvSpPr>
              <a:spLocks noEditPoints="1"/>
            </p:cNvSpPr>
            <p:nvPr/>
          </p:nvSpPr>
          <p:spPr bwMode="auto">
            <a:xfrm>
              <a:off x="6194790" y="5595811"/>
              <a:ext cx="510180" cy="406852"/>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0" name="TextBox 12"/>
            <p:cNvSpPr txBox="1"/>
            <p:nvPr/>
          </p:nvSpPr>
          <p:spPr>
            <a:xfrm>
              <a:off x="6909597" y="5387211"/>
              <a:ext cx="4179855" cy="700576"/>
            </a:xfrm>
            <a:prstGeom prst="rect">
              <a:avLst/>
            </a:prstGeom>
            <a:noFill/>
          </p:spPr>
          <p:txBody>
            <a:bodyPr wrap="square" rtlCol="0">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400" dirty="0">
                <a:solidFill>
                  <a:srgbClr val="FFFFFF"/>
                </a:solidFill>
                <a:latin typeface="微软雅黑" panose="020B0503020204020204" pitchFamily="34" charset="-122"/>
                <a:ea typeface="微软雅黑" panose="020B0503020204020204" pitchFamily="34" charset="-122"/>
              </a:endParaRPr>
            </a:p>
          </p:txBody>
        </p:sp>
      </p:grpSp>
      <p:sp>
        <p:nvSpPr>
          <p:cNvPr id="41" name="TextBox 4"/>
          <p:cNvSpPr txBox="1"/>
          <p:nvPr/>
        </p:nvSpPr>
        <p:spPr>
          <a:xfrm>
            <a:off x="2000598" y="3900831"/>
            <a:ext cx="1891865" cy="502767"/>
          </a:xfrm>
          <a:prstGeom prst="rect">
            <a:avLst/>
          </a:prstGeom>
          <a:noFill/>
        </p:spPr>
        <p:txBody>
          <a:bodyPr wrap="none" rtlCol="0">
            <a:spAutoFit/>
          </a:bodyPr>
          <a:lstStyle/>
          <a:p>
            <a:r>
              <a:rPr lang="zh-CN" altLang="en-US" sz="2665" b="1" dirty="0">
                <a:solidFill>
                  <a:schemeClr val="tx1">
                    <a:lumMod val="65000"/>
                    <a:lumOff val="35000"/>
                  </a:schemeClr>
                </a:solidFill>
                <a:latin typeface="微软雅黑" panose="020B0503020204020204" pitchFamily="34" charset="-122"/>
                <a:ea typeface="微软雅黑" panose="020B0503020204020204" pitchFamily="34" charset="-122"/>
              </a:rPr>
              <a:t>说点什么吧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16" presetClass="entr" presetSubtype="37"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barn(outVertical)">
                                      <p:cBhvr>
                                        <p:cTn id="14" dur="750"/>
                                        <p:tgtEl>
                                          <p:spTgt spid="41"/>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par>
                          <p:cTn id="19" fill="hold">
                            <p:stCondLst>
                              <p:cond delay="2500"/>
                            </p:stCondLst>
                            <p:childTnLst>
                              <p:par>
                                <p:cTn id="20" presetID="22" presetClass="entr" presetSubtype="1"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childTnLst>
                          </p:cTn>
                        </p:par>
                        <p:par>
                          <p:cTn id="27" fill="hold">
                            <p:stCondLst>
                              <p:cond delay="3500"/>
                            </p:stCondLst>
                            <p:childTnLst>
                              <p:par>
                                <p:cTn id="28" presetID="22" presetClass="entr" presetSubtype="1"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par>
                          <p:cTn id="35" fill="hold">
                            <p:stCondLst>
                              <p:cond delay="4500"/>
                            </p:stCondLst>
                            <p:childTnLst>
                              <p:par>
                                <p:cTn id="36" presetID="22" presetClass="entr" presetSubtype="1"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燕尾形 1"/>
          <p:cNvSpPr>
            <a:spLocks noChangeArrowheads="1"/>
          </p:cNvSpPr>
          <p:nvPr/>
        </p:nvSpPr>
        <p:spPr bwMode="auto">
          <a:xfrm>
            <a:off x="1507259" y="2873663"/>
            <a:ext cx="2447925" cy="2519363"/>
          </a:xfrm>
          <a:prstGeom prst="chevron">
            <a:avLst>
              <a:gd name="adj" fmla="val 32167"/>
            </a:avLst>
          </a:prstGeom>
          <a:solidFill>
            <a:srgbClr val="2ABDC7"/>
          </a:solidFill>
          <a:ln w="3175" algn="ctr">
            <a:noFill/>
            <a:miter lim="800000"/>
          </a:ln>
        </p:spPr>
        <p:txBody>
          <a:bodyPr anchor="ctr"/>
          <a:lstStyle/>
          <a:p>
            <a:pPr algn="ctr"/>
            <a:endParaRPr lang="zh-CN" altLang="en-US">
              <a:solidFill>
                <a:srgbClr val="FFFFFF"/>
              </a:solidFill>
            </a:endParaRPr>
          </a:p>
        </p:txBody>
      </p:sp>
      <p:sp>
        <p:nvSpPr>
          <p:cNvPr id="9" name="燕尾形 8"/>
          <p:cNvSpPr>
            <a:spLocks noChangeArrowheads="1"/>
          </p:cNvSpPr>
          <p:nvPr/>
        </p:nvSpPr>
        <p:spPr bwMode="auto">
          <a:xfrm>
            <a:off x="1088159" y="3376901"/>
            <a:ext cx="1006475" cy="1512887"/>
          </a:xfrm>
          <a:prstGeom prst="chevron">
            <a:avLst>
              <a:gd name="adj" fmla="val 50000"/>
            </a:avLst>
          </a:prstGeom>
          <a:noFill/>
          <a:ln w="31750" algn="ctr">
            <a:solidFill>
              <a:srgbClr val="2ABDC7"/>
            </a:solidFill>
            <a:miter lim="800000"/>
          </a:ln>
        </p:spPr>
        <p:txBody>
          <a:bodyPr anchor="ctr"/>
          <a:lstStyle/>
          <a:p>
            <a:pPr algn="ctr"/>
            <a:endParaRPr lang="zh-CN" altLang="en-US">
              <a:solidFill>
                <a:srgbClr val="FFFFFF"/>
              </a:solidFill>
            </a:endParaRPr>
          </a:p>
        </p:txBody>
      </p:sp>
      <p:sp>
        <p:nvSpPr>
          <p:cNvPr id="10" name="圆角矩形 19"/>
          <p:cNvSpPr>
            <a:spLocks noChangeArrowheads="1"/>
          </p:cNvSpPr>
          <p:nvPr/>
        </p:nvSpPr>
        <p:spPr bwMode="auto">
          <a:xfrm>
            <a:off x="5826847" y="1830676"/>
            <a:ext cx="5133975" cy="1296987"/>
          </a:xfrm>
          <a:prstGeom prst="roundRect">
            <a:avLst>
              <a:gd name="adj" fmla="val 0"/>
            </a:avLst>
          </a:prstGeom>
          <a:solidFill>
            <a:srgbClr val="4C4B50">
              <a:alpha val="30000"/>
            </a:srgbClr>
          </a:solidFill>
          <a:ln w="25400" algn="ctr">
            <a:solidFill>
              <a:schemeClr val="bg1"/>
            </a:solidFill>
            <a:round/>
          </a:ln>
        </p:spPr>
        <p:txBody>
          <a:bodyPr anchor="ctr"/>
          <a:lstStyle/>
          <a:p>
            <a:pPr algn="ctr"/>
            <a:endParaRPr lang="zh-CN" altLang="en-US">
              <a:solidFill>
                <a:srgbClr val="FFFFFF"/>
              </a:solidFill>
              <a:ea typeface="微软雅黑" panose="020B0503020204020204" pitchFamily="34" charset="-122"/>
            </a:endParaRPr>
          </a:p>
        </p:txBody>
      </p:sp>
      <p:sp>
        <p:nvSpPr>
          <p:cNvPr id="11" name="TextBox 6"/>
          <p:cNvSpPr txBox="1">
            <a:spLocks noChangeArrowheads="1"/>
          </p:cNvSpPr>
          <p:nvPr/>
        </p:nvSpPr>
        <p:spPr bwMode="auto">
          <a:xfrm>
            <a:off x="6474547" y="2195223"/>
            <a:ext cx="3887787" cy="732508"/>
          </a:xfrm>
          <a:prstGeom prst="rect">
            <a:avLst/>
          </a:prstGeom>
          <a:noFill/>
          <a:ln w="9525">
            <a:noFill/>
            <a:miter lim="800000"/>
          </a:ln>
        </p:spPr>
        <p:txBody>
          <a:bodyPr>
            <a:spAutoFit/>
          </a:bodyPr>
          <a:lstStyle/>
          <a:p>
            <a:pPr>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添加文本内容</a:t>
            </a:r>
            <a:r>
              <a:rPr lang="zh-CN" altLang="en-US" sz="1600" dirty="0">
                <a:solidFill>
                  <a:prstClr val="black">
                    <a:lumMod val="75000"/>
                    <a:lumOff val="25000"/>
                  </a:prstClr>
                </a:solidFill>
                <a:ea typeface="微软雅黑" panose="020B0503020204020204" pitchFamily="34" charset="-122"/>
              </a:rPr>
              <a:t>添加文本内容添加文本内容</a:t>
            </a:r>
          </a:p>
          <a:p>
            <a:pPr>
              <a:lnSpc>
                <a:spcPct val="130000"/>
              </a:lnSpc>
            </a:pPr>
            <a:r>
              <a:rPr lang="zh-CN" altLang="en-US" sz="1600" dirty="0">
                <a:solidFill>
                  <a:prstClr val="black">
                    <a:lumMod val="75000"/>
                    <a:lumOff val="25000"/>
                  </a:prstClr>
                </a:solidFill>
                <a:ea typeface="微软雅黑" panose="020B0503020204020204" pitchFamily="34" charset="-122"/>
              </a:rPr>
              <a:t>添加文本内容添加文本内容添加文本内容</a:t>
            </a:r>
          </a:p>
        </p:txBody>
      </p:sp>
      <p:sp>
        <p:nvSpPr>
          <p:cNvPr id="12" name="圆角矩形 11"/>
          <p:cNvSpPr>
            <a:spLocks noChangeArrowheads="1"/>
          </p:cNvSpPr>
          <p:nvPr/>
        </p:nvSpPr>
        <p:spPr bwMode="auto">
          <a:xfrm>
            <a:off x="5826847" y="3630901"/>
            <a:ext cx="5133975" cy="1296987"/>
          </a:xfrm>
          <a:prstGeom prst="roundRect">
            <a:avLst>
              <a:gd name="adj" fmla="val 0"/>
            </a:avLst>
          </a:prstGeom>
          <a:solidFill>
            <a:srgbClr val="2ABDC7">
              <a:alpha val="30000"/>
            </a:srgbClr>
          </a:solidFill>
          <a:ln w="25400" algn="ctr">
            <a:solidFill>
              <a:schemeClr val="bg1"/>
            </a:solidFill>
            <a:round/>
          </a:ln>
        </p:spPr>
        <p:txBody>
          <a:bodyPr anchor="ctr"/>
          <a:lstStyle/>
          <a:p>
            <a:pPr algn="ctr"/>
            <a:endParaRPr lang="zh-CN" altLang="en-US">
              <a:solidFill>
                <a:srgbClr val="FFFFFF"/>
              </a:solidFill>
              <a:ea typeface="微软雅黑" panose="020B0503020204020204" pitchFamily="34" charset="-122"/>
            </a:endParaRPr>
          </a:p>
        </p:txBody>
      </p:sp>
      <p:sp>
        <p:nvSpPr>
          <p:cNvPr id="13" name="TextBox 6"/>
          <p:cNvSpPr txBox="1">
            <a:spLocks noChangeArrowheads="1"/>
          </p:cNvSpPr>
          <p:nvPr/>
        </p:nvSpPr>
        <p:spPr bwMode="auto">
          <a:xfrm>
            <a:off x="6474547" y="4009303"/>
            <a:ext cx="3887787" cy="732508"/>
          </a:xfrm>
          <a:prstGeom prst="rect">
            <a:avLst/>
          </a:prstGeom>
          <a:noFill/>
          <a:ln w="9525">
            <a:noFill/>
            <a:miter lim="800000"/>
          </a:ln>
        </p:spPr>
        <p:txBody>
          <a:bodyPr>
            <a:spAutoFit/>
          </a:bodyPr>
          <a:lstStyle/>
          <a:p>
            <a:pPr>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添加文本亮亮图文旗舰店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https://liangliangtuwen.tmall.com</a:t>
            </a:r>
            <a:endParaRPr lang="zh-CN" altLang="en-US" sz="1600" dirty="0">
              <a:solidFill>
                <a:prstClr val="black">
                  <a:lumMod val="75000"/>
                  <a:lumOff val="25000"/>
                </a:prstClr>
              </a:solidFill>
              <a:ea typeface="微软雅黑" panose="020B0503020204020204" pitchFamily="34" charset="-122"/>
            </a:endParaRPr>
          </a:p>
        </p:txBody>
      </p:sp>
      <p:sp>
        <p:nvSpPr>
          <p:cNvPr id="14" name="圆角矩形 19"/>
          <p:cNvSpPr>
            <a:spLocks noChangeArrowheads="1"/>
          </p:cNvSpPr>
          <p:nvPr/>
        </p:nvSpPr>
        <p:spPr bwMode="auto">
          <a:xfrm>
            <a:off x="5826847" y="5431126"/>
            <a:ext cx="5133975" cy="1296987"/>
          </a:xfrm>
          <a:prstGeom prst="roundRect">
            <a:avLst>
              <a:gd name="adj" fmla="val 0"/>
            </a:avLst>
          </a:prstGeom>
          <a:solidFill>
            <a:srgbClr val="4C4B50">
              <a:alpha val="30000"/>
            </a:srgbClr>
          </a:solidFill>
          <a:ln w="25400" algn="ctr">
            <a:solidFill>
              <a:schemeClr val="bg1"/>
            </a:solidFill>
            <a:round/>
          </a:ln>
        </p:spPr>
        <p:txBody>
          <a:bodyPr anchor="ctr"/>
          <a:lstStyle/>
          <a:p>
            <a:pPr algn="ctr"/>
            <a:endParaRPr lang="zh-CN" altLang="en-US">
              <a:solidFill>
                <a:srgbClr val="FFFFFF"/>
              </a:solidFill>
              <a:ea typeface="微软雅黑" panose="020B0503020204020204" pitchFamily="34" charset="-122"/>
            </a:endParaRPr>
          </a:p>
        </p:txBody>
      </p:sp>
      <p:sp>
        <p:nvSpPr>
          <p:cNvPr id="15" name="TextBox 6"/>
          <p:cNvSpPr txBox="1">
            <a:spLocks noChangeArrowheads="1"/>
          </p:cNvSpPr>
          <p:nvPr/>
        </p:nvSpPr>
        <p:spPr bwMode="auto">
          <a:xfrm>
            <a:off x="6474547" y="5837238"/>
            <a:ext cx="3887787" cy="732508"/>
          </a:xfrm>
          <a:prstGeom prst="rect">
            <a:avLst/>
          </a:prstGeom>
          <a:noFill/>
          <a:ln w="9525">
            <a:noFill/>
            <a:miter lim="800000"/>
          </a:ln>
        </p:spPr>
        <p:txBody>
          <a:bodyPr>
            <a:spAutoFit/>
          </a:bodyPr>
          <a:lstStyle/>
          <a:p>
            <a:pPr>
              <a:lnSpc>
                <a:spcPct val="13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添加文本内容</a:t>
            </a:r>
            <a:r>
              <a:rPr lang="zh-CN" altLang="en-US" sz="1600" dirty="0">
                <a:solidFill>
                  <a:prstClr val="black">
                    <a:lumMod val="75000"/>
                    <a:lumOff val="25000"/>
                  </a:prstClr>
                </a:solidFill>
                <a:ea typeface="微软雅黑" panose="020B0503020204020204" pitchFamily="34" charset="-122"/>
              </a:rPr>
              <a:t>添加文本内容添加文本内容</a:t>
            </a:r>
          </a:p>
          <a:p>
            <a:pPr>
              <a:lnSpc>
                <a:spcPct val="130000"/>
              </a:lnSpc>
            </a:pPr>
            <a:r>
              <a:rPr lang="zh-CN" altLang="en-US" sz="1600" dirty="0">
                <a:solidFill>
                  <a:prstClr val="black">
                    <a:lumMod val="75000"/>
                    <a:lumOff val="25000"/>
                  </a:prstClr>
                </a:solidFill>
                <a:ea typeface="微软雅黑" panose="020B0503020204020204" pitchFamily="34" charset="-122"/>
              </a:rPr>
              <a:t>添加文本内容添加文本内容添加文本内容</a:t>
            </a:r>
          </a:p>
        </p:txBody>
      </p:sp>
      <p:sp>
        <p:nvSpPr>
          <p:cNvPr id="16" name="AutoShape 43"/>
          <p:cNvSpPr>
            <a:spLocks noChangeArrowheads="1"/>
          </p:cNvSpPr>
          <p:nvPr/>
        </p:nvSpPr>
        <p:spPr bwMode="auto">
          <a:xfrm>
            <a:off x="6068147" y="5070763"/>
            <a:ext cx="4676775" cy="504825"/>
          </a:xfrm>
          <a:prstGeom prst="hexagon">
            <a:avLst>
              <a:gd name="adj" fmla="val 0"/>
              <a:gd name="vf" fmla="val 115470"/>
            </a:avLst>
          </a:prstGeom>
          <a:solidFill>
            <a:srgbClr val="4C4B50"/>
          </a:solidFill>
          <a:ln w="25400">
            <a:solidFill>
              <a:schemeClr val="bg1"/>
            </a:solidFill>
            <a:miter lim="800000"/>
          </a:ln>
        </p:spPr>
        <p:txBody>
          <a:bodyPr wrap="none" anchor="ctr"/>
          <a:lstStyle/>
          <a:p>
            <a:endParaRPr lang="zh-CN" altLang="en-US">
              <a:solidFill>
                <a:prstClr val="black"/>
              </a:solidFill>
            </a:endParaRPr>
          </a:p>
        </p:txBody>
      </p:sp>
      <p:sp>
        <p:nvSpPr>
          <p:cNvPr id="17" name="Line 46"/>
          <p:cNvSpPr>
            <a:spLocks noChangeShapeType="1"/>
          </p:cNvSpPr>
          <p:nvPr/>
        </p:nvSpPr>
        <p:spPr bwMode="auto">
          <a:xfrm flipV="1">
            <a:off x="3883747" y="2406938"/>
            <a:ext cx="1800225" cy="1728788"/>
          </a:xfrm>
          <a:prstGeom prst="line">
            <a:avLst/>
          </a:prstGeom>
          <a:noFill/>
          <a:ln w="31750">
            <a:solidFill>
              <a:srgbClr val="3C2F5A"/>
            </a:solidFill>
            <a:prstDash val="sysDot"/>
            <a:round/>
            <a:headEnd type="diamond" w="med" len="med"/>
            <a:tailEnd type="triangle" w="med" len="med"/>
          </a:ln>
        </p:spPr>
        <p:txBody>
          <a:bodyPr/>
          <a:lstStyle/>
          <a:p>
            <a:endParaRPr lang="zh-CN" altLang="en-US">
              <a:solidFill>
                <a:prstClr val="black"/>
              </a:solidFill>
            </a:endParaRPr>
          </a:p>
        </p:txBody>
      </p:sp>
      <p:sp>
        <p:nvSpPr>
          <p:cNvPr id="18" name="Line 47"/>
          <p:cNvSpPr>
            <a:spLocks noChangeShapeType="1"/>
          </p:cNvSpPr>
          <p:nvPr/>
        </p:nvSpPr>
        <p:spPr bwMode="auto">
          <a:xfrm>
            <a:off x="3883747" y="4135726"/>
            <a:ext cx="1800225" cy="1944687"/>
          </a:xfrm>
          <a:prstGeom prst="line">
            <a:avLst/>
          </a:prstGeom>
          <a:noFill/>
          <a:ln w="31750">
            <a:solidFill>
              <a:srgbClr val="3C2F5A"/>
            </a:solidFill>
            <a:prstDash val="sysDot"/>
            <a:round/>
            <a:headEnd type="diamond" w="med" len="med"/>
            <a:tailEnd type="triangle" w="med" len="med"/>
          </a:ln>
        </p:spPr>
        <p:txBody>
          <a:bodyPr/>
          <a:lstStyle/>
          <a:p>
            <a:endParaRPr lang="zh-CN" altLang="en-US">
              <a:solidFill>
                <a:prstClr val="black"/>
              </a:solidFill>
            </a:endParaRPr>
          </a:p>
        </p:txBody>
      </p:sp>
      <p:sp>
        <p:nvSpPr>
          <p:cNvPr id="19" name="Line 48"/>
          <p:cNvSpPr>
            <a:spLocks noChangeShapeType="1"/>
          </p:cNvSpPr>
          <p:nvPr/>
        </p:nvSpPr>
        <p:spPr bwMode="auto">
          <a:xfrm>
            <a:off x="3883747" y="4135726"/>
            <a:ext cx="1800225" cy="0"/>
          </a:xfrm>
          <a:prstGeom prst="line">
            <a:avLst/>
          </a:prstGeom>
          <a:noFill/>
          <a:ln w="31750">
            <a:solidFill>
              <a:srgbClr val="3C2F5A"/>
            </a:solidFill>
            <a:prstDash val="sysDot"/>
            <a:round/>
            <a:headEnd type="diamond" w="med" len="med"/>
            <a:tailEnd type="triangle" w="med" len="med"/>
          </a:ln>
        </p:spPr>
        <p:txBody>
          <a:bodyPr/>
          <a:lstStyle/>
          <a:p>
            <a:endParaRPr lang="zh-CN" altLang="en-US">
              <a:solidFill>
                <a:prstClr val="black"/>
              </a:solidFill>
            </a:endParaRPr>
          </a:p>
        </p:txBody>
      </p:sp>
      <p:sp>
        <p:nvSpPr>
          <p:cNvPr id="20" name="TextBox 6"/>
          <p:cNvSpPr txBox="1">
            <a:spLocks noChangeArrowheads="1"/>
          </p:cNvSpPr>
          <p:nvPr/>
        </p:nvSpPr>
        <p:spPr bwMode="auto">
          <a:xfrm>
            <a:off x="7501967" y="4981296"/>
            <a:ext cx="2160588" cy="605230"/>
          </a:xfrm>
          <a:prstGeom prst="rect">
            <a:avLst/>
          </a:prstGeom>
          <a:noFill/>
          <a:ln w="9525">
            <a:noFill/>
            <a:miter lim="800000"/>
          </a:ln>
        </p:spPr>
        <p:txBody>
          <a:bodyPr>
            <a:spAutoFit/>
          </a:bodyPr>
          <a:lstStyle/>
          <a:p>
            <a:pPr>
              <a:lnSpc>
                <a:spcPct val="130000"/>
              </a:lnSpc>
            </a:pPr>
            <a:r>
              <a:rPr lang="zh-CN" altLang="en-US" sz="2800" dirty="0">
                <a:solidFill>
                  <a:prstClr val="white"/>
                </a:solidFill>
                <a:ea typeface="微软雅黑" panose="020B0503020204020204" pitchFamily="34" charset="-122"/>
              </a:rPr>
              <a:t>沟通协调</a:t>
            </a:r>
            <a:endParaRPr lang="zh-CN" altLang="zh-CN" sz="2800" dirty="0">
              <a:solidFill>
                <a:prstClr val="white"/>
              </a:solidFill>
              <a:ea typeface="微软雅黑" panose="020B0503020204020204" pitchFamily="34" charset="-122"/>
            </a:endParaRPr>
          </a:p>
        </p:txBody>
      </p:sp>
      <p:sp>
        <p:nvSpPr>
          <p:cNvPr id="21" name="AutoShape 50"/>
          <p:cNvSpPr>
            <a:spLocks noChangeArrowheads="1"/>
          </p:cNvSpPr>
          <p:nvPr/>
        </p:nvSpPr>
        <p:spPr bwMode="auto">
          <a:xfrm>
            <a:off x="6068147" y="3270538"/>
            <a:ext cx="4676775" cy="504825"/>
          </a:xfrm>
          <a:prstGeom prst="hexagon">
            <a:avLst>
              <a:gd name="adj" fmla="val 0"/>
              <a:gd name="vf" fmla="val 115470"/>
            </a:avLst>
          </a:prstGeom>
          <a:solidFill>
            <a:srgbClr val="2ABDC7"/>
          </a:solidFill>
          <a:ln w="25400">
            <a:solidFill>
              <a:schemeClr val="bg1"/>
            </a:solidFill>
            <a:miter lim="800000"/>
          </a:ln>
        </p:spPr>
        <p:txBody>
          <a:bodyPr wrap="none" anchor="ctr"/>
          <a:lstStyle/>
          <a:p>
            <a:endParaRPr lang="zh-CN" altLang="en-US">
              <a:solidFill>
                <a:prstClr val="black"/>
              </a:solidFill>
            </a:endParaRPr>
          </a:p>
        </p:txBody>
      </p:sp>
      <p:sp>
        <p:nvSpPr>
          <p:cNvPr id="22" name="TextBox 6"/>
          <p:cNvSpPr txBox="1">
            <a:spLocks noChangeArrowheads="1"/>
          </p:cNvSpPr>
          <p:nvPr/>
        </p:nvSpPr>
        <p:spPr bwMode="auto">
          <a:xfrm>
            <a:off x="7501967" y="3183823"/>
            <a:ext cx="2160588" cy="605230"/>
          </a:xfrm>
          <a:prstGeom prst="rect">
            <a:avLst/>
          </a:prstGeom>
          <a:noFill/>
          <a:ln w="9525">
            <a:noFill/>
            <a:miter lim="800000"/>
          </a:ln>
        </p:spPr>
        <p:txBody>
          <a:bodyPr>
            <a:spAutoFit/>
          </a:bodyPr>
          <a:lstStyle/>
          <a:p>
            <a:pPr>
              <a:lnSpc>
                <a:spcPct val="130000"/>
              </a:lnSpc>
            </a:pPr>
            <a:r>
              <a:rPr lang="zh-CN" altLang="en-US" sz="2800" dirty="0">
                <a:solidFill>
                  <a:prstClr val="white"/>
                </a:solidFill>
                <a:ea typeface="微软雅黑" panose="020B0503020204020204" pitchFamily="34" charset="-122"/>
              </a:rPr>
              <a:t>创新思维</a:t>
            </a:r>
            <a:endParaRPr lang="zh-CN" altLang="zh-CN" sz="2800" dirty="0">
              <a:solidFill>
                <a:prstClr val="white"/>
              </a:solidFill>
              <a:ea typeface="微软雅黑" panose="020B0503020204020204" pitchFamily="34" charset="-122"/>
            </a:endParaRPr>
          </a:p>
        </p:txBody>
      </p:sp>
      <p:sp>
        <p:nvSpPr>
          <p:cNvPr id="23" name="AutoShape 52"/>
          <p:cNvSpPr>
            <a:spLocks noChangeArrowheads="1"/>
          </p:cNvSpPr>
          <p:nvPr/>
        </p:nvSpPr>
        <p:spPr bwMode="auto">
          <a:xfrm>
            <a:off x="6068147" y="1471901"/>
            <a:ext cx="4676775" cy="504825"/>
          </a:xfrm>
          <a:prstGeom prst="hexagon">
            <a:avLst>
              <a:gd name="adj" fmla="val 0"/>
              <a:gd name="vf" fmla="val 115470"/>
            </a:avLst>
          </a:prstGeom>
          <a:solidFill>
            <a:srgbClr val="4C4B50"/>
          </a:solidFill>
          <a:ln w="25400">
            <a:solidFill>
              <a:schemeClr val="bg1"/>
            </a:solidFill>
            <a:miter lim="800000"/>
          </a:ln>
        </p:spPr>
        <p:txBody>
          <a:bodyPr wrap="none" anchor="ctr"/>
          <a:lstStyle/>
          <a:p>
            <a:endParaRPr lang="zh-CN" altLang="en-US">
              <a:solidFill>
                <a:prstClr val="black"/>
              </a:solidFill>
            </a:endParaRPr>
          </a:p>
        </p:txBody>
      </p:sp>
      <p:sp>
        <p:nvSpPr>
          <p:cNvPr id="24" name="TextBox 6"/>
          <p:cNvSpPr txBox="1">
            <a:spLocks noChangeArrowheads="1"/>
          </p:cNvSpPr>
          <p:nvPr/>
        </p:nvSpPr>
        <p:spPr bwMode="auto">
          <a:xfrm>
            <a:off x="7501967" y="1385186"/>
            <a:ext cx="2160588" cy="605230"/>
          </a:xfrm>
          <a:prstGeom prst="rect">
            <a:avLst/>
          </a:prstGeom>
          <a:noFill/>
          <a:ln w="9525">
            <a:noFill/>
            <a:miter lim="800000"/>
          </a:ln>
        </p:spPr>
        <p:txBody>
          <a:bodyPr>
            <a:spAutoFit/>
          </a:bodyPr>
          <a:lstStyle/>
          <a:p>
            <a:pPr>
              <a:lnSpc>
                <a:spcPct val="130000"/>
              </a:lnSpc>
            </a:pPr>
            <a:r>
              <a:rPr lang="zh-CN" altLang="en-US" sz="2800" dirty="0">
                <a:solidFill>
                  <a:prstClr val="white"/>
                </a:solidFill>
                <a:ea typeface="微软雅黑" panose="020B0503020204020204" pitchFamily="34" charset="-122"/>
              </a:rPr>
              <a:t>谦虚上进</a:t>
            </a:r>
            <a:endParaRPr lang="zh-CN" altLang="zh-CN" sz="2800" dirty="0">
              <a:solidFill>
                <a:prstClr val="white"/>
              </a:solidFill>
              <a:ea typeface="微软雅黑" panose="020B0503020204020204" pitchFamily="34" charset="-122"/>
            </a:endParaRPr>
          </a:p>
        </p:txBody>
      </p:sp>
      <p:sp>
        <p:nvSpPr>
          <p:cNvPr id="25" name="TextBox 6"/>
          <p:cNvSpPr txBox="1">
            <a:spLocks noChangeArrowheads="1"/>
          </p:cNvSpPr>
          <p:nvPr/>
        </p:nvSpPr>
        <p:spPr bwMode="auto">
          <a:xfrm>
            <a:off x="2443884" y="3415001"/>
            <a:ext cx="1152525" cy="1318694"/>
          </a:xfrm>
          <a:prstGeom prst="rect">
            <a:avLst/>
          </a:prstGeom>
          <a:noFill/>
          <a:ln w="9525">
            <a:noFill/>
            <a:miter lim="800000"/>
          </a:ln>
        </p:spPr>
        <p:txBody>
          <a:bodyPr>
            <a:spAutoFit/>
          </a:bodyPr>
          <a:lstStyle/>
          <a:p>
            <a:pPr>
              <a:lnSpc>
                <a:spcPct val="130000"/>
              </a:lnSpc>
            </a:pPr>
            <a:r>
              <a:rPr lang="zh-CN" altLang="en-US" sz="3200" b="1" dirty="0">
                <a:solidFill>
                  <a:prstClr val="white"/>
                </a:solidFill>
                <a:ea typeface="微软雅黑" panose="020B0503020204020204" pitchFamily="34" charset="-122"/>
              </a:rPr>
              <a:t>三大</a:t>
            </a:r>
            <a:endParaRPr lang="en-US" altLang="zh-CN" sz="3200" b="1" dirty="0">
              <a:solidFill>
                <a:prstClr val="white"/>
              </a:solidFill>
              <a:ea typeface="微软雅黑" panose="020B0503020204020204" pitchFamily="34" charset="-122"/>
            </a:endParaRPr>
          </a:p>
          <a:p>
            <a:pPr>
              <a:lnSpc>
                <a:spcPct val="130000"/>
              </a:lnSpc>
            </a:pPr>
            <a:r>
              <a:rPr lang="zh-CN" altLang="en-US" sz="3200" b="1" dirty="0">
                <a:solidFill>
                  <a:prstClr val="white"/>
                </a:solidFill>
                <a:ea typeface="微软雅黑" panose="020B0503020204020204" pitchFamily="34" charset="-122"/>
              </a:rPr>
              <a:t>优势</a:t>
            </a:r>
            <a:endParaRPr lang="zh-CN" altLang="zh-CN" sz="3200" b="1" dirty="0">
              <a:solidFill>
                <a:prstClr val="white"/>
              </a:solidFill>
              <a:ea typeface="微软雅黑" panose="020B0503020204020204" pitchFamily="34" charset="-122"/>
            </a:endParaRPr>
          </a:p>
        </p:txBody>
      </p:sp>
      <p:sp>
        <p:nvSpPr>
          <p:cNvPr id="26" name="文本框 25"/>
          <p:cNvSpPr txBox="1"/>
          <p:nvPr/>
        </p:nvSpPr>
        <p:spPr>
          <a:xfrm>
            <a:off x="4879329" y="137558"/>
            <a:ext cx="244810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我的优势</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par>
                          <p:cTn id="27" fill="hold">
                            <p:stCondLst>
                              <p:cond delay="1000"/>
                            </p:stCondLst>
                            <p:childTnLst>
                              <p:par>
                                <p:cTn id="28" presetID="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0-#ppt_h/2"/>
                                          </p:val>
                                        </p:tav>
                                        <p:tav tm="100000">
                                          <p:val>
                                            <p:strVal val="#ppt_y"/>
                                          </p:val>
                                        </p:tav>
                                      </p:tavLst>
                                    </p:anim>
                                  </p:childTnLst>
                                </p:cTn>
                              </p:par>
                            </p:childTnLst>
                          </p:cTn>
                        </p:par>
                        <p:par>
                          <p:cTn id="44" fill="hold">
                            <p:stCondLst>
                              <p:cond delay="1500"/>
                            </p:stCondLst>
                            <p:childTnLst>
                              <p:par>
                                <p:cTn id="45" presetID="2" presetClass="entr" presetSubtype="1"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0-#ppt_h/2"/>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ppt_x"/>
                                          </p:val>
                                        </p:tav>
                                        <p:tav tm="100000">
                                          <p:val>
                                            <p:strVal val="#ppt_x"/>
                                          </p:val>
                                        </p:tav>
                                      </p:tavLst>
                                    </p:anim>
                                    <p:anim calcmode="lin" valueType="num">
                                      <p:cBhvr additive="base">
                                        <p:cTn id="73" dur="500" fill="hold"/>
                                        <p:tgtEl>
                                          <p:spTgt spid="16"/>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5" grpId="0"/>
      <p:bldP spid="16" grpId="0" animBg="1"/>
      <p:bldP spid="17" grpId="0" animBg="1"/>
      <p:bldP spid="18" grpId="0" animBg="1"/>
      <p:bldP spid="19" grpId="0" animBg="1"/>
      <p:bldP spid="20" grpId="0"/>
      <p:bldP spid="21" grpId="0" animBg="1"/>
      <p:bldP spid="22" grpId="0"/>
      <p:bldP spid="23" grpId="0" animBg="1"/>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880678" y="153988"/>
            <a:ext cx="244810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我的信条</a:t>
            </a:r>
          </a:p>
        </p:txBody>
      </p:sp>
      <p:grpSp>
        <p:nvGrpSpPr>
          <p:cNvPr id="9" name="组合 8"/>
          <p:cNvGrpSpPr/>
          <p:nvPr/>
        </p:nvGrpSpPr>
        <p:grpSpPr>
          <a:xfrm>
            <a:off x="124694" y="2347215"/>
            <a:ext cx="1107996" cy="2119865"/>
            <a:chOff x="124694" y="2347215"/>
            <a:chExt cx="1107996" cy="2119865"/>
          </a:xfrm>
        </p:grpSpPr>
        <p:grpSp>
          <p:nvGrpSpPr>
            <p:cNvPr id="10" name="组合 9"/>
            <p:cNvGrpSpPr/>
            <p:nvPr/>
          </p:nvGrpSpPr>
          <p:grpSpPr>
            <a:xfrm>
              <a:off x="770183" y="2347215"/>
              <a:ext cx="179916" cy="1100108"/>
              <a:chOff x="4524245" y="3111810"/>
              <a:chExt cx="134937" cy="825081"/>
            </a:xfrm>
          </p:grpSpPr>
          <p:cxnSp>
            <p:nvCxnSpPr>
              <p:cNvPr id="12" name="直接连接符 11"/>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124694" y="3266751"/>
              <a:ext cx="1107996" cy="1200329"/>
            </a:xfrm>
            <a:prstGeom prst="rect">
              <a:avLst/>
            </a:prstGeom>
          </p:spPr>
          <p:txBody>
            <a:bodyPr wrap="none">
              <a:spAutoFit/>
            </a:bodyPr>
            <a:lstStyle/>
            <a:p>
              <a:r>
                <a:rPr lang="zh-CN" altLang="en-US" sz="7200" dirty="0">
                  <a:solidFill>
                    <a:srgbClr val="2ABDC7"/>
                  </a:solidFill>
                  <a:latin typeface="Calibri" panose="020F0502020204030204" pitchFamily="34" charset="0"/>
                  <a:ea typeface="微软雅黑" panose="020B0503020204020204" pitchFamily="34" charset="-122"/>
                  <a:cs typeface="Arial" panose="020B0604020202020204" pitchFamily="34" charset="0"/>
                </a:rPr>
                <a:t>“</a:t>
              </a:r>
              <a:endParaRPr lang="en-US" altLang="zh-CN" sz="7200" dirty="0">
                <a:solidFill>
                  <a:srgbClr val="2ABDC7"/>
                </a:solidFill>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15" name="组合 14"/>
          <p:cNvGrpSpPr/>
          <p:nvPr/>
        </p:nvGrpSpPr>
        <p:grpSpPr>
          <a:xfrm>
            <a:off x="3869778" y="2347215"/>
            <a:ext cx="1107996" cy="2119865"/>
            <a:chOff x="3869778" y="2347215"/>
            <a:chExt cx="1107996" cy="2119865"/>
          </a:xfrm>
        </p:grpSpPr>
        <p:grpSp>
          <p:nvGrpSpPr>
            <p:cNvPr id="16" name="组合 15"/>
            <p:cNvGrpSpPr/>
            <p:nvPr/>
          </p:nvGrpSpPr>
          <p:grpSpPr>
            <a:xfrm>
              <a:off x="4515267" y="2347215"/>
              <a:ext cx="179916" cy="1100108"/>
              <a:chOff x="4524245" y="3111810"/>
              <a:chExt cx="134937" cy="825081"/>
            </a:xfrm>
          </p:grpSpPr>
          <p:cxnSp>
            <p:nvCxnSpPr>
              <p:cNvPr id="18" name="直接连接符 17"/>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3869778" y="3266751"/>
              <a:ext cx="1107996" cy="1200329"/>
            </a:xfrm>
            <a:prstGeom prst="rect">
              <a:avLst/>
            </a:prstGeom>
          </p:spPr>
          <p:txBody>
            <a:bodyPr wrap="none">
              <a:spAutoFit/>
            </a:bodyPr>
            <a:lstStyle/>
            <a:p>
              <a:r>
                <a:rPr lang="zh-CN" altLang="en-US" sz="7200" dirty="0">
                  <a:solidFill>
                    <a:srgbClr val="4C4B50"/>
                  </a:solidFill>
                  <a:latin typeface="Calibri" panose="020F0502020204030204" pitchFamily="34" charset="0"/>
                  <a:ea typeface="微软雅黑" panose="020B0503020204020204" pitchFamily="34" charset="-122"/>
                  <a:cs typeface="Arial" panose="020B0604020202020204" pitchFamily="34" charset="0"/>
                </a:rPr>
                <a:t>“</a:t>
              </a:r>
              <a:endParaRPr lang="en-US" altLang="zh-CN" sz="7200" dirty="0">
                <a:solidFill>
                  <a:srgbClr val="4C4B50"/>
                </a:solidFill>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21" name="组合 20"/>
          <p:cNvGrpSpPr/>
          <p:nvPr/>
        </p:nvGrpSpPr>
        <p:grpSpPr>
          <a:xfrm>
            <a:off x="7614862" y="2347215"/>
            <a:ext cx="1107996" cy="2119865"/>
            <a:chOff x="7614862" y="2347215"/>
            <a:chExt cx="1107996" cy="2119865"/>
          </a:xfrm>
        </p:grpSpPr>
        <p:grpSp>
          <p:nvGrpSpPr>
            <p:cNvPr id="22" name="组合 21"/>
            <p:cNvGrpSpPr/>
            <p:nvPr/>
          </p:nvGrpSpPr>
          <p:grpSpPr>
            <a:xfrm>
              <a:off x="8260351" y="2347215"/>
              <a:ext cx="179916" cy="1100108"/>
              <a:chOff x="4524245" y="3111810"/>
              <a:chExt cx="134937" cy="825081"/>
            </a:xfrm>
          </p:grpSpPr>
          <p:cxnSp>
            <p:nvCxnSpPr>
              <p:cNvPr id="24" name="直接连接符 23"/>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614862" y="3266751"/>
              <a:ext cx="1107996" cy="1200329"/>
            </a:xfrm>
            <a:prstGeom prst="rect">
              <a:avLst/>
            </a:prstGeom>
          </p:spPr>
          <p:txBody>
            <a:bodyPr wrap="none">
              <a:spAutoFit/>
            </a:bodyPr>
            <a:lstStyle/>
            <a:p>
              <a:r>
                <a:rPr lang="zh-CN" altLang="en-US" sz="7200" dirty="0">
                  <a:solidFill>
                    <a:srgbClr val="2ABDC7"/>
                  </a:solidFill>
                  <a:latin typeface="Calibri" panose="020F0502020204030204" pitchFamily="34" charset="0"/>
                  <a:ea typeface="微软雅黑" panose="020B0503020204020204" pitchFamily="34" charset="-122"/>
                  <a:cs typeface="Arial" panose="020B0604020202020204" pitchFamily="34" charset="0"/>
                </a:rPr>
                <a:t>“</a:t>
              </a:r>
              <a:endParaRPr lang="en-US" altLang="zh-CN" sz="7200" dirty="0">
                <a:solidFill>
                  <a:srgbClr val="2ABDC7"/>
                </a:solidFill>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27" name="组合 26"/>
          <p:cNvGrpSpPr/>
          <p:nvPr/>
        </p:nvGrpSpPr>
        <p:grpSpPr>
          <a:xfrm>
            <a:off x="1113255" y="3451514"/>
            <a:ext cx="1006013" cy="1025234"/>
            <a:chOff x="1113255" y="3451514"/>
            <a:chExt cx="1006013" cy="1025234"/>
          </a:xfrm>
        </p:grpSpPr>
        <p:sp>
          <p:nvSpPr>
            <p:cNvPr id="28" name="Freeform 5"/>
            <p:cNvSpPr>
              <a:spLocks noEditPoints="1"/>
            </p:cNvSpPr>
            <p:nvPr/>
          </p:nvSpPr>
          <p:spPr bwMode="auto">
            <a:xfrm>
              <a:off x="1113255" y="3451514"/>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2ABDC7"/>
            </a:solidFill>
            <a:ln>
              <a:noFill/>
            </a:ln>
          </p:spPr>
          <p:txBody>
            <a:bodyPr/>
            <a:lstStyle/>
            <a:p>
              <a:endParaRPr lang="zh-CN" altLang="en-US" sz="1800"/>
            </a:p>
          </p:txBody>
        </p:sp>
        <p:sp>
          <p:nvSpPr>
            <p:cNvPr id="29" name="文本框 28"/>
            <p:cNvSpPr txBox="1"/>
            <p:nvPr/>
          </p:nvSpPr>
          <p:spPr>
            <a:xfrm>
              <a:off x="1291492" y="3617442"/>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01</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30" name="组合 29"/>
          <p:cNvGrpSpPr/>
          <p:nvPr/>
        </p:nvGrpSpPr>
        <p:grpSpPr>
          <a:xfrm>
            <a:off x="4858339" y="3441846"/>
            <a:ext cx="1006013" cy="1025234"/>
            <a:chOff x="4858339" y="3441846"/>
            <a:chExt cx="1006013" cy="1025234"/>
          </a:xfrm>
        </p:grpSpPr>
        <p:sp>
          <p:nvSpPr>
            <p:cNvPr id="31" name="Freeform 5"/>
            <p:cNvSpPr>
              <a:spLocks noEditPoints="1"/>
            </p:cNvSpPr>
            <p:nvPr/>
          </p:nvSpPr>
          <p:spPr bwMode="auto">
            <a:xfrm>
              <a:off x="4858339"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4C4B50"/>
            </a:solidFill>
            <a:ln>
              <a:noFill/>
            </a:ln>
          </p:spPr>
          <p:txBody>
            <a:bodyPr/>
            <a:lstStyle/>
            <a:p>
              <a:endParaRPr lang="zh-CN" altLang="en-US" sz="1800"/>
            </a:p>
          </p:txBody>
        </p:sp>
        <p:sp>
          <p:nvSpPr>
            <p:cNvPr id="32" name="文本框 31"/>
            <p:cNvSpPr txBox="1"/>
            <p:nvPr/>
          </p:nvSpPr>
          <p:spPr>
            <a:xfrm>
              <a:off x="5036577" y="3617441"/>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02</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33" name="组合 32"/>
          <p:cNvGrpSpPr/>
          <p:nvPr/>
        </p:nvGrpSpPr>
        <p:grpSpPr>
          <a:xfrm>
            <a:off x="8603423" y="3441846"/>
            <a:ext cx="1006013" cy="1025234"/>
            <a:chOff x="8603423" y="3441846"/>
            <a:chExt cx="1006013" cy="1025234"/>
          </a:xfrm>
        </p:grpSpPr>
        <p:sp>
          <p:nvSpPr>
            <p:cNvPr id="34" name="Freeform 5"/>
            <p:cNvSpPr>
              <a:spLocks noEditPoints="1"/>
            </p:cNvSpPr>
            <p:nvPr/>
          </p:nvSpPr>
          <p:spPr bwMode="auto">
            <a:xfrm>
              <a:off x="8603423"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2ABDC7"/>
            </a:solidFill>
            <a:ln>
              <a:noFill/>
            </a:ln>
          </p:spPr>
          <p:txBody>
            <a:bodyPr/>
            <a:lstStyle/>
            <a:p>
              <a:endParaRPr lang="zh-CN" altLang="en-US" sz="1800"/>
            </a:p>
          </p:txBody>
        </p:sp>
        <p:sp>
          <p:nvSpPr>
            <p:cNvPr id="35" name="文本框 34"/>
            <p:cNvSpPr txBox="1"/>
            <p:nvPr/>
          </p:nvSpPr>
          <p:spPr>
            <a:xfrm>
              <a:off x="8781660" y="3617440"/>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03</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36" name="组合 35"/>
          <p:cNvGrpSpPr/>
          <p:nvPr/>
        </p:nvGrpSpPr>
        <p:grpSpPr>
          <a:xfrm>
            <a:off x="1113255" y="2177622"/>
            <a:ext cx="2877378" cy="992045"/>
            <a:chOff x="1113255" y="2177622"/>
            <a:chExt cx="2877378" cy="992045"/>
          </a:xfrm>
        </p:grpSpPr>
        <p:sp>
          <p:nvSpPr>
            <p:cNvPr id="37" name="矩形 36"/>
            <p:cNvSpPr/>
            <p:nvPr/>
          </p:nvSpPr>
          <p:spPr>
            <a:xfrm>
              <a:off x="1113255" y="2177622"/>
              <a:ext cx="2877378" cy="992045"/>
            </a:xfrm>
            <a:prstGeom prst="rect">
              <a:avLst/>
            </a:prstGeom>
            <a:solidFill>
              <a:srgbClr val="2ABDC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38" name="文本框 37"/>
            <p:cNvSpPr txBox="1"/>
            <p:nvPr/>
          </p:nvSpPr>
          <p:spPr>
            <a:xfrm>
              <a:off x="1516913" y="2306658"/>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实事求是</a:t>
              </a:r>
            </a:p>
          </p:txBody>
        </p:sp>
      </p:grpSp>
      <p:grpSp>
        <p:nvGrpSpPr>
          <p:cNvPr id="39" name="组合 38"/>
          <p:cNvGrpSpPr/>
          <p:nvPr/>
        </p:nvGrpSpPr>
        <p:grpSpPr>
          <a:xfrm>
            <a:off x="4858339" y="2177622"/>
            <a:ext cx="2877378" cy="992045"/>
            <a:chOff x="4858339" y="2177622"/>
            <a:chExt cx="2877378" cy="992045"/>
          </a:xfrm>
        </p:grpSpPr>
        <p:sp>
          <p:nvSpPr>
            <p:cNvPr id="40" name="矩形 39"/>
            <p:cNvSpPr/>
            <p:nvPr/>
          </p:nvSpPr>
          <p:spPr>
            <a:xfrm>
              <a:off x="4858339" y="2177622"/>
              <a:ext cx="2877378" cy="992045"/>
            </a:xfrm>
            <a:prstGeom prst="rect">
              <a:avLst/>
            </a:prstGeom>
            <a:solidFill>
              <a:srgbClr val="4C4B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41" name="文本框 40"/>
            <p:cNvSpPr txBox="1"/>
            <p:nvPr/>
          </p:nvSpPr>
          <p:spPr>
            <a:xfrm>
              <a:off x="5346660" y="2306658"/>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以人为本</a:t>
              </a:r>
            </a:p>
          </p:txBody>
        </p:sp>
      </p:grpSp>
      <p:grpSp>
        <p:nvGrpSpPr>
          <p:cNvPr id="42" name="组合 41"/>
          <p:cNvGrpSpPr/>
          <p:nvPr/>
        </p:nvGrpSpPr>
        <p:grpSpPr>
          <a:xfrm>
            <a:off x="8603423" y="2177622"/>
            <a:ext cx="2877378" cy="992045"/>
            <a:chOff x="8603423" y="2177622"/>
            <a:chExt cx="2877378" cy="992045"/>
          </a:xfrm>
        </p:grpSpPr>
        <p:sp>
          <p:nvSpPr>
            <p:cNvPr id="43" name="矩形 42"/>
            <p:cNvSpPr/>
            <p:nvPr/>
          </p:nvSpPr>
          <p:spPr>
            <a:xfrm>
              <a:off x="8603423" y="2177622"/>
              <a:ext cx="2877378" cy="992045"/>
            </a:xfrm>
            <a:prstGeom prst="rect">
              <a:avLst/>
            </a:prstGeom>
            <a:solidFill>
              <a:srgbClr val="2ABDC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ea typeface="微软雅黑" panose="020B0503020204020204" pitchFamily="34" charset="-122"/>
              </a:endParaRPr>
            </a:p>
          </p:txBody>
        </p:sp>
        <p:sp>
          <p:nvSpPr>
            <p:cNvPr id="44" name="文本框 43"/>
            <p:cNvSpPr txBox="1"/>
            <p:nvPr/>
          </p:nvSpPr>
          <p:spPr>
            <a:xfrm>
              <a:off x="9023243" y="2301825"/>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勤奋务实</a:t>
              </a:r>
            </a:p>
          </p:txBody>
        </p:sp>
      </p:grpSp>
      <p:sp>
        <p:nvSpPr>
          <p:cNvPr id="45" name="TextBox 12"/>
          <p:cNvSpPr txBox="1"/>
          <p:nvPr/>
        </p:nvSpPr>
        <p:spPr>
          <a:xfrm>
            <a:off x="1978839" y="4919008"/>
            <a:ext cx="8234322" cy="1938992"/>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这里输入简单的文字概述里输入简单文字概述这里简单输入简单文字亮亮图文旗舰店</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https://liangliangtuwen.tmall.com</a:t>
            </a: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p:cTn id="7" dur="750" fill="hold"/>
                                        <p:tgtEl>
                                          <p:spTgt spid="27"/>
                                        </p:tgtEl>
                                        <p:attrNameLst>
                                          <p:attrName>ppt_w</p:attrName>
                                        </p:attrNameLst>
                                      </p:cBhvr>
                                      <p:tavLst>
                                        <p:tav tm="0">
                                          <p:val>
                                            <p:strVal val="4*#ppt_w"/>
                                          </p:val>
                                        </p:tav>
                                        <p:tav tm="100000">
                                          <p:val>
                                            <p:strVal val="#ppt_w"/>
                                          </p:val>
                                        </p:tav>
                                      </p:tavLst>
                                    </p:anim>
                                    <p:anim calcmode="lin" valueType="num">
                                      <p:cBhvr>
                                        <p:cTn id="8" dur="750" fill="hold"/>
                                        <p:tgtEl>
                                          <p:spTgt spid="27"/>
                                        </p:tgtEl>
                                        <p:attrNameLst>
                                          <p:attrName>ppt_h</p:attrName>
                                        </p:attrNameLst>
                                      </p:cBhvr>
                                      <p:tavLst>
                                        <p:tav tm="0">
                                          <p:val>
                                            <p:strVal val="4*#ppt_h"/>
                                          </p:val>
                                        </p:tav>
                                        <p:tav tm="100000">
                                          <p:val>
                                            <p:strVal val="#ppt_h"/>
                                          </p:val>
                                        </p:tav>
                                      </p:tavLst>
                                    </p:anim>
                                  </p:childTnLst>
                                </p:cTn>
                              </p:par>
                            </p:childTnLst>
                          </p:cTn>
                        </p:par>
                        <p:par>
                          <p:cTn id="9" fill="hold">
                            <p:stCondLst>
                              <p:cond delay="1250"/>
                            </p:stCondLst>
                            <p:childTnLst>
                              <p:par>
                                <p:cTn id="10" presetID="26" presetClass="emph" presetSubtype="0" fill="hold" nodeType="afterEffect">
                                  <p:stCondLst>
                                    <p:cond delay="0"/>
                                  </p:stCondLst>
                                  <p:childTnLst>
                                    <p:animEffect transition="out" filter="fade">
                                      <p:cBhvr>
                                        <p:cTn id="11" dur="500" tmFilter="0, 0; .2, .5; .8, .5; 1, 0"/>
                                        <p:tgtEl>
                                          <p:spTgt spid="27"/>
                                        </p:tgtEl>
                                      </p:cBhvr>
                                    </p:animEffect>
                                    <p:animScale>
                                      <p:cBhvr>
                                        <p:cTn id="12" dur="250" autoRev="1" fill="hold"/>
                                        <p:tgtEl>
                                          <p:spTgt spid="27"/>
                                        </p:tgtEl>
                                      </p:cBhvr>
                                      <p:by x="105000" y="105000"/>
                                    </p:animScale>
                                  </p:childTnLst>
                                </p:cTn>
                              </p:par>
                            </p:childTnLst>
                          </p:cTn>
                        </p:par>
                        <p:par>
                          <p:cTn id="13" fill="hold">
                            <p:stCondLst>
                              <p:cond delay="175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par>
                          <p:cTn id="17" fill="hold">
                            <p:stCondLst>
                              <p:cond delay="2250"/>
                            </p:stCondLst>
                            <p:childTnLst>
                              <p:par>
                                <p:cTn id="18" presetID="30"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800" decel="100000"/>
                                        <p:tgtEl>
                                          <p:spTgt spid="36"/>
                                        </p:tgtEl>
                                      </p:cBhvr>
                                    </p:animEffect>
                                    <p:anim calcmode="lin" valueType="num">
                                      <p:cBhvr>
                                        <p:cTn id="21" dur="800" decel="100000" fill="hold"/>
                                        <p:tgtEl>
                                          <p:spTgt spid="36"/>
                                        </p:tgtEl>
                                        <p:attrNameLst>
                                          <p:attrName>style.rotation</p:attrName>
                                        </p:attrNameLst>
                                      </p:cBhvr>
                                      <p:tavLst>
                                        <p:tav tm="0">
                                          <p:val>
                                            <p:fltVal val="-90"/>
                                          </p:val>
                                        </p:tav>
                                        <p:tav tm="100000">
                                          <p:val>
                                            <p:fltVal val="0"/>
                                          </p:val>
                                        </p:tav>
                                      </p:tavLst>
                                    </p:anim>
                                    <p:anim calcmode="lin" valueType="num">
                                      <p:cBhvr>
                                        <p:cTn id="22" dur="800" decel="100000" fill="hold"/>
                                        <p:tgtEl>
                                          <p:spTgt spid="36"/>
                                        </p:tgtEl>
                                        <p:attrNameLst>
                                          <p:attrName>ppt_x</p:attrName>
                                        </p:attrNameLst>
                                      </p:cBhvr>
                                      <p:tavLst>
                                        <p:tav tm="0">
                                          <p:val>
                                            <p:strVal val="#ppt_x+0.4"/>
                                          </p:val>
                                        </p:tav>
                                        <p:tav tm="100000">
                                          <p:val>
                                            <p:strVal val="#ppt_x-0.05"/>
                                          </p:val>
                                        </p:tav>
                                      </p:tavLst>
                                    </p:anim>
                                    <p:anim calcmode="lin" valueType="num">
                                      <p:cBhvr>
                                        <p:cTn id="23" dur="800" decel="100000" fill="hold"/>
                                        <p:tgtEl>
                                          <p:spTgt spid="36"/>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childTnLst>
                          </p:cTn>
                        </p:par>
                        <p:par>
                          <p:cTn id="26" fill="hold">
                            <p:stCondLst>
                              <p:cond delay="3250"/>
                            </p:stCondLst>
                            <p:childTnLst>
                              <p:par>
                                <p:cTn id="27" presetID="23" presetClass="entr" presetSubtype="32"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750" fill="hold"/>
                                        <p:tgtEl>
                                          <p:spTgt spid="30"/>
                                        </p:tgtEl>
                                        <p:attrNameLst>
                                          <p:attrName>ppt_w</p:attrName>
                                        </p:attrNameLst>
                                      </p:cBhvr>
                                      <p:tavLst>
                                        <p:tav tm="0">
                                          <p:val>
                                            <p:strVal val="4*#ppt_w"/>
                                          </p:val>
                                        </p:tav>
                                        <p:tav tm="100000">
                                          <p:val>
                                            <p:strVal val="#ppt_w"/>
                                          </p:val>
                                        </p:tav>
                                      </p:tavLst>
                                    </p:anim>
                                    <p:anim calcmode="lin" valueType="num">
                                      <p:cBhvr>
                                        <p:cTn id="30" dur="750" fill="hold"/>
                                        <p:tgtEl>
                                          <p:spTgt spid="30"/>
                                        </p:tgtEl>
                                        <p:attrNameLst>
                                          <p:attrName>ppt_h</p:attrName>
                                        </p:attrNameLst>
                                      </p:cBhvr>
                                      <p:tavLst>
                                        <p:tav tm="0">
                                          <p:val>
                                            <p:strVal val="4*#ppt_h"/>
                                          </p:val>
                                        </p:tav>
                                        <p:tav tm="100000">
                                          <p:val>
                                            <p:strVal val="#ppt_h"/>
                                          </p:val>
                                        </p:tav>
                                      </p:tavLst>
                                    </p:anim>
                                  </p:childTnLst>
                                </p:cTn>
                              </p:par>
                            </p:childTnLst>
                          </p:cTn>
                        </p:par>
                        <p:par>
                          <p:cTn id="31" fill="hold">
                            <p:stCondLst>
                              <p:cond delay="4250"/>
                            </p:stCondLst>
                            <p:childTnLst>
                              <p:par>
                                <p:cTn id="32" presetID="26" presetClass="emph" presetSubtype="0" fill="hold" nodeType="afterEffect">
                                  <p:stCondLst>
                                    <p:cond delay="0"/>
                                  </p:stCondLst>
                                  <p:childTnLst>
                                    <p:animEffect transition="out" filter="fade">
                                      <p:cBhvr>
                                        <p:cTn id="33" dur="500" tmFilter="0, 0; .2, .5; .8, .5; 1, 0"/>
                                        <p:tgtEl>
                                          <p:spTgt spid="30"/>
                                        </p:tgtEl>
                                      </p:cBhvr>
                                    </p:animEffect>
                                    <p:animScale>
                                      <p:cBhvr>
                                        <p:cTn id="34" dur="250" autoRev="1" fill="hold"/>
                                        <p:tgtEl>
                                          <p:spTgt spid="30"/>
                                        </p:tgtEl>
                                      </p:cBhvr>
                                      <p:by x="105000" y="105000"/>
                                    </p:animScale>
                                  </p:childTnLst>
                                </p:cTn>
                              </p:par>
                            </p:childTnLst>
                          </p:cTn>
                        </p:par>
                        <p:par>
                          <p:cTn id="35" fill="hold">
                            <p:stCondLst>
                              <p:cond delay="475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5250"/>
                            </p:stCondLst>
                            <p:childTnLst>
                              <p:par>
                                <p:cTn id="40" presetID="30"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800" decel="100000"/>
                                        <p:tgtEl>
                                          <p:spTgt spid="39"/>
                                        </p:tgtEl>
                                      </p:cBhvr>
                                    </p:animEffect>
                                    <p:anim calcmode="lin" valueType="num">
                                      <p:cBhvr>
                                        <p:cTn id="43" dur="800" decel="100000" fill="hold"/>
                                        <p:tgtEl>
                                          <p:spTgt spid="39"/>
                                        </p:tgtEl>
                                        <p:attrNameLst>
                                          <p:attrName>style.rotation</p:attrName>
                                        </p:attrNameLst>
                                      </p:cBhvr>
                                      <p:tavLst>
                                        <p:tav tm="0">
                                          <p:val>
                                            <p:fltVal val="-90"/>
                                          </p:val>
                                        </p:tav>
                                        <p:tav tm="100000">
                                          <p:val>
                                            <p:fltVal val="0"/>
                                          </p:val>
                                        </p:tav>
                                      </p:tavLst>
                                    </p:anim>
                                    <p:anim calcmode="lin" valueType="num">
                                      <p:cBhvr>
                                        <p:cTn id="44" dur="800" decel="100000" fill="hold"/>
                                        <p:tgtEl>
                                          <p:spTgt spid="39"/>
                                        </p:tgtEl>
                                        <p:attrNameLst>
                                          <p:attrName>ppt_x</p:attrName>
                                        </p:attrNameLst>
                                      </p:cBhvr>
                                      <p:tavLst>
                                        <p:tav tm="0">
                                          <p:val>
                                            <p:strVal val="#ppt_x+0.4"/>
                                          </p:val>
                                        </p:tav>
                                        <p:tav tm="100000">
                                          <p:val>
                                            <p:strVal val="#ppt_x-0.05"/>
                                          </p:val>
                                        </p:tav>
                                      </p:tavLst>
                                    </p:anim>
                                    <p:anim calcmode="lin" valueType="num">
                                      <p:cBhvr>
                                        <p:cTn id="45" dur="800" decel="100000" fill="hold"/>
                                        <p:tgtEl>
                                          <p:spTgt spid="39"/>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9"/>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9"/>
                                        </p:tgtEl>
                                        <p:attrNameLst>
                                          <p:attrName>ppt_y</p:attrName>
                                        </p:attrNameLst>
                                      </p:cBhvr>
                                      <p:tavLst>
                                        <p:tav tm="0">
                                          <p:val>
                                            <p:strVal val="#ppt_y+0.1"/>
                                          </p:val>
                                        </p:tav>
                                        <p:tav tm="100000">
                                          <p:val>
                                            <p:strVal val="#ppt_y"/>
                                          </p:val>
                                        </p:tav>
                                      </p:tavLst>
                                    </p:anim>
                                  </p:childTnLst>
                                </p:cTn>
                              </p:par>
                            </p:childTnLst>
                          </p:cTn>
                        </p:par>
                        <p:par>
                          <p:cTn id="48" fill="hold">
                            <p:stCondLst>
                              <p:cond delay="6250"/>
                            </p:stCondLst>
                            <p:childTnLst>
                              <p:par>
                                <p:cTn id="49" presetID="23" presetClass="entr" presetSubtype="32"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750" fill="hold"/>
                                        <p:tgtEl>
                                          <p:spTgt spid="33"/>
                                        </p:tgtEl>
                                        <p:attrNameLst>
                                          <p:attrName>ppt_w</p:attrName>
                                        </p:attrNameLst>
                                      </p:cBhvr>
                                      <p:tavLst>
                                        <p:tav tm="0">
                                          <p:val>
                                            <p:strVal val="4*#ppt_w"/>
                                          </p:val>
                                        </p:tav>
                                        <p:tav tm="100000">
                                          <p:val>
                                            <p:strVal val="#ppt_w"/>
                                          </p:val>
                                        </p:tav>
                                      </p:tavLst>
                                    </p:anim>
                                    <p:anim calcmode="lin" valueType="num">
                                      <p:cBhvr>
                                        <p:cTn id="52" dur="750" fill="hold"/>
                                        <p:tgtEl>
                                          <p:spTgt spid="33"/>
                                        </p:tgtEl>
                                        <p:attrNameLst>
                                          <p:attrName>ppt_h</p:attrName>
                                        </p:attrNameLst>
                                      </p:cBhvr>
                                      <p:tavLst>
                                        <p:tav tm="0">
                                          <p:val>
                                            <p:strVal val="4*#ppt_h"/>
                                          </p:val>
                                        </p:tav>
                                        <p:tav tm="100000">
                                          <p:val>
                                            <p:strVal val="#ppt_h"/>
                                          </p:val>
                                        </p:tav>
                                      </p:tavLst>
                                    </p:anim>
                                  </p:childTnLst>
                                </p:cTn>
                              </p:par>
                            </p:childTnLst>
                          </p:cTn>
                        </p:par>
                        <p:par>
                          <p:cTn id="53" fill="hold">
                            <p:stCondLst>
                              <p:cond delay="7250"/>
                            </p:stCondLst>
                            <p:childTnLst>
                              <p:par>
                                <p:cTn id="54" presetID="26" presetClass="emph" presetSubtype="0" fill="hold" nodeType="afterEffect">
                                  <p:stCondLst>
                                    <p:cond delay="0"/>
                                  </p:stCondLst>
                                  <p:childTnLst>
                                    <p:animEffect transition="out" filter="fade">
                                      <p:cBhvr>
                                        <p:cTn id="55" dur="500" tmFilter="0, 0; .2, .5; .8, .5; 1, 0"/>
                                        <p:tgtEl>
                                          <p:spTgt spid="33"/>
                                        </p:tgtEl>
                                      </p:cBhvr>
                                    </p:animEffect>
                                    <p:animScale>
                                      <p:cBhvr>
                                        <p:cTn id="56" dur="250" autoRev="1" fill="hold"/>
                                        <p:tgtEl>
                                          <p:spTgt spid="33"/>
                                        </p:tgtEl>
                                      </p:cBhvr>
                                      <p:by x="105000" y="105000"/>
                                    </p:animScale>
                                  </p:childTnLst>
                                </p:cTn>
                              </p:par>
                            </p:childTnLst>
                          </p:cTn>
                        </p:par>
                        <p:par>
                          <p:cTn id="57" fill="hold">
                            <p:stCondLst>
                              <p:cond delay="7750"/>
                            </p:stCondLst>
                            <p:childTnLst>
                              <p:par>
                                <p:cTn id="58" presetID="22" presetClass="entr" presetSubtype="4"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down)">
                                      <p:cBhvr>
                                        <p:cTn id="60" dur="500"/>
                                        <p:tgtEl>
                                          <p:spTgt spid="21"/>
                                        </p:tgtEl>
                                      </p:cBhvr>
                                    </p:animEffect>
                                  </p:childTnLst>
                                </p:cTn>
                              </p:par>
                            </p:childTnLst>
                          </p:cTn>
                        </p:par>
                        <p:par>
                          <p:cTn id="61" fill="hold">
                            <p:stCondLst>
                              <p:cond delay="8250"/>
                            </p:stCondLst>
                            <p:childTnLst>
                              <p:par>
                                <p:cTn id="62" presetID="30" presetClass="entr" presetSubtype="0" fill="hold"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800" decel="100000"/>
                                        <p:tgtEl>
                                          <p:spTgt spid="42"/>
                                        </p:tgtEl>
                                      </p:cBhvr>
                                    </p:animEffect>
                                    <p:anim calcmode="lin" valueType="num">
                                      <p:cBhvr>
                                        <p:cTn id="65" dur="800" decel="100000" fill="hold"/>
                                        <p:tgtEl>
                                          <p:spTgt spid="42"/>
                                        </p:tgtEl>
                                        <p:attrNameLst>
                                          <p:attrName>style.rotation</p:attrName>
                                        </p:attrNameLst>
                                      </p:cBhvr>
                                      <p:tavLst>
                                        <p:tav tm="0">
                                          <p:val>
                                            <p:fltVal val="-90"/>
                                          </p:val>
                                        </p:tav>
                                        <p:tav tm="100000">
                                          <p:val>
                                            <p:fltVal val="0"/>
                                          </p:val>
                                        </p:tav>
                                      </p:tavLst>
                                    </p:anim>
                                    <p:anim calcmode="lin" valueType="num">
                                      <p:cBhvr>
                                        <p:cTn id="66" dur="800" decel="100000" fill="hold"/>
                                        <p:tgtEl>
                                          <p:spTgt spid="42"/>
                                        </p:tgtEl>
                                        <p:attrNameLst>
                                          <p:attrName>ppt_x</p:attrName>
                                        </p:attrNameLst>
                                      </p:cBhvr>
                                      <p:tavLst>
                                        <p:tav tm="0">
                                          <p:val>
                                            <p:strVal val="#ppt_x+0.4"/>
                                          </p:val>
                                        </p:tav>
                                        <p:tav tm="100000">
                                          <p:val>
                                            <p:strVal val="#ppt_x-0.05"/>
                                          </p:val>
                                        </p:tav>
                                      </p:tavLst>
                                    </p:anim>
                                    <p:anim calcmode="lin" valueType="num">
                                      <p:cBhvr>
                                        <p:cTn id="67" dur="800" decel="100000" fill="hold"/>
                                        <p:tgtEl>
                                          <p:spTgt spid="42"/>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childTnLst>
                          </p:cTn>
                        </p:par>
                        <p:par>
                          <p:cTn id="70" fill="hold">
                            <p:stCondLst>
                              <p:cond delay="9250"/>
                            </p:stCondLst>
                            <p:childTnLst>
                              <p:par>
                                <p:cTn id="71" presetID="42" presetClass="entr" presetSubtype="0"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1000"/>
                                        <p:tgtEl>
                                          <p:spTgt spid="45"/>
                                        </p:tgtEl>
                                      </p:cBhvr>
                                    </p:animEffect>
                                    <p:anim calcmode="lin" valueType="num">
                                      <p:cBhvr>
                                        <p:cTn id="74" dur="1000" fill="hold"/>
                                        <p:tgtEl>
                                          <p:spTgt spid="45"/>
                                        </p:tgtEl>
                                        <p:attrNameLst>
                                          <p:attrName>ppt_x</p:attrName>
                                        </p:attrNameLst>
                                      </p:cBhvr>
                                      <p:tavLst>
                                        <p:tav tm="0">
                                          <p:val>
                                            <p:strVal val="#ppt_x"/>
                                          </p:val>
                                        </p:tav>
                                        <p:tav tm="100000">
                                          <p:val>
                                            <p:strVal val="#ppt_x"/>
                                          </p:val>
                                        </p:tav>
                                      </p:tavLst>
                                    </p:anim>
                                    <p:anim calcmode="lin" valueType="num">
                                      <p:cBhvr>
                                        <p:cTn id="7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a:spLocks noChangeArrowheads="1"/>
          </p:cNvSpPr>
          <p:nvPr/>
        </p:nvSpPr>
        <p:spPr bwMode="auto">
          <a:xfrm flipH="1" flipV="1">
            <a:off x="4670425" y="3019425"/>
            <a:ext cx="7521575" cy="1679575"/>
          </a:xfrm>
          <a:custGeom>
            <a:avLst/>
            <a:gdLst>
              <a:gd name="T0" fmla="*/ 7001022 w 7521532"/>
              <a:gd name="T1" fmla="*/ 1678742 h 1678742"/>
              <a:gd name="T2" fmla="*/ 0 w 7521532"/>
              <a:gd name="T3" fmla="*/ 1678742 h 1678742"/>
              <a:gd name="T4" fmla="*/ 0 w 7521532"/>
              <a:gd name="T5" fmla="*/ 2345 h 1678742"/>
              <a:gd name="T6" fmla="*/ 520510 w 7521532"/>
              <a:gd name="T7" fmla="*/ 2345 h 1678742"/>
              <a:gd name="T8" fmla="*/ 520510 w 7521532"/>
              <a:gd name="T9" fmla="*/ 0 h 1678742"/>
              <a:gd name="T10" fmla="*/ 5982046 w 7521532"/>
              <a:gd name="T11" fmla="*/ 0 h 1678742"/>
              <a:gd name="T12" fmla="*/ 7521532 w 7521532"/>
              <a:gd name="T13" fmla="*/ 1676397 h 1678742"/>
              <a:gd name="T14" fmla="*/ 6998869 w 7521532"/>
              <a:gd name="T15" fmla="*/ 1676397 h 1678742"/>
              <a:gd name="T16" fmla="*/ 0 60000 65536"/>
              <a:gd name="T17" fmla="*/ 0 60000 65536"/>
              <a:gd name="T18" fmla="*/ 0 60000 65536"/>
              <a:gd name="T19" fmla="*/ 0 60000 65536"/>
              <a:gd name="T20" fmla="*/ 0 60000 65536"/>
              <a:gd name="T21" fmla="*/ 0 60000 65536"/>
              <a:gd name="T22" fmla="*/ 0 60000 65536"/>
              <a:gd name="T23" fmla="*/ 0 60000 65536"/>
              <a:gd name="T24" fmla="*/ 0 w 7521532"/>
              <a:gd name="T25" fmla="*/ 0 h 1678742"/>
              <a:gd name="T26" fmla="*/ 7521532 w 7521532"/>
              <a:gd name="T27" fmla="*/ 1678742 h 16787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1532" h="1678742">
                <a:moveTo>
                  <a:pt x="7001022" y="1678742"/>
                </a:moveTo>
                <a:lnTo>
                  <a:pt x="0" y="1678742"/>
                </a:lnTo>
                <a:lnTo>
                  <a:pt x="0" y="2345"/>
                </a:lnTo>
                <a:lnTo>
                  <a:pt x="520510" y="2345"/>
                </a:lnTo>
                <a:lnTo>
                  <a:pt x="520510" y="0"/>
                </a:lnTo>
                <a:lnTo>
                  <a:pt x="5982046" y="0"/>
                </a:lnTo>
                <a:lnTo>
                  <a:pt x="7521532" y="1676397"/>
                </a:lnTo>
                <a:lnTo>
                  <a:pt x="6998869" y="1676397"/>
                </a:lnTo>
                <a:close/>
              </a:path>
            </a:pathLst>
          </a:custGeom>
          <a:solidFill>
            <a:srgbClr val="2ABDC7"/>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 name="直接连接符 7"/>
          <p:cNvSpPr>
            <a:spLocks noChangeShapeType="1"/>
          </p:cNvSpPr>
          <p:nvPr/>
        </p:nvSpPr>
        <p:spPr bwMode="auto">
          <a:xfrm>
            <a:off x="5359400" y="3746500"/>
            <a:ext cx="2279650" cy="2570163"/>
          </a:xfrm>
          <a:prstGeom prst="line">
            <a:avLst/>
          </a:prstGeom>
          <a:noFill/>
          <a:ln w="12700" cap="flat" cmpd="sng">
            <a:solidFill>
              <a:srgbClr val="2ABDC7"/>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2"/>
          <p:cNvSpPr>
            <a:spLocks noChangeShapeType="1"/>
          </p:cNvSpPr>
          <p:nvPr/>
        </p:nvSpPr>
        <p:spPr bwMode="auto">
          <a:xfrm>
            <a:off x="2558957" y="639763"/>
            <a:ext cx="2279650" cy="2570162"/>
          </a:xfrm>
          <a:prstGeom prst="line">
            <a:avLst/>
          </a:prstGeom>
          <a:noFill/>
          <a:ln w="12700" cap="flat" cmpd="sng">
            <a:solidFill>
              <a:srgbClr val="4C4B50"/>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任意多边形 16"/>
          <p:cNvSpPr>
            <a:spLocks noChangeArrowheads="1"/>
          </p:cNvSpPr>
          <p:nvPr/>
        </p:nvSpPr>
        <p:spPr bwMode="auto">
          <a:xfrm flipH="1" flipV="1">
            <a:off x="0" y="1995488"/>
            <a:ext cx="5022850" cy="1450975"/>
          </a:xfrm>
          <a:custGeom>
            <a:avLst/>
            <a:gdLst>
              <a:gd name="T0" fmla="*/ 5022162 w 5022162"/>
              <a:gd name="T1" fmla="*/ 1451317 h 1451317"/>
              <a:gd name="T2" fmla="*/ 4979958 w 5022162"/>
              <a:gd name="T3" fmla="*/ 1451317 h 1451317"/>
              <a:gd name="T4" fmla="*/ 1663634 w 5022162"/>
              <a:gd name="T5" fmla="*/ 1451317 h 1451317"/>
              <a:gd name="T6" fmla="*/ 1255668 w 5022162"/>
              <a:gd name="T7" fmla="*/ 1451317 h 1451317"/>
              <a:gd name="T8" fmla="*/ 0 w 5022162"/>
              <a:gd name="T9" fmla="*/ 15123 h 1451317"/>
              <a:gd name="T10" fmla="*/ 0 w 5022162"/>
              <a:gd name="T11" fmla="*/ 0 h 1451317"/>
              <a:gd name="T12" fmla="*/ 407966 w 5022162"/>
              <a:gd name="T13" fmla="*/ 0 h 1451317"/>
              <a:gd name="T14" fmla="*/ 4979958 w 5022162"/>
              <a:gd name="T15" fmla="*/ 0 h 1451317"/>
              <a:gd name="T16" fmla="*/ 5022162 w 5022162"/>
              <a:gd name="T17" fmla="*/ 0 h 14513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2162"/>
              <a:gd name="T28" fmla="*/ 0 h 1451317"/>
              <a:gd name="T29" fmla="*/ 5022162 w 5022162"/>
              <a:gd name="T30" fmla="*/ 1451317 h 14513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2162" h="1451317">
                <a:moveTo>
                  <a:pt x="5022162" y="1451317"/>
                </a:moveTo>
                <a:lnTo>
                  <a:pt x="4979958" y="1451317"/>
                </a:lnTo>
                <a:lnTo>
                  <a:pt x="1663634" y="1451317"/>
                </a:lnTo>
                <a:lnTo>
                  <a:pt x="1255668" y="1451317"/>
                </a:lnTo>
                <a:lnTo>
                  <a:pt x="0" y="15123"/>
                </a:lnTo>
                <a:lnTo>
                  <a:pt x="0" y="0"/>
                </a:lnTo>
                <a:lnTo>
                  <a:pt x="407966" y="0"/>
                </a:lnTo>
                <a:lnTo>
                  <a:pt x="4979958" y="0"/>
                </a:lnTo>
                <a:lnTo>
                  <a:pt x="5022162" y="0"/>
                </a:lnTo>
                <a:close/>
              </a:path>
            </a:pathLst>
          </a:custGeom>
          <a:solidFill>
            <a:srgbClr val="4C4B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文本框 17"/>
          <p:cNvSpPr>
            <a:spLocks noChangeArrowheads="1"/>
          </p:cNvSpPr>
          <p:nvPr/>
        </p:nvSpPr>
        <p:spPr bwMode="auto">
          <a:xfrm>
            <a:off x="467615" y="2150884"/>
            <a:ext cx="34050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7200" b="1" dirty="0">
                <a:solidFill>
                  <a:srgbClr val="FFFFFF"/>
                </a:solidFill>
                <a:latin typeface="Agency FB" panose="020B0503020202020204" pitchFamily="34" charset="0"/>
                <a:sym typeface="Impact" panose="020B0806030902050204" pitchFamily="34" charset="0"/>
              </a:rPr>
              <a:t>PART    03</a:t>
            </a:r>
            <a:endParaRPr lang="en-US" sz="6000" b="1" dirty="0">
              <a:solidFill>
                <a:srgbClr val="FFFFFF"/>
              </a:solidFill>
              <a:latin typeface="Agency FB" panose="020B0503020202020204" pitchFamily="34" charset="0"/>
              <a:sym typeface="Impact" panose="020B0806030902050204" pitchFamily="34" charset="0"/>
            </a:endParaRPr>
          </a:p>
        </p:txBody>
      </p:sp>
      <p:sp>
        <p:nvSpPr>
          <p:cNvPr id="12" name="文本框 11"/>
          <p:cNvSpPr txBox="1"/>
          <p:nvPr/>
        </p:nvSpPr>
        <p:spPr>
          <a:xfrm>
            <a:off x="6876161" y="3181763"/>
            <a:ext cx="4288353" cy="1323439"/>
          </a:xfrm>
          <a:prstGeom prst="rect">
            <a:avLst/>
          </a:prstGeom>
          <a:noFill/>
        </p:spPr>
        <p:txBody>
          <a:bodyPr wrap="non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工作体会</a:t>
            </a:r>
          </a:p>
        </p:txBody>
      </p:sp>
    </p:spTree>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253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25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12"/>
                                        </p:tgtEl>
                                        <p:attrNameLst>
                                          <p:attrName>style.visibility</p:attrName>
                                        </p:attrNameLst>
                                      </p:cBhvr>
                                      <p:to>
                                        <p:strVal val="visible"/>
                                      </p:to>
                                    </p:set>
                                    <p:set>
                                      <p:cBhvr>
                                        <p:cTn id="29" dur="455" fill="hold">
                                          <p:stCondLst>
                                            <p:cond delay="0"/>
                                          </p:stCondLst>
                                        </p:cTn>
                                        <p:tgtEl>
                                          <p:spTgt spid="12"/>
                                        </p:tgtEl>
                                        <p:attrNameLst>
                                          <p:attrName>style.rotation</p:attrName>
                                        </p:attrNameLst>
                                      </p:cBhvr>
                                      <p:to>
                                        <p:strVal val="-45.0"/>
                                      </p:to>
                                    </p:set>
                                    <p:anim calcmode="lin" valueType="num">
                                      <p:cBhvr>
                                        <p:cTn id="30"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29243" y="190840"/>
            <a:ext cx="357982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工作心得体会</a:t>
            </a:r>
          </a:p>
        </p:txBody>
      </p:sp>
      <p:sp>
        <p:nvSpPr>
          <p:cNvPr id="9" name="Freeform 53"/>
          <p:cNvSpPr>
            <a:spLocks noEditPoints="1"/>
          </p:cNvSpPr>
          <p:nvPr/>
        </p:nvSpPr>
        <p:spPr bwMode="black">
          <a:xfrm>
            <a:off x="5449221" y="4658499"/>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lstStyle/>
          <a:p>
            <a:endParaRPr lang="en-US" sz="2255" dirty="0"/>
          </a:p>
        </p:txBody>
      </p:sp>
      <p:grpSp>
        <p:nvGrpSpPr>
          <p:cNvPr id="10" name="组合 9"/>
          <p:cNvGrpSpPr/>
          <p:nvPr/>
        </p:nvGrpSpPr>
        <p:grpSpPr>
          <a:xfrm>
            <a:off x="3445399" y="2111430"/>
            <a:ext cx="2499326" cy="1393386"/>
            <a:chOff x="3445399" y="2111430"/>
            <a:chExt cx="2499326" cy="1393386"/>
          </a:xfrm>
        </p:grpSpPr>
        <p:sp>
          <p:nvSpPr>
            <p:cNvPr id="11" name="Cloud Callout 12"/>
            <p:cNvSpPr/>
            <p:nvPr/>
          </p:nvSpPr>
          <p:spPr bwMode="auto">
            <a:xfrm>
              <a:off x="3445399" y="2111430"/>
              <a:ext cx="2499326" cy="1393386"/>
            </a:xfrm>
            <a:prstGeom prst="cloudCallout">
              <a:avLst>
                <a:gd name="adj1" fmla="val 44578"/>
                <a:gd name="adj2" fmla="val 117581"/>
              </a:avLst>
            </a:prstGeom>
            <a:solidFill>
              <a:srgbClr val="4C4B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5823" rIns="35823" bIns="71639" numCol="1" spcCol="0" rtlCol="0" fromWordArt="0" anchor="b" anchorCtr="0" forceAA="0" compatLnSpc="1">
              <a:noAutofit/>
            </a:bodyPr>
            <a:lstStyle/>
            <a:p>
              <a:endParaRPr lang="en-US" altLang="zh-CN" sz="213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781991" y="2515735"/>
              <a:ext cx="1826141"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团队精神</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430049" y="3754957"/>
            <a:ext cx="2566235" cy="1394517"/>
            <a:chOff x="2430049" y="3754957"/>
            <a:chExt cx="2566235" cy="1394517"/>
          </a:xfrm>
        </p:grpSpPr>
        <p:sp>
          <p:nvSpPr>
            <p:cNvPr id="14" name="Cloud Callout 9"/>
            <p:cNvSpPr/>
            <p:nvPr/>
          </p:nvSpPr>
          <p:spPr bwMode="auto">
            <a:xfrm>
              <a:off x="2430049" y="3754957"/>
              <a:ext cx="2566235" cy="1394517"/>
            </a:xfrm>
            <a:prstGeom prst="cloudCallout">
              <a:avLst>
                <a:gd name="adj1" fmla="val 68799"/>
                <a:gd name="adj2" fmla="val 17194"/>
              </a:avLst>
            </a:prstGeom>
            <a:solidFill>
              <a:srgbClr val="2ABD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35823" rIns="35823" bIns="71639" numCol="1" spcCol="0" rtlCol="0" fromWordArt="0" anchor="b" anchorCtr="0" forceAA="0" compatLnSpc="1">
              <a:noAutofit/>
            </a:bodyPr>
            <a:lstStyle/>
            <a:p>
              <a:endParaRPr lang="en-US" sz="213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800095" y="4159827"/>
              <a:ext cx="1826141"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新的定位</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6335243" y="2059185"/>
            <a:ext cx="2254621" cy="1383356"/>
            <a:chOff x="6335243" y="2059185"/>
            <a:chExt cx="2254621" cy="1383356"/>
          </a:xfrm>
        </p:grpSpPr>
        <p:sp>
          <p:nvSpPr>
            <p:cNvPr id="17" name="Cloud Callout 8"/>
            <p:cNvSpPr/>
            <p:nvPr/>
          </p:nvSpPr>
          <p:spPr bwMode="auto">
            <a:xfrm>
              <a:off x="6335243" y="2059185"/>
              <a:ext cx="2254621" cy="1383356"/>
            </a:xfrm>
            <a:prstGeom prst="cloudCallout">
              <a:avLst>
                <a:gd name="adj1" fmla="val -66639"/>
                <a:gd name="adj2" fmla="val 117063"/>
              </a:avLst>
            </a:prstGeom>
            <a:solidFill>
              <a:srgbClr val="2ABD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35823" rIns="35823" bIns="71639" numCol="1" spcCol="0" rtlCol="0" fromWordArt="0" anchor="b" anchorCtr="0" forceAA="0" compatLnSpc="1">
              <a:noAutofit/>
            </a:bodyPr>
            <a:lstStyle/>
            <a:p>
              <a:endParaRPr lang="en-US" altLang="zh-CN" sz="213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54667" y="2432612"/>
              <a:ext cx="1415772"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责任感</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7305917" y="3618283"/>
            <a:ext cx="2387794" cy="1550718"/>
            <a:chOff x="7305917" y="3618283"/>
            <a:chExt cx="2387794" cy="1550718"/>
          </a:xfrm>
        </p:grpSpPr>
        <p:sp>
          <p:nvSpPr>
            <p:cNvPr id="20" name="Cloud Callout 11"/>
            <p:cNvSpPr/>
            <p:nvPr/>
          </p:nvSpPr>
          <p:spPr bwMode="auto">
            <a:xfrm>
              <a:off x="7305917" y="3618283"/>
              <a:ext cx="2387794" cy="1550718"/>
            </a:xfrm>
            <a:prstGeom prst="cloudCallout">
              <a:avLst>
                <a:gd name="adj1" fmla="val -90339"/>
                <a:gd name="adj2" fmla="val 18228"/>
              </a:avLst>
            </a:prstGeom>
            <a:solidFill>
              <a:srgbClr val="4C4B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35823" rIns="35823" bIns="71639" numCol="1" spcCol="0" rtlCol="0" fromWordArt="0" anchor="b" anchorCtr="0" forceAA="0" compatLnSpc="1">
              <a:noAutofit/>
            </a:bodyPr>
            <a:lstStyle/>
            <a:p>
              <a:endParaRPr lang="en-US" altLang="zh-CN" sz="213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791928" y="4159826"/>
              <a:ext cx="1415772"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使命感</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22" name="TextBox 12"/>
          <p:cNvSpPr txBox="1"/>
          <p:nvPr/>
        </p:nvSpPr>
        <p:spPr>
          <a:xfrm>
            <a:off x="73851" y="3968672"/>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亮亮图文旗舰店</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https://liangliangtuwen.tmall.com</a:t>
            </a:r>
          </a:p>
        </p:txBody>
      </p:sp>
      <p:sp>
        <p:nvSpPr>
          <p:cNvPr id="23" name="TextBox 12"/>
          <p:cNvSpPr txBox="1"/>
          <p:nvPr/>
        </p:nvSpPr>
        <p:spPr>
          <a:xfrm>
            <a:off x="1058268" y="2042454"/>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12"/>
          <p:cNvSpPr txBox="1"/>
          <p:nvPr/>
        </p:nvSpPr>
        <p:spPr>
          <a:xfrm>
            <a:off x="8886717" y="2047829"/>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12"/>
          <p:cNvSpPr txBox="1"/>
          <p:nvPr/>
        </p:nvSpPr>
        <p:spPr>
          <a:xfrm>
            <a:off x="9835804" y="3968672"/>
            <a:ext cx="2356196"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8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1500"/>
                            </p:stCondLst>
                            <p:childTnLst>
                              <p:par>
                                <p:cTn id="14" presetID="9"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par>
                          <p:cTn id="17" fill="hold">
                            <p:stCondLst>
                              <p:cond delay="2000"/>
                            </p:stCondLst>
                            <p:childTnLst>
                              <p:par>
                                <p:cTn id="18" presetID="9"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par>
                          <p:cTn id="21" fill="hold">
                            <p:stCondLst>
                              <p:cond delay="2500"/>
                            </p:stCondLst>
                            <p:childTnLst>
                              <p:par>
                                <p:cTn id="22" presetID="9"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grpId="0" nodeType="withEffect">
                                  <p:stCondLst>
                                    <p:cond delay="25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75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Freeform 23"/>
          <p:cNvSpPr/>
          <p:nvPr/>
        </p:nvSpPr>
        <p:spPr bwMode="auto">
          <a:xfrm>
            <a:off x="3225333" y="3618934"/>
            <a:ext cx="2323985" cy="1683671"/>
          </a:xfrm>
          <a:custGeom>
            <a:avLst/>
            <a:gdLst>
              <a:gd name="T0" fmla="*/ 0 w 735"/>
              <a:gd name="T1" fmla="*/ 0 h 532"/>
              <a:gd name="T2" fmla="*/ 735 w 735"/>
              <a:gd name="T3" fmla="*/ 532 h 532"/>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T0" t="T1" r="T2" b="T3"/>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1">
              <a:lumMod val="85000"/>
            </a:schemeClr>
          </a:solidFill>
          <a:ln w="9525">
            <a:noFill/>
            <a:round/>
          </a:ln>
          <a:effectLst/>
        </p:spPr>
        <p:txBody>
          <a:bodyPr wrap="none" lIns="118297" tIns="59149" rIns="118297" bIns="59149" anchor="ctr"/>
          <a:lstStyle/>
          <a:p>
            <a:pPr>
              <a:defRPr/>
            </a:pPr>
            <a:endParaRPr lang="zh-CN" altLang="en-US" sz="2160" kern="0">
              <a:solidFill>
                <a:sysClr val="windowText" lastClr="000000"/>
              </a:solidFill>
            </a:endParaRPr>
          </a:p>
        </p:txBody>
      </p:sp>
      <p:grpSp>
        <p:nvGrpSpPr>
          <p:cNvPr id="9" name="组合 8"/>
          <p:cNvGrpSpPr/>
          <p:nvPr/>
        </p:nvGrpSpPr>
        <p:grpSpPr>
          <a:xfrm>
            <a:off x="2312062" y="1681315"/>
            <a:ext cx="2380723" cy="1937619"/>
            <a:chOff x="2025650" y="1289050"/>
            <a:chExt cx="1544563" cy="1257131"/>
          </a:xfrm>
          <a:solidFill>
            <a:schemeClr val="accent1">
              <a:lumMod val="75000"/>
            </a:schemeClr>
          </a:solidFill>
        </p:grpSpPr>
        <p:sp>
          <p:nvSpPr>
            <p:cNvPr id="10" name="AutoShape 10"/>
            <p:cNvSpPr>
              <a:spLocks noChangeArrowheads="1"/>
            </p:cNvSpPr>
            <p:nvPr/>
          </p:nvSpPr>
          <p:spPr bwMode="auto">
            <a:xfrm>
              <a:off x="2025650" y="1289050"/>
              <a:ext cx="1544563" cy="1257131"/>
            </a:xfrm>
            <a:prstGeom prst="roundRect">
              <a:avLst>
                <a:gd name="adj" fmla="val 7333"/>
              </a:avLst>
            </a:prstGeom>
            <a:solidFill>
              <a:srgbClr val="2ABDC7"/>
            </a:solidFill>
            <a:ln w="9525">
              <a:noFill/>
              <a:round/>
            </a:ln>
            <a:effectLst/>
          </p:spPr>
          <p:txBody>
            <a:bodyPr anchor="ctr"/>
            <a:lstStyle/>
            <a:p>
              <a:pPr>
                <a:defRPr/>
              </a:pPr>
              <a:endParaRPr lang="zh-CN" altLang="en-US" sz="2160" kern="0">
                <a:solidFill>
                  <a:sysClr val="windowText" lastClr="000000"/>
                </a:solidFill>
              </a:endParaRPr>
            </a:p>
          </p:txBody>
        </p:sp>
        <p:sp>
          <p:nvSpPr>
            <p:cNvPr id="11" name="Text Box 12"/>
            <p:cNvSpPr txBox="1">
              <a:spLocks noChangeArrowheads="1"/>
            </p:cNvSpPr>
            <p:nvPr/>
          </p:nvSpPr>
          <p:spPr bwMode="auto">
            <a:xfrm>
              <a:off x="2091317" y="1463109"/>
              <a:ext cx="1432364" cy="855799"/>
            </a:xfrm>
            <a:prstGeom prst="rect">
              <a:avLst/>
            </a:prstGeom>
            <a:noFill/>
            <a:ln w="9525">
              <a:noFill/>
              <a:miter lim="800000"/>
            </a:ln>
            <a:effectLst/>
          </p:spPr>
          <p:txBody>
            <a:bodyPr wrap="square" lIns="87089" tIns="43544" rIns="87089" bIns="43544">
              <a:spAutoFit/>
            </a:bodyPr>
            <a:lstStyle/>
            <a:p>
              <a:pPr>
                <a:defRPr/>
              </a:pPr>
              <a:r>
                <a:rPr lang="zh-CN" altLang="en-US" sz="2000" kern="0" dirty="0">
                  <a:solidFill>
                    <a:srgbClr val="FFFFFF"/>
                  </a:solidFill>
                  <a:latin typeface="微软雅黑" panose="020B0503020204020204" pitchFamily="34" charset="-122"/>
                  <a:ea typeface="微软雅黑" panose="020B0503020204020204" pitchFamily="34" charset="-122"/>
                </a:rPr>
                <a:t>从个人而言，责任就是担当，就是付出，体现一个人的心智，胸怀和格局</a:t>
              </a:r>
            </a:p>
          </p:txBody>
        </p:sp>
      </p:grpSp>
      <p:sp>
        <p:nvSpPr>
          <p:cNvPr id="12" name="Freeform 24"/>
          <p:cNvSpPr/>
          <p:nvPr/>
        </p:nvSpPr>
        <p:spPr bwMode="auto">
          <a:xfrm>
            <a:off x="5889196" y="3618934"/>
            <a:ext cx="448350" cy="1683671"/>
          </a:xfrm>
          <a:custGeom>
            <a:avLst/>
            <a:gdLst>
              <a:gd name="T0" fmla="*/ 0 w 142"/>
              <a:gd name="T1" fmla="*/ 0 h 604"/>
              <a:gd name="T2" fmla="*/ 142 w 142"/>
              <a:gd name="T3" fmla="*/ 604 h 604"/>
            </a:gdLst>
            <a:ahLst/>
            <a:cxnLst>
              <a:cxn ang="0">
                <a:pos x="37" y="1"/>
              </a:cxn>
              <a:cxn ang="0">
                <a:pos x="45" y="472"/>
              </a:cxn>
              <a:cxn ang="0">
                <a:pos x="0" y="474"/>
              </a:cxn>
              <a:cxn ang="0">
                <a:pos x="72" y="604"/>
              </a:cxn>
              <a:cxn ang="0">
                <a:pos x="142" y="474"/>
              </a:cxn>
              <a:cxn ang="0">
                <a:pos x="100" y="474"/>
              </a:cxn>
              <a:cxn ang="0">
                <a:pos x="99" y="0"/>
              </a:cxn>
              <a:cxn ang="0">
                <a:pos x="37" y="1"/>
              </a:cxn>
            </a:cxnLst>
            <a:rect l="T0" t="T1" r="T2" b="T3"/>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85000"/>
            </a:schemeClr>
          </a:solidFill>
          <a:ln w="9525">
            <a:noFill/>
            <a:round/>
          </a:ln>
          <a:effectLst/>
        </p:spPr>
        <p:txBody>
          <a:bodyPr wrap="none" lIns="118297" tIns="59149" rIns="118297" bIns="59149" anchor="ctr"/>
          <a:lstStyle/>
          <a:p>
            <a:pPr>
              <a:defRPr/>
            </a:pPr>
            <a:endParaRPr lang="zh-CN" altLang="en-US" sz="2160" kern="0">
              <a:solidFill>
                <a:sysClr val="windowText" lastClr="000000"/>
              </a:solidFill>
            </a:endParaRPr>
          </a:p>
        </p:txBody>
      </p:sp>
      <p:grpSp>
        <p:nvGrpSpPr>
          <p:cNvPr id="13" name="组合 12"/>
          <p:cNvGrpSpPr/>
          <p:nvPr/>
        </p:nvGrpSpPr>
        <p:grpSpPr>
          <a:xfrm>
            <a:off x="4915569" y="1681315"/>
            <a:ext cx="2380840" cy="1937619"/>
            <a:chOff x="3714750" y="1289050"/>
            <a:chExt cx="1544638" cy="1257131"/>
          </a:xfrm>
          <a:solidFill>
            <a:schemeClr val="accent1">
              <a:lumMod val="75000"/>
            </a:schemeClr>
          </a:solidFill>
        </p:grpSpPr>
        <p:sp>
          <p:nvSpPr>
            <p:cNvPr id="14" name="AutoShape 14"/>
            <p:cNvSpPr>
              <a:spLocks noChangeArrowheads="1"/>
            </p:cNvSpPr>
            <p:nvPr/>
          </p:nvSpPr>
          <p:spPr bwMode="auto">
            <a:xfrm>
              <a:off x="3714750" y="1289050"/>
              <a:ext cx="1544638" cy="1257131"/>
            </a:xfrm>
            <a:prstGeom prst="roundRect">
              <a:avLst>
                <a:gd name="adj" fmla="val 7333"/>
              </a:avLst>
            </a:prstGeom>
            <a:solidFill>
              <a:srgbClr val="2ABDC7"/>
            </a:solidFill>
            <a:ln w="9525">
              <a:noFill/>
              <a:round/>
            </a:ln>
            <a:effectLst/>
          </p:spPr>
          <p:txBody>
            <a:bodyPr anchor="ctr"/>
            <a:lstStyle/>
            <a:p>
              <a:pPr>
                <a:defRPr/>
              </a:pPr>
              <a:endParaRPr lang="zh-CN" altLang="en-US" sz="2160" kern="0">
                <a:solidFill>
                  <a:sysClr val="windowText" lastClr="000000"/>
                </a:solidFill>
              </a:endParaRPr>
            </a:p>
          </p:txBody>
        </p:sp>
        <p:sp>
          <p:nvSpPr>
            <p:cNvPr id="15" name="Text Box 16"/>
            <p:cNvSpPr txBox="1">
              <a:spLocks noChangeArrowheads="1"/>
            </p:cNvSpPr>
            <p:nvPr/>
          </p:nvSpPr>
          <p:spPr bwMode="auto">
            <a:xfrm>
              <a:off x="3831455" y="1463109"/>
              <a:ext cx="1427933" cy="855799"/>
            </a:xfrm>
            <a:prstGeom prst="rect">
              <a:avLst/>
            </a:prstGeom>
            <a:noFill/>
            <a:ln w="9525">
              <a:noFill/>
              <a:miter lim="800000"/>
            </a:ln>
            <a:effectLst/>
          </p:spPr>
          <p:txBody>
            <a:bodyPr wrap="square" lIns="87089" tIns="43544" rIns="87089" bIns="43544">
              <a:spAutoFit/>
            </a:bodyPr>
            <a:lstStyle/>
            <a:p>
              <a:pPr>
                <a:defRPr/>
              </a:pPr>
              <a:r>
                <a:rPr lang="zh-CN" altLang="en-US" sz="2000" kern="0" dirty="0">
                  <a:solidFill>
                    <a:srgbClr val="FFFFFF"/>
                  </a:solidFill>
                  <a:latin typeface="微软雅黑" panose="020B0503020204020204" pitchFamily="34" charset="-122"/>
                  <a:ea typeface="微软雅黑" panose="020B0503020204020204" pitchFamily="34" charset="-122"/>
                </a:rPr>
                <a:t>从社会而言，责任是一种职务，地位上升升的越高，责任越大</a:t>
              </a:r>
            </a:p>
          </p:txBody>
        </p:sp>
      </p:grpSp>
      <p:sp>
        <p:nvSpPr>
          <p:cNvPr id="16" name="Freeform 25"/>
          <p:cNvSpPr/>
          <p:nvPr/>
        </p:nvSpPr>
        <p:spPr bwMode="auto">
          <a:xfrm flipH="1">
            <a:off x="6679788" y="3618934"/>
            <a:ext cx="2325230" cy="1683671"/>
          </a:xfrm>
          <a:custGeom>
            <a:avLst/>
            <a:gdLst>
              <a:gd name="T0" fmla="*/ 0 w 735"/>
              <a:gd name="T1" fmla="*/ 0 h 532"/>
              <a:gd name="T2" fmla="*/ 735 w 735"/>
              <a:gd name="T3" fmla="*/ 532 h 532"/>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T0" t="T1" r="T2" b="T3"/>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bg1">
              <a:lumMod val="85000"/>
            </a:schemeClr>
          </a:solidFill>
          <a:ln w="9525">
            <a:noFill/>
            <a:round/>
          </a:ln>
          <a:effectLst/>
        </p:spPr>
        <p:txBody>
          <a:bodyPr wrap="none" lIns="118297" tIns="59149" rIns="118297" bIns="59149" anchor="ctr"/>
          <a:lstStyle/>
          <a:p>
            <a:pPr>
              <a:defRPr/>
            </a:pPr>
            <a:endParaRPr lang="zh-CN" altLang="en-US" sz="2160" kern="0">
              <a:solidFill>
                <a:sysClr val="windowText" lastClr="000000"/>
              </a:solidFill>
            </a:endParaRPr>
          </a:p>
        </p:txBody>
      </p:sp>
      <p:grpSp>
        <p:nvGrpSpPr>
          <p:cNvPr id="17" name="组合 16"/>
          <p:cNvGrpSpPr/>
          <p:nvPr/>
        </p:nvGrpSpPr>
        <p:grpSpPr>
          <a:xfrm>
            <a:off x="7507950" y="1681315"/>
            <a:ext cx="2445304" cy="1937619"/>
            <a:chOff x="5396633" y="1289050"/>
            <a:chExt cx="1586461" cy="1257131"/>
          </a:xfrm>
          <a:solidFill>
            <a:schemeClr val="accent1">
              <a:lumMod val="75000"/>
            </a:schemeClr>
          </a:solidFill>
        </p:grpSpPr>
        <p:sp>
          <p:nvSpPr>
            <p:cNvPr id="18" name="AutoShape 18"/>
            <p:cNvSpPr>
              <a:spLocks noChangeArrowheads="1"/>
            </p:cNvSpPr>
            <p:nvPr/>
          </p:nvSpPr>
          <p:spPr bwMode="auto">
            <a:xfrm>
              <a:off x="5396633" y="1289050"/>
              <a:ext cx="1542330" cy="1257131"/>
            </a:xfrm>
            <a:prstGeom prst="roundRect">
              <a:avLst>
                <a:gd name="adj" fmla="val 7333"/>
              </a:avLst>
            </a:prstGeom>
            <a:solidFill>
              <a:srgbClr val="2ABDC7"/>
            </a:solidFill>
            <a:ln w="9525">
              <a:noFill/>
              <a:round/>
            </a:ln>
            <a:effectLst/>
          </p:spPr>
          <p:txBody>
            <a:bodyPr anchor="ctr"/>
            <a:lstStyle/>
            <a:p>
              <a:pPr>
                <a:defRPr/>
              </a:pPr>
              <a:endParaRPr lang="zh-CN" altLang="en-US" sz="2160" kern="0">
                <a:solidFill>
                  <a:sysClr val="windowText" lastClr="000000"/>
                </a:solidFill>
              </a:endParaRPr>
            </a:p>
          </p:txBody>
        </p:sp>
        <p:sp>
          <p:nvSpPr>
            <p:cNvPr id="19" name="Text Box 20"/>
            <p:cNvSpPr txBox="1">
              <a:spLocks noChangeArrowheads="1"/>
            </p:cNvSpPr>
            <p:nvPr/>
          </p:nvSpPr>
          <p:spPr bwMode="auto">
            <a:xfrm>
              <a:off x="5552154" y="1424901"/>
              <a:ext cx="1430940" cy="1055485"/>
            </a:xfrm>
            <a:prstGeom prst="rect">
              <a:avLst/>
            </a:prstGeom>
            <a:noFill/>
            <a:ln w="9525">
              <a:noFill/>
              <a:miter lim="800000"/>
            </a:ln>
            <a:effectLst/>
          </p:spPr>
          <p:txBody>
            <a:bodyPr wrap="square" lIns="87089" tIns="43544" rIns="87089" bIns="43544">
              <a:spAutoFit/>
            </a:bodyPr>
            <a:lstStyle/>
            <a:p>
              <a:pPr>
                <a:defRPr/>
              </a:pPr>
              <a:r>
                <a:rPr lang="zh-CN" altLang="en-US" sz="2000" kern="0" dirty="0">
                  <a:solidFill>
                    <a:srgbClr val="FFFFFF"/>
                  </a:solidFill>
                  <a:latin typeface="微软雅黑" panose="020B0503020204020204" pitchFamily="34" charset="-122"/>
                  <a:ea typeface="微软雅黑" panose="020B0503020204020204" pitchFamily="34" charset="-122"/>
                </a:rPr>
                <a:t>在其位谋其政，正是责任心才让我们更好的做好工作，对得起自己，他人</a:t>
              </a:r>
            </a:p>
          </p:txBody>
        </p:sp>
      </p:grpSp>
      <p:grpSp>
        <p:nvGrpSpPr>
          <p:cNvPr id="20" name="组合 19"/>
          <p:cNvGrpSpPr/>
          <p:nvPr/>
        </p:nvGrpSpPr>
        <p:grpSpPr>
          <a:xfrm>
            <a:off x="2316955" y="5550200"/>
            <a:ext cx="7570725" cy="1008088"/>
            <a:chOff x="2316955" y="5550200"/>
            <a:chExt cx="7570725" cy="1008088"/>
          </a:xfrm>
        </p:grpSpPr>
        <p:sp>
          <p:nvSpPr>
            <p:cNvPr id="21" name="AutoShape 8"/>
            <p:cNvSpPr>
              <a:spLocks noChangeArrowheads="1"/>
            </p:cNvSpPr>
            <p:nvPr/>
          </p:nvSpPr>
          <p:spPr bwMode="auto">
            <a:xfrm>
              <a:off x="2316955" y="5550200"/>
              <a:ext cx="7570725" cy="1008088"/>
            </a:xfrm>
            <a:prstGeom prst="roundRect">
              <a:avLst>
                <a:gd name="adj" fmla="val 7333"/>
              </a:avLst>
            </a:prstGeom>
            <a:solidFill>
              <a:srgbClr val="4C4B50"/>
            </a:solidFill>
            <a:ln w="38100">
              <a:noFill/>
              <a:round/>
            </a:ln>
            <a:effectLst/>
          </p:spPr>
          <p:txBody>
            <a:bodyPr lIns="118297" tIns="59149" rIns="118297" bIns="59149" anchor="ctr"/>
            <a:lstStyle/>
            <a:p>
              <a:pPr>
                <a:defRPr/>
              </a:pPr>
              <a:endParaRPr lang="zh-CN" altLang="en-US" sz="2160" kern="0">
                <a:solidFill>
                  <a:sysClr val="windowText" lastClr="000000"/>
                </a:solidFill>
              </a:endParaRPr>
            </a:p>
          </p:txBody>
        </p:sp>
        <p:sp>
          <p:nvSpPr>
            <p:cNvPr id="22" name="Text Box 21"/>
            <p:cNvSpPr txBox="1">
              <a:spLocks noChangeArrowheads="1"/>
            </p:cNvSpPr>
            <p:nvPr/>
          </p:nvSpPr>
          <p:spPr bwMode="auto">
            <a:xfrm>
              <a:off x="3763655" y="5668286"/>
              <a:ext cx="4677324" cy="771915"/>
            </a:xfrm>
            <a:prstGeom prst="rect">
              <a:avLst/>
            </a:prstGeom>
            <a:noFill/>
            <a:ln w="9525">
              <a:noFill/>
              <a:miter lim="800000"/>
            </a:ln>
            <a:effectLst/>
          </p:spPr>
          <p:txBody>
            <a:bodyPr wrap="square" lIns="93890" tIns="46945" rIns="93890" bIns="46945">
              <a:spAutoFit/>
            </a:bodyPr>
            <a:lstStyle/>
            <a:p>
              <a:pPr algn="ctr">
                <a:defRPr/>
              </a:pPr>
              <a:r>
                <a:rPr lang="zh-CN" altLang="en-US" sz="4400" kern="0" dirty="0">
                  <a:solidFill>
                    <a:srgbClr val="FFFFFF"/>
                  </a:solidFill>
                  <a:ea typeface="微软雅黑" panose="020B0503020204020204" pitchFamily="34" charset="-122"/>
                </a:rPr>
                <a:t>不同的责任使命</a:t>
              </a:r>
            </a:p>
          </p:txBody>
        </p:sp>
      </p:grpSp>
      <p:sp>
        <p:nvSpPr>
          <p:cNvPr id="23" name="文本框 22"/>
          <p:cNvSpPr txBox="1"/>
          <p:nvPr/>
        </p:nvSpPr>
        <p:spPr>
          <a:xfrm>
            <a:off x="4029473" y="163814"/>
            <a:ext cx="4145687"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我对责任的理解</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44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44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44000"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1500"/>
                            </p:stCondLst>
                            <p:childTnLst>
                              <p:par>
                                <p:cTn id="28" presetID="16" presetClass="entr" presetSubtype="37"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outVertical)">
                                      <p:cBhvr>
                                        <p:cTn id="30"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47609" y="169814"/>
            <a:ext cx="4711546" cy="769441"/>
          </a:xfrm>
          <a:prstGeom prst="rect">
            <a:avLst/>
          </a:prstGeom>
          <a:noFill/>
        </p:spPr>
        <p:txBody>
          <a:bodyPr wrap="none" rtlCol="0">
            <a:spAutoFit/>
          </a:bodyPr>
          <a:lstStyle/>
          <a:p>
            <a:r>
              <a:rPr lang="zh-CN" altLang="en-US" sz="4400" b="1" dirty="0">
                <a:solidFill>
                  <a:schemeClr val="tx1">
                    <a:lumMod val="75000"/>
                    <a:lumOff val="25000"/>
                  </a:schemeClr>
                </a:solidFill>
                <a:latin typeface="幼圆" panose="02010509060101010101" pitchFamily="49" charset="-122"/>
                <a:ea typeface="幼圆" panose="02010509060101010101" pitchFamily="49" charset="-122"/>
              </a:rPr>
              <a:t>对企业文化的理解</a:t>
            </a:r>
          </a:p>
        </p:txBody>
      </p:sp>
      <p:grpSp>
        <p:nvGrpSpPr>
          <p:cNvPr id="9" name="组合 8" descr="e7d195523061f1c0deeec63e560781cfd59afb0ea006f2a87ABB68BF51EA6619813959095094C18C62A12F549504892A4AAA8C1554C6663626E05CA27F281A14E6983772AFC3FB97135759321DEA3D704CB8FFD9D2544D2074061F3D878A4F24638415FA5D365B2AF4BEC5AD5F5BED89740C60608E45A0F8CE8EF0096094E663250F0E257FDFCC83"/>
          <p:cNvGrpSpPr/>
          <p:nvPr/>
        </p:nvGrpSpPr>
        <p:grpSpPr>
          <a:xfrm>
            <a:off x="1482107" y="1978418"/>
            <a:ext cx="3422899" cy="1008000"/>
            <a:chOff x="1482107" y="1790281"/>
            <a:chExt cx="3422899" cy="1008000"/>
          </a:xfrm>
        </p:grpSpPr>
        <p:sp>
          <p:nvSpPr>
            <p:cNvPr id="10" name="椭圆 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1790281"/>
              <a:ext cx="1008000" cy="1008000"/>
            </a:xfrm>
            <a:prstGeom prst="ellipse">
              <a:avLst/>
            </a:prstGeom>
            <a:solidFill>
              <a:schemeClr val="bg1">
                <a:lumMod val="8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1" name="椭圆 1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3883318" y="1790281"/>
              <a:ext cx="1008000" cy="1008000"/>
            </a:xfrm>
            <a:prstGeom prst="ellipse">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2" name="任意多边形 1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1968672"/>
              <a:ext cx="3422899" cy="671046"/>
            </a:xfrm>
            <a:custGeom>
              <a:avLst/>
              <a:gdLst>
                <a:gd name="connsiteX0" fmla="*/ 460993 w 3422899"/>
                <a:gd name="connsiteY0" fmla="*/ 0 h 671046"/>
                <a:gd name="connsiteX1" fmla="*/ 2537126 w 3422899"/>
                <a:gd name="connsiteY1" fmla="*/ 0 h 671046"/>
                <a:gd name="connsiteX2" fmla="*/ 2861293 w 3422899"/>
                <a:gd name="connsiteY2" fmla="*/ 0 h 671046"/>
                <a:gd name="connsiteX3" fmla="*/ 3300672 w 3422899"/>
                <a:gd name="connsiteY3" fmla="*/ 0 h 671046"/>
                <a:gd name="connsiteX4" fmla="*/ 3336824 w 3422899"/>
                <a:gd name="connsiteY4" fmla="*/ 43817 h 671046"/>
                <a:gd name="connsiteX5" fmla="*/ 3422899 w 3422899"/>
                <a:gd name="connsiteY5" fmla="*/ 325608 h 671046"/>
                <a:gd name="connsiteX6" fmla="*/ 3336824 w 3422899"/>
                <a:gd name="connsiteY6" fmla="*/ 607400 h 671046"/>
                <a:gd name="connsiteX7" fmla="*/ 3284312 w 3422899"/>
                <a:gd name="connsiteY7" fmla="*/ 671045 h 671046"/>
                <a:gd name="connsiteX8" fmla="*/ 2861293 w 3422899"/>
                <a:gd name="connsiteY8" fmla="*/ 671045 h 671046"/>
                <a:gd name="connsiteX9" fmla="*/ 2553487 w 3422899"/>
                <a:gd name="connsiteY9" fmla="*/ 671045 h 671046"/>
                <a:gd name="connsiteX10" fmla="*/ 869414 w 3422899"/>
                <a:gd name="connsiteY10" fmla="*/ 671045 h 671046"/>
                <a:gd name="connsiteX11" fmla="*/ 869413 w 3422899"/>
                <a:gd name="connsiteY11" fmla="*/ 671046 h 671046"/>
                <a:gd name="connsiteX12" fmla="*/ 138588 w 3422899"/>
                <a:gd name="connsiteY12" fmla="*/ 671046 h 671046"/>
                <a:gd name="connsiteX13" fmla="*/ 86075 w 3422899"/>
                <a:gd name="connsiteY13" fmla="*/ 607401 h 671046"/>
                <a:gd name="connsiteX14" fmla="*/ 0 w 3422899"/>
                <a:gd name="connsiteY14" fmla="*/ 325609 h 671046"/>
                <a:gd name="connsiteX15" fmla="*/ 86075 w 3422899"/>
                <a:gd name="connsiteY15" fmla="*/ 43818 h 671046"/>
                <a:gd name="connsiteX16" fmla="*/ 122227 w 3422899"/>
                <a:gd name="connsiteY16" fmla="*/ 1 h 671046"/>
                <a:gd name="connsiteX17" fmla="*/ 460993 w 3422899"/>
                <a:gd name="connsiteY17" fmla="*/ 1 h 67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22899" h="671046">
                  <a:moveTo>
                    <a:pt x="460993" y="0"/>
                  </a:moveTo>
                  <a:lnTo>
                    <a:pt x="2537126" y="0"/>
                  </a:lnTo>
                  <a:lnTo>
                    <a:pt x="2861293" y="0"/>
                  </a:lnTo>
                  <a:lnTo>
                    <a:pt x="3300672" y="0"/>
                  </a:lnTo>
                  <a:lnTo>
                    <a:pt x="3336824" y="43817"/>
                  </a:lnTo>
                  <a:cubicBezTo>
                    <a:pt x="3391167" y="124256"/>
                    <a:pt x="3422899" y="221226"/>
                    <a:pt x="3422899" y="325608"/>
                  </a:cubicBezTo>
                  <a:cubicBezTo>
                    <a:pt x="3422899" y="429990"/>
                    <a:pt x="3391167" y="526961"/>
                    <a:pt x="3336824" y="607400"/>
                  </a:cubicBezTo>
                  <a:lnTo>
                    <a:pt x="3284312" y="671045"/>
                  </a:lnTo>
                  <a:lnTo>
                    <a:pt x="2861293" y="671045"/>
                  </a:lnTo>
                  <a:lnTo>
                    <a:pt x="2553487" y="671045"/>
                  </a:lnTo>
                  <a:lnTo>
                    <a:pt x="869414" y="671045"/>
                  </a:lnTo>
                  <a:lnTo>
                    <a:pt x="869413" y="671046"/>
                  </a:lnTo>
                  <a:lnTo>
                    <a:pt x="138588" y="671046"/>
                  </a:lnTo>
                  <a:lnTo>
                    <a:pt x="86075" y="607401"/>
                  </a:lnTo>
                  <a:cubicBezTo>
                    <a:pt x="31732" y="526962"/>
                    <a:pt x="0" y="429991"/>
                    <a:pt x="0" y="325609"/>
                  </a:cubicBezTo>
                  <a:cubicBezTo>
                    <a:pt x="0" y="221227"/>
                    <a:pt x="31732" y="124257"/>
                    <a:pt x="86075" y="43818"/>
                  </a:cubicBezTo>
                  <a:lnTo>
                    <a:pt x="122227" y="1"/>
                  </a:lnTo>
                  <a:lnTo>
                    <a:pt x="460993" y="1"/>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3" name="文本框 1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835631" y="2032671"/>
              <a:ext cx="2702164" cy="523220"/>
            </a:xfrm>
            <a:prstGeom prst="rect">
              <a:avLst/>
            </a:prstGeom>
            <a:noFill/>
            <a:effectLst/>
          </p:spPr>
          <p:txBody>
            <a:bodyPr wrap="square" rtlCol="0">
              <a:spAutoFit/>
            </a:bodyPr>
            <a:lstStyle/>
            <a:p>
              <a:r>
                <a:rPr lang="zh-CN" altLang="en-US" sz="2800" b="1" dirty="0">
                  <a:solidFill>
                    <a:srgbClr val="FEFEFE"/>
                  </a:solidFill>
                  <a:latin typeface="幼圆" panose="02010509060101010101" pitchFamily="49" charset="-122"/>
                  <a:ea typeface="幼圆" panose="02010509060101010101" pitchFamily="49" charset="-122"/>
                </a:rPr>
                <a:t>企业的社会责任</a:t>
              </a:r>
            </a:p>
          </p:txBody>
        </p:sp>
      </p:grpSp>
      <p:grpSp>
        <p:nvGrpSpPr>
          <p:cNvPr id="14" name="组合 13" descr="e7d195523061f1c0deeec63e560781cfd59afb0ea006f2a87ABB68BF51EA6619813959095094C18C62A12F549504892A4AAA8C1554C6663626E05CA27F281A14E6983772AFC3FB97135759321DEA3D704CB8FFD9D2544D2074061F3D878A4F24638415FA5D365B2AF4BEC5AD5F5BED89740C60608E45A0F8CE8EF0096094E663250F0E257FDFCC83"/>
          <p:cNvGrpSpPr/>
          <p:nvPr/>
        </p:nvGrpSpPr>
        <p:grpSpPr>
          <a:xfrm>
            <a:off x="1482107" y="3669997"/>
            <a:ext cx="3422899" cy="1008000"/>
            <a:chOff x="1482107" y="3481860"/>
            <a:chExt cx="3422899" cy="1008000"/>
          </a:xfrm>
        </p:grpSpPr>
        <p:sp>
          <p:nvSpPr>
            <p:cNvPr id="15" name="椭圆 1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3481860"/>
              <a:ext cx="1008000" cy="1008000"/>
            </a:xfrm>
            <a:prstGeom prst="ellipse">
              <a:avLst/>
            </a:prstGeom>
            <a:solidFill>
              <a:schemeClr val="bg1">
                <a:lumMod val="8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6" name="椭圆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3883318" y="3481860"/>
              <a:ext cx="1008000" cy="1008000"/>
            </a:xfrm>
            <a:prstGeom prst="ellipse">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7" name="任意多边形 1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3660251"/>
              <a:ext cx="3422899" cy="671046"/>
            </a:xfrm>
            <a:custGeom>
              <a:avLst/>
              <a:gdLst>
                <a:gd name="connsiteX0" fmla="*/ 460993 w 3422899"/>
                <a:gd name="connsiteY0" fmla="*/ 0 h 671046"/>
                <a:gd name="connsiteX1" fmla="*/ 2537126 w 3422899"/>
                <a:gd name="connsiteY1" fmla="*/ 0 h 671046"/>
                <a:gd name="connsiteX2" fmla="*/ 2861293 w 3422899"/>
                <a:gd name="connsiteY2" fmla="*/ 0 h 671046"/>
                <a:gd name="connsiteX3" fmla="*/ 3300672 w 3422899"/>
                <a:gd name="connsiteY3" fmla="*/ 0 h 671046"/>
                <a:gd name="connsiteX4" fmla="*/ 3336824 w 3422899"/>
                <a:gd name="connsiteY4" fmla="*/ 43817 h 671046"/>
                <a:gd name="connsiteX5" fmla="*/ 3422899 w 3422899"/>
                <a:gd name="connsiteY5" fmla="*/ 325608 h 671046"/>
                <a:gd name="connsiteX6" fmla="*/ 3336824 w 3422899"/>
                <a:gd name="connsiteY6" fmla="*/ 607400 h 671046"/>
                <a:gd name="connsiteX7" fmla="*/ 3284312 w 3422899"/>
                <a:gd name="connsiteY7" fmla="*/ 671045 h 671046"/>
                <a:gd name="connsiteX8" fmla="*/ 2861293 w 3422899"/>
                <a:gd name="connsiteY8" fmla="*/ 671045 h 671046"/>
                <a:gd name="connsiteX9" fmla="*/ 2553487 w 3422899"/>
                <a:gd name="connsiteY9" fmla="*/ 671045 h 671046"/>
                <a:gd name="connsiteX10" fmla="*/ 869414 w 3422899"/>
                <a:gd name="connsiteY10" fmla="*/ 671045 h 671046"/>
                <a:gd name="connsiteX11" fmla="*/ 869413 w 3422899"/>
                <a:gd name="connsiteY11" fmla="*/ 671046 h 671046"/>
                <a:gd name="connsiteX12" fmla="*/ 138588 w 3422899"/>
                <a:gd name="connsiteY12" fmla="*/ 671046 h 671046"/>
                <a:gd name="connsiteX13" fmla="*/ 86075 w 3422899"/>
                <a:gd name="connsiteY13" fmla="*/ 607401 h 671046"/>
                <a:gd name="connsiteX14" fmla="*/ 0 w 3422899"/>
                <a:gd name="connsiteY14" fmla="*/ 325609 h 671046"/>
                <a:gd name="connsiteX15" fmla="*/ 86075 w 3422899"/>
                <a:gd name="connsiteY15" fmla="*/ 43818 h 671046"/>
                <a:gd name="connsiteX16" fmla="*/ 122227 w 3422899"/>
                <a:gd name="connsiteY16" fmla="*/ 1 h 671046"/>
                <a:gd name="connsiteX17" fmla="*/ 460993 w 3422899"/>
                <a:gd name="connsiteY17" fmla="*/ 1 h 67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22899" h="671046">
                  <a:moveTo>
                    <a:pt x="460993" y="0"/>
                  </a:moveTo>
                  <a:lnTo>
                    <a:pt x="2537126" y="0"/>
                  </a:lnTo>
                  <a:lnTo>
                    <a:pt x="2861293" y="0"/>
                  </a:lnTo>
                  <a:lnTo>
                    <a:pt x="3300672" y="0"/>
                  </a:lnTo>
                  <a:lnTo>
                    <a:pt x="3336824" y="43817"/>
                  </a:lnTo>
                  <a:cubicBezTo>
                    <a:pt x="3391167" y="124256"/>
                    <a:pt x="3422899" y="221226"/>
                    <a:pt x="3422899" y="325608"/>
                  </a:cubicBezTo>
                  <a:cubicBezTo>
                    <a:pt x="3422899" y="429990"/>
                    <a:pt x="3391167" y="526961"/>
                    <a:pt x="3336824" y="607400"/>
                  </a:cubicBezTo>
                  <a:lnTo>
                    <a:pt x="3284312" y="671045"/>
                  </a:lnTo>
                  <a:lnTo>
                    <a:pt x="2861293" y="671045"/>
                  </a:lnTo>
                  <a:lnTo>
                    <a:pt x="2553487" y="671045"/>
                  </a:lnTo>
                  <a:lnTo>
                    <a:pt x="869414" y="671045"/>
                  </a:lnTo>
                  <a:lnTo>
                    <a:pt x="869413" y="671046"/>
                  </a:lnTo>
                  <a:lnTo>
                    <a:pt x="138588" y="671046"/>
                  </a:lnTo>
                  <a:lnTo>
                    <a:pt x="86075" y="607401"/>
                  </a:lnTo>
                  <a:cubicBezTo>
                    <a:pt x="31732" y="526962"/>
                    <a:pt x="0" y="429991"/>
                    <a:pt x="0" y="325609"/>
                  </a:cubicBezTo>
                  <a:cubicBezTo>
                    <a:pt x="0" y="221227"/>
                    <a:pt x="31732" y="124257"/>
                    <a:pt x="86075" y="43818"/>
                  </a:cubicBezTo>
                  <a:lnTo>
                    <a:pt x="122227" y="1"/>
                  </a:lnTo>
                  <a:lnTo>
                    <a:pt x="460993" y="1"/>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8" name="文本框 1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623596" y="3724250"/>
              <a:ext cx="3234525" cy="523220"/>
            </a:xfrm>
            <a:prstGeom prst="rect">
              <a:avLst/>
            </a:prstGeom>
            <a:noFill/>
            <a:effectLst/>
          </p:spPr>
          <p:txBody>
            <a:bodyPr wrap="square" rtlCol="0">
              <a:spAutoFit/>
            </a:bodyPr>
            <a:lstStyle/>
            <a:p>
              <a:r>
                <a:rPr lang="zh-CN" altLang="en-US" sz="2800" b="1" dirty="0">
                  <a:solidFill>
                    <a:srgbClr val="FEFEFE"/>
                  </a:solidFill>
                  <a:latin typeface="幼圆" panose="02010509060101010101" pitchFamily="49" charset="-122"/>
                  <a:ea typeface="幼圆" panose="02010509060101010101" pitchFamily="49" charset="-122"/>
                </a:rPr>
                <a:t>创新、务实、进取</a:t>
              </a:r>
              <a:endParaRPr lang="zh-CN" altLang="en-US" sz="2000" b="1" dirty="0">
                <a:solidFill>
                  <a:srgbClr val="FEFEFE"/>
                </a:solidFill>
                <a:latin typeface="幼圆" panose="02010509060101010101" pitchFamily="49" charset="-122"/>
                <a:ea typeface="幼圆" panose="02010509060101010101" pitchFamily="49" charset="-122"/>
              </a:endParaRPr>
            </a:p>
          </p:txBody>
        </p:sp>
      </p:grpSp>
      <p:grpSp>
        <p:nvGrpSpPr>
          <p:cNvPr id="19" name="组合 18" descr="e7d195523061f1c0deeec63e560781cfd59afb0ea006f2a87ABB68BF51EA6619813959095094C18C62A12F549504892A4AAA8C1554C6663626E05CA27F281A14E6983772AFC3FB97135759321DEA3D704CB8FFD9D2544D2074061F3D878A4F24638415FA5D365B2AF4BEC5AD5F5BED89740C60608E45A0F8CE8EF0096094E663250F0E257FDFCC83"/>
          <p:cNvGrpSpPr/>
          <p:nvPr/>
        </p:nvGrpSpPr>
        <p:grpSpPr>
          <a:xfrm>
            <a:off x="1482107" y="5380206"/>
            <a:ext cx="3422899" cy="1008000"/>
            <a:chOff x="1482107" y="5192069"/>
            <a:chExt cx="3422899" cy="1008000"/>
          </a:xfrm>
        </p:grpSpPr>
        <p:sp>
          <p:nvSpPr>
            <p:cNvPr id="20" name="椭圆 1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5192069"/>
              <a:ext cx="1008000" cy="1008000"/>
            </a:xfrm>
            <a:prstGeom prst="ellipse">
              <a:avLst/>
            </a:prstGeom>
            <a:solidFill>
              <a:schemeClr val="bg1">
                <a:lumMod val="8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21" name="椭圆 2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3883318" y="5192069"/>
              <a:ext cx="1008000" cy="1008000"/>
            </a:xfrm>
            <a:prstGeom prst="ellipse">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22" name="任意多边形 2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5370460"/>
              <a:ext cx="3422899" cy="671046"/>
            </a:xfrm>
            <a:custGeom>
              <a:avLst/>
              <a:gdLst>
                <a:gd name="connsiteX0" fmla="*/ 460993 w 3422899"/>
                <a:gd name="connsiteY0" fmla="*/ 0 h 671046"/>
                <a:gd name="connsiteX1" fmla="*/ 2537126 w 3422899"/>
                <a:gd name="connsiteY1" fmla="*/ 0 h 671046"/>
                <a:gd name="connsiteX2" fmla="*/ 2861293 w 3422899"/>
                <a:gd name="connsiteY2" fmla="*/ 0 h 671046"/>
                <a:gd name="connsiteX3" fmla="*/ 3300672 w 3422899"/>
                <a:gd name="connsiteY3" fmla="*/ 0 h 671046"/>
                <a:gd name="connsiteX4" fmla="*/ 3336824 w 3422899"/>
                <a:gd name="connsiteY4" fmla="*/ 43817 h 671046"/>
                <a:gd name="connsiteX5" fmla="*/ 3422899 w 3422899"/>
                <a:gd name="connsiteY5" fmla="*/ 325608 h 671046"/>
                <a:gd name="connsiteX6" fmla="*/ 3336824 w 3422899"/>
                <a:gd name="connsiteY6" fmla="*/ 607400 h 671046"/>
                <a:gd name="connsiteX7" fmla="*/ 3284312 w 3422899"/>
                <a:gd name="connsiteY7" fmla="*/ 671045 h 671046"/>
                <a:gd name="connsiteX8" fmla="*/ 2861293 w 3422899"/>
                <a:gd name="connsiteY8" fmla="*/ 671045 h 671046"/>
                <a:gd name="connsiteX9" fmla="*/ 2553487 w 3422899"/>
                <a:gd name="connsiteY9" fmla="*/ 671045 h 671046"/>
                <a:gd name="connsiteX10" fmla="*/ 869414 w 3422899"/>
                <a:gd name="connsiteY10" fmla="*/ 671045 h 671046"/>
                <a:gd name="connsiteX11" fmla="*/ 869413 w 3422899"/>
                <a:gd name="connsiteY11" fmla="*/ 671046 h 671046"/>
                <a:gd name="connsiteX12" fmla="*/ 138588 w 3422899"/>
                <a:gd name="connsiteY12" fmla="*/ 671046 h 671046"/>
                <a:gd name="connsiteX13" fmla="*/ 86075 w 3422899"/>
                <a:gd name="connsiteY13" fmla="*/ 607401 h 671046"/>
                <a:gd name="connsiteX14" fmla="*/ 0 w 3422899"/>
                <a:gd name="connsiteY14" fmla="*/ 325609 h 671046"/>
                <a:gd name="connsiteX15" fmla="*/ 86075 w 3422899"/>
                <a:gd name="connsiteY15" fmla="*/ 43818 h 671046"/>
                <a:gd name="connsiteX16" fmla="*/ 122227 w 3422899"/>
                <a:gd name="connsiteY16" fmla="*/ 1 h 671046"/>
                <a:gd name="connsiteX17" fmla="*/ 460993 w 3422899"/>
                <a:gd name="connsiteY17" fmla="*/ 1 h 67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22899" h="671046">
                  <a:moveTo>
                    <a:pt x="460993" y="0"/>
                  </a:moveTo>
                  <a:lnTo>
                    <a:pt x="2537126" y="0"/>
                  </a:lnTo>
                  <a:lnTo>
                    <a:pt x="2861293" y="0"/>
                  </a:lnTo>
                  <a:lnTo>
                    <a:pt x="3300672" y="0"/>
                  </a:lnTo>
                  <a:lnTo>
                    <a:pt x="3336824" y="43817"/>
                  </a:lnTo>
                  <a:cubicBezTo>
                    <a:pt x="3391167" y="124256"/>
                    <a:pt x="3422899" y="221226"/>
                    <a:pt x="3422899" y="325608"/>
                  </a:cubicBezTo>
                  <a:cubicBezTo>
                    <a:pt x="3422899" y="429990"/>
                    <a:pt x="3391167" y="526961"/>
                    <a:pt x="3336824" y="607400"/>
                  </a:cubicBezTo>
                  <a:lnTo>
                    <a:pt x="3284312" y="671045"/>
                  </a:lnTo>
                  <a:lnTo>
                    <a:pt x="2861293" y="671045"/>
                  </a:lnTo>
                  <a:lnTo>
                    <a:pt x="2553487" y="671045"/>
                  </a:lnTo>
                  <a:lnTo>
                    <a:pt x="869414" y="671045"/>
                  </a:lnTo>
                  <a:lnTo>
                    <a:pt x="869413" y="671046"/>
                  </a:lnTo>
                  <a:lnTo>
                    <a:pt x="138588" y="671046"/>
                  </a:lnTo>
                  <a:lnTo>
                    <a:pt x="86075" y="607401"/>
                  </a:lnTo>
                  <a:cubicBezTo>
                    <a:pt x="31732" y="526962"/>
                    <a:pt x="0" y="429991"/>
                    <a:pt x="0" y="325609"/>
                  </a:cubicBezTo>
                  <a:cubicBezTo>
                    <a:pt x="0" y="221227"/>
                    <a:pt x="31732" y="124257"/>
                    <a:pt x="86075" y="43818"/>
                  </a:cubicBezTo>
                  <a:lnTo>
                    <a:pt x="122227" y="1"/>
                  </a:lnTo>
                  <a:lnTo>
                    <a:pt x="460993" y="1"/>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23" name="文本框 2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614058" y="5444373"/>
              <a:ext cx="3244063" cy="523220"/>
            </a:xfrm>
            <a:prstGeom prst="rect">
              <a:avLst/>
            </a:prstGeom>
            <a:noFill/>
            <a:effectLst/>
          </p:spPr>
          <p:txBody>
            <a:bodyPr wrap="square" rtlCol="0">
              <a:spAutoFit/>
            </a:bodyPr>
            <a:lstStyle/>
            <a:p>
              <a:r>
                <a:rPr lang="zh-CN" altLang="en-US" sz="2800" b="1" dirty="0">
                  <a:solidFill>
                    <a:srgbClr val="FEFEFE"/>
                  </a:solidFill>
                  <a:latin typeface="幼圆" panose="02010509060101010101" pitchFamily="49" charset="-122"/>
                  <a:ea typeface="幼圆" panose="02010509060101010101" pitchFamily="49" charset="-122"/>
                </a:rPr>
                <a:t>专业、高效、共赢</a:t>
              </a:r>
              <a:endParaRPr lang="zh-CN" altLang="en-US" sz="2000" b="1" dirty="0">
                <a:solidFill>
                  <a:srgbClr val="FEFEFE"/>
                </a:solidFill>
                <a:latin typeface="幼圆" panose="02010509060101010101" pitchFamily="49" charset="-122"/>
                <a:ea typeface="幼圆" panose="02010509060101010101" pitchFamily="49" charset="-122"/>
              </a:endParaRPr>
            </a:p>
          </p:txBody>
        </p:sp>
      </p:grpSp>
      <p:sp>
        <p:nvSpPr>
          <p:cNvPr id="24" name="文本框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317338" y="2150699"/>
            <a:ext cx="5929828" cy="861774"/>
          </a:xfrm>
          <a:prstGeom prst="rect">
            <a:avLst/>
          </a:prstGeom>
          <a:noFill/>
          <a:effectLst/>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317338" y="3802011"/>
            <a:ext cx="7812267" cy="584775"/>
          </a:xfrm>
          <a:prstGeom prst="rect">
            <a:avLst/>
          </a:prstGeom>
          <a:noFill/>
          <a:effectLst/>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请在这里输亮亮图文旗舰店</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https://liangliangtuwen.tmall.com</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317338" y="5526432"/>
            <a:ext cx="5929828" cy="830997"/>
          </a:xfrm>
          <a:prstGeom prst="rect">
            <a:avLst/>
          </a:prstGeom>
          <a:noFill/>
          <a:effectLst/>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4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1+#ppt_w/2"/>
                                          </p:val>
                                        </p:tav>
                                        <p:tav tm="100000">
                                          <p:val>
                                            <p:strVal val="#ppt_x"/>
                                          </p:val>
                                        </p:tav>
                                      </p:tavLst>
                                    </p:anim>
                                    <p:anim calcmode="lin" valueType="num">
                                      <p:cBhvr additive="base">
                                        <p:cTn id="12" dur="10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decel="4000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1000" fill="hold"/>
                                        <p:tgtEl>
                                          <p:spTgt spid="14"/>
                                        </p:tgtEl>
                                        <p:attrNameLst>
                                          <p:attrName>ppt_x</p:attrName>
                                        </p:attrNameLst>
                                      </p:cBhvr>
                                      <p:tavLst>
                                        <p:tav tm="0">
                                          <p:val>
                                            <p:strVal val="0-#ppt_w/2"/>
                                          </p:val>
                                        </p:tav>
                                        <p:tav tm="100000">
                                          <p:val>
                                            <p:strVal val="#ppt_x"/>
                                          </p:val>
                                        </p:tav>
                                      </p:tavLst>
                                    </p:anim>
                                    <p:anim calcmode="lin" valueType="num">
                                      <p:cBhvr additive="base">
                                        <p:cTn id="17" dur="1000" fill="hold"/>
                                        <p:tgtEl>
                                          <p:spTgt spid="14"/>
                                        </p:tgtEl>
                                        <p:attrNameLst>
                                          <p:attrName>ppt_y</p:attrName>
                                        </p:attrNameLst>
                                      </p:cBhvr>
                                      <p:tavLst>
                                        <p:tav tm="0">
                                          <p:val>
                                            <p:strVal val="#ppt_y"/>
                                          </p:val>
                                        </p:tav>
                                        <p:tav tm="100000">
                                          <p:val>
                                            <p:strVal val="#ppt_y"/>
                                          </p:val>
                                        </p:tav>
                                      </p:tavLst>
                                    </p:anim>
                                  </p:childTnLst>
                                </p:cTn>
                              </p:par>
                              <p:par>
                                <p:cTn id="18" presetID="2" presetClass="entr" presetSubtype="2" decel="4000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decel="4000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000" fill="hold"/>
                                        <p:tgtEl>
                                          <p:spTgt spid="19"/>
                                        </p:tgtEl>
                                        <p:attrNameLst>
                                          <p:attrName>ppt_x</p:attrName>
                                        </p:attrNameLst>
                                      </p:cBhvr>
                                      <p:tavLst>
                                        <p:tav tm="0">
                                          <p:val>
                                            <p:strVal val="0-#ppt_w/2"/>
                                          </p:val>
                                        </p:tav>
                                        <p:tav tm="100000">
                                          <p:val>
                                            <p:strVal val="#ppt_x"/>
                                          </p:val>
                                        </p:tav>
                                      </p:tavLst>
                                    </p:anim>
                                    <p:anim calcmode="lin" valueType="num">
                                      <p:cBhvr additive="base">
                                        <p:cTn id="26" dur="10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2" decel="4000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1000" fill="hold"/>
                                        <p:tgtEl>
                                          <p:spTgt spid="26"/>
                                        </p:tgtEl>
                                        <p:attrNameLst>
                                          <p:attrName>ppt_x</p:attrName>
                                        </p:attrNameLst>
                                      </p:cBhvr>
                                      <p:tavLst>
                                        <p:tav tm="0">
                                          <p:val>
                                            <p:strVal val="1+#ppt_w/2"/>
                                          </p:val>
                                        </p:tav>
                                        <p:tav tm="100000">
                                          <p:val>
                                            <p:strVal val="#ppt_x"/>
                                          </p:val>
                                        </p:tav>
                                      </p:tavLst>
                                    </p:anim>
                                    <p:anim calcmode="lin" valueType="num">
                                      <p:cBhvr additive="base">
                                        <p:cTn id="30"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H="1">
            <a:off x="5120648" y="520717"/>
            <a:ext cx="1927479" cy="2894602"/>
          </a:xfrm>
          <a:prstGeom prst="line">
            <a:avLst/>
          </a:prstGeom>
          <a:ln w="12700">
            <a:solidFill>
              <a:srgbClr val="2ABDC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2771335" y="3429174"/>
            <a:ext cx="1862749" cy="2788746"/>
          </a:xfrm>
          <a:prstGeom prst="line">
            <a:avLst/>
          </a:prstGeom>
          <a:ln w="12700">
            <a:solidFill>
              <a:srgbClr val="4C4B50"/>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972298" y="1408095"/>
            <a:ext cx="433120" cy="925156"/>
            <a:chOff x="2091611" y="828408"/>
            <a:chExt cx="2954830" cy="6311590"/>
          </a:xfrm>
        </p:grpSpPr>
        <p:sp>
          <p:nvSpPr>
            <p:cNvPr id="10" name="任意多边形 9"/>
            <p:cNvSpPr/>
            <p:nvPr/>
          </p:nvSpPr>
          <p:spPr>
            <a:xfrm rot="1983098" flipV="1">
              <a:off x="3661092" y="2417719"/>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616902" flipH="1" flipV="1">
              <a:off x="2091611" y="4173571"/>
              <a:ext cx="1385349" cy="2811855"/>
            </a:xfrm>
            <a:custGeom>
              <a:avLst/>
              <a:gdLst>
                <a:gd name="connsiteX0" fmla="*/ 1385349 w 1385349"/>
                <a:gd name="connsiteY0" fmla="*/ 901432 h 2811855"/>
                <a:gd name="connsiteX1" fmla="*/ 0 w 1385349"/>
                <a:gd name="connsiteY1" fmla="*/ 0 h 2811855"/>
                <a:gd name="connsiteX2" fmla="*/ 0 w 1385349"/>
                <a:gd name="connsiteY2" fmla="*/ 1910422 h 2811855"/>
                <a:gd name="connsiteX3" fmla="*/ 1385349 w 1385349"/>
                <a:gd name="connsiteY3" fmla="*/ 2811855 h 2811855"/>
              </a:gdLst>
              <a:ahLst/>
              <a:cxnLst>
                <a:cxn ang="0">
                  <a:pos x="connsiteX0" y="connsiteY0"/>
                </a:cxn>
                <a:cxn ang="0">
                  <a:pos x="connsiteX1" y="connsiteY1"/>
                </a:cxn>
                <a:cxn ang="0">
                  <a:pos x="connsiteX2" y="connsiteY2"/>
                </a:cxn>
                <a:cxn ang="0">
                  <a:pos x="connsiteX3" y="connsiteY3"/>
                </a:cxn>
              </a:cxnLst>
              <a:rect l="l" t="t" r="r" b="b"/>
              <a:pathLst>
                <a:path w="1385349" h="2811855">
                  <a:moveTo>
                    <a:pt x="1385349" y="901432"/>
                  </a:moveTo>
                  <a:lnTo>
                    <a:pt x="0" y="0"/>
                  </a:lnTo>
                  <a:lnTo>
                    <a:pt x="0" y="1910422"/>
                  </a:lnTo>
                  <a:lnTo>
                    <a:pt x="1385349" y="2811855"/>
                  </a:lnTo>
                  <a:close/>
                </a:path>
              </a:pathLst>
            </a:custGeom>
            <a:solidFill>
              <a:srgbClr val="1F8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983098" flipV="1">
              <a:off x="2619157" y="828408"/>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929481" y="2865294"/>
            <a:ext cx="433120" cy="925156"/>
            <a:chOff x="2091611" y="828408"/>
            <a:chExt cx="2954830" cy="6311590"/>
          </a:xfrm>
        </p:grpSpPr>
        <p:sp>
          <p:nvSpPr>
            <p:cNvPr id="14" name="任意多边形 13"/>
            <p:cNvSpPr/>
            <p:nvPr/>
          </p:nvSpPr>
          <p:spPr>
            <a:xfrm rot="1983098" flipV="1">
              <a:off x="3661092" y="2417719"/>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19616902" flipH="1" flipV="1">
              <a:off x="2091611" y="4173571"/>
              <a:ext cx="1385349" cy="2811855"/>
            </a:xfrm>
            <a:custGeom>
              <a:avLst/>
              <a:gdLst>
                <a:gd name="connsiteX0" fmla="*/ 1385349 w 1385349"/>
                <a:gd name="connsiteY0" fmla="*/ 901432 h 2811855"/>
                <a:gd name="connsiteX1" fmla="*/ 0 w 1385349"/>
                <a:gd name="connsiteY1" fmla="*/ 0 h 2811855"/>
                <a:gd name="connsiteX2" fmla="*/ 0 w 1385349"/>
                <a:gd name="connsiteY2" fmla="*/ 1910422 h 2811855"/>
                <a:gd name="connsiteX3" fmla="*/ 1385349 w 1385349"/>
                <a:gd name="connsiteY3" fmla="*/ 2811855 h 2811855"/>
              </a:gdLst>
              <a:ahLst/>
              <a:cxnLst>
                <a:cxn ang="0">
                  <a:pos x="connsiteX0" y="connsiteY0"/>
                </a:cxn>
                <a:cxn ang="0">
                  <a:pos x="connsiteX1" y="connsiteY1"/>
                </a:cxn>
                <a:cxn ang="0">
                  <a:pos x="connsiteX2" y="connsiteY2"/>
                </a:cxn>
                <a:cxn ang="0">
                  <a:pos x="connsiteX3" y="connsiteY3"/>
                </a:cxn>
              </a:cxnLst>
              <a:rect l="l" t="t" r="r" b="b"/>
              <a:pathLst>
                <a:path w="1385349" h="2811855">
                  <a:moveTo>
                    <a:pt x="1385349" y="901432"/>
                  </a:moveTo>
                  <a:lnTo>
                    <a:pt x="0" y="0"/>
                  </a:lnTo>
                  <a:lnTo>
                    <a:pt x="0" y="1910422"/>
                  </a:lnTo>
                  <a:lnTo>
                    <a:pt x="1385349" y="2811855"/>
                  </a:lnTo>
                  <a:close/>
                </a:path>
              </a:pathLst>
            </a:custGeom>
            <a:solidFill>
              <a:srgbClr val="1F8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983098" flipV="1">
              <a:off x="2619157" y="828408"/>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940705" y="4246505"/>
            <a:ext cx="433120" cy="925156"/>
            <a:chOff x="2091611" y="828408"/>
            <a:chExt cx="2954830" cy="6311590"/>
          </a:xfrm>
        </p:grpSpPr>
        <p:sp>
          <p:nvSpPr>
            <p:cNvPr id="18" name="任意多边形 17"/>
            <p:cNvSpPr/>
            <p:nvPr/>
          </p:nvSpPr>
          <p:spPr>
            <a:xfrm rot="1983098" flipV="1">
              <a:off x="3661092" y="2417719"/>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9616902" flipH="1" flipV="1">
              <a:off x="2091611" y="4173571"/>
              <a:ext cx="1385349" cy="2811855"/>
            </a:xfrm>
            <a:custGeom>
              <a:avLst/>
              <a:gdLst>
                <a:gd name="connsiteX0" fmla="*/ 1385349 w 1385349"/>
                <a:gd name="connsiteY0" fmla="*/ 901432 h 2811855"/>
                <a:gd name="connsiteX1" fmla="*/ 0 w 1385349"/>
                <a:gd name="connsiteY1" fmla="*/ 0 h 2811855"/>
                <a:gd name="connsiteX2" fmla="*/ 0 w 1385349"/>
                <a:gd name="connsiteY2" fmla="*/ 1910422 h 2811855"/>
                <a:gd name="connsiteX3" fmla="*/ 1385349 w 1385349"/>
                <a:gd name="connsiteY3" fmla="*/ 2811855 h 2811855"/>
              </a:gdLst>
              <a:ahLst/>
              <a:cxnLst>
                <a:cxn ang="0">
                  <a:pos x="connsiteX0" y="connsiteY0"/>
                </a:cxn>
                <a:cxn ang="0">
                  <a:pos x="connsiteX1" y="connsiteY1"/>
                </a:cxn>
                <a:cxn ang="0">
                  <a:pos x="connsiteX2" y="connsiteY2"/>
                </a:cxn>
                <a:cxn ang="0">
                  <a:pos x="connsiteX3" y="connsiteY3"/>
                </a:cxn>
              </a:cxnLst>
              <a:rect l="l" t="t" r="r" b="b"/>
              <a:pathLst>
                <a:path w="1385349" h="2811855">
                  <a:moveTo>
                    <a:pt x="1385349" y="901432"/>
                  </a:moveTo>
                  <a:lnTo>
                    <a:pt x="0" y="0"/>
                  </a:lnTo>
                  <a:lnTo>
                    <a:pt x="0" y="1910422"/>
                  </a:lnTo>
                  <a:lnTo>
                    <a:pt x="1385349" y="2811855"/>
                  </a:lnTo>
                  <a:close/>
                </a:path>
              </a:pathLst>
            </a:custGeom>
            <a:solidFill>
              <a:srgbClr val="1F8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983098" flipV="1">
              <a:off x="2619157" y="828408"/>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6934723" y="5634559"/>
            <a:ext cx="433120" cy="925156"/>
            <a:chOff x="2091611" y="828408"/>
            <a:chExt cx="2954830" cy="6311590"/>
          </a:xfrm>
        </p:grpSpPr>
        <p:sp>
          <p:nvSpPr>
            <p:cNvPr id="22" name="任意多边形 21"/>
            <p:cNvSpPr/>
            <p:nvPr/>
          </p:nvSpPr>
          <p:spPr>
            <a:xfrm rot="1983098" flipV="1">
              <a:off x="3661092" y="2417719"/>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rot="19616902" flipH="1" flipV="1">
              <a:off x="2091611" y="4173571"/>
              <a:ext cx="1385349" cy="2811855"/>
            </a:xfrm>
            <a:custGeom>
              <a:avLst/>
              <a:gdLst>
                <a:gd name="connsiteX0" fmla="*/ 1385349 w 1385349"/>
                <a:gd name="connsiteY0" fmla="*/ 901432 h 2811855"/>
                <a:gd name="connsiteX1" fmla="*/ 0 w 1385349"/>
                <a:gd name="connsiteY1" fmla="*/ 0 h 2811855"/>
                <a:gd name="connsiteX2" fmla="*/ 0 w 1385349"/>
                <a:gd name="connsiteY2" fmla="*/ 1910422 h 2811855"/>
                <a:gd name="connsiteX3" fmla="*/ 1385349 w 1385349"/>
                <a:gd name="connsiteY3" fmla="*/ 2811855 h 2811855"/>
              </a:gdLst>
              <a:ahLst/>
              <a:cxnLst>
                <a:cxn ang="0">
                  <a:pos x="connsiteX0" y="connsiteY0"/>
                </a:cxn>
                <a:cxn ang="0">
                  <a:pos x="connsiteX1" y="connsiteY1"/>
                </a:cxn>
                <a:cxn ang="0">
                  <a:pos x="connsiteX2" y="connsiteY2"/>
                </a:cxn>
                <a:cxn ang="0">
                  <a:pos x="connsiteX3" y="connsiteY3"/>
                </a:cxn>
              </a:cxnLst>
              <a:rect l="l" t="t" r="r" b="b"/>
              <a:pathLst>
                <a:path w="1385349" h="2811855">
                  <a:moveTo>
                    <a:pt x="1385349" y="901432"/>
                  </a:moveTo>
                  <a:lnTo>
                    <a:pt x="0" y="0"/>
                  </a:lnTo>
                  <a:lnTo>
                    <a:pt x="0" y="1910422"/>
                  </a:lnTo>
                  <a:lnTo>
                    <a:pt x="1385349" y="2811855"/>
                  </a:lnTo>
                  <a:close/>
                </a:path>
              </a:pathLst>
            </a:custGeom>
            <a:solidFill>
              <a:srgbClr val="1F8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1983098" flipV="1">
              <a:off x="2619157" y="828408"/>
              <a:ext cx="1385349" cy="4722279"/>
            </a:xfrm>
            <a:custGeom>
              <a:avLst/>
              <a:gdLst>
                <a:gd name="connsiteX0" fmla="*/ 0 w 1385349"/>
                <a:gd name="connsiteY0" fmla="*/ 0 h 4722279"/>
                <a:gd name="connsiteX1" fmla="*/ 1385349 w 1385349"/>
                <a:gd name="connsiteY1" fmla="*/ 901432 h 4722279"/>
                <a:gd name="connsiteX2" fmla="*/ 1385349 w 1385349"/>
                <a:gd name="connsiteY2" fmla="*/ 4722279 h 4722279"/>
                <a:gd name="connsiteX3" fmla="*/ 0 w 1385349"/>
                <a:gd name="connsiteY3" fmla="*/ 3820846 h 4722279"/>
              </a:gdLst>
              <a:ahLst/>
              <a:cxnLst>
                <a:cxn ang="0">
                  <a:pos x="connsiteX0" y="connsiteY0"/>
                </a:cxn>
                <a:cxn ang="0">
                  <a:pos x="connsiteX1" y="connsiteY1"/>
                </a:cxn>
                <a:cxn ang="0">
                  <a:pos x="connsiteX2" y="connsiteY2"/>
                </a:cxn>
                <a:cxn ang="0">
                  <a:pos x="connsiteX3" y="connsiteY3"/>
                </a:cxn>
              </a:cxnLst>
              <a:rect l="l" t="t" r="r" b="b"/>
              <a:pathLst>
                <a:path w="1385349" h="4722279">
                  <a:moveTo>
                    <a:pt x="0" y="0"/>
                  </a:moveTo>
                  <a:lnTo>
                    <a:pt x="1385349" y="901432"/>
                  </a:lnTo>
                  <a:lnTo>
                    <a:pt x="1385349" y="4722279"/>
                  </a:lnTo>
                  <a:lnTo>
                    <a:pt x="0" y="3820846"/>
                  </a:ln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1" y="1997420"/>
            <a:ext cx="6091461" cy="2207632"/>
            <a:chOff x="1" y="1997420"/>
            <a:chExt cx="6091461" cy="2207632"/>
          </a:xfrm>
        </p:grpSpPr>
        <p:grpSp>
          <p:nvGrpSpPr>
            <p:cNvPr id="32" name="组合 31"/>
            <p:cNvGrpSpPr/>
            <p:nvPr/>
          </p:nvGrpSpPr>
          <p:grpSpPr>
            <a:xfrm>
              <a:off x="2" y="2713297"/>
              <a:ext cx="5124068" cy="1491755"/>
              <a:chOff x="2" y="2713297"/>
              <a:chExt cx="5124068" cy="1491755"/>
            </a:xfrm>
          </p:grpSpPr>
          <p:sp>
            <p:nvSpPr>
              <p:cNvPr id="6" name="任意多边形 5"/>
              <p:cNvSpPr/>
              <p:nvPr/>
            </p:nvSpPr>
            <p:spPr>
              <a:xfrm rot="16200000" flipV="1">
                <a:off x="1846157" y="867142"/>
                <a:ext cx="1431757" cy="5124068"/>
              </a:xfrm>
              <a:custGeom>
                <a:avLst/>
                <a:gdLst>
                  <a:gd name="connsiteX0" fmla="*/ 1431757 w 1431757"/>
                  <a:gd name="connsiteY0" fmla="*/ 4560214 h 5124068"/>
                  <a:gd name="connsiteX1" fmla="*/ 1431757 w 1431757"/>
                  <a:gd name="connsiteY1" fmla="*/ 3629437 h 5124068"/>
                  <a:gd name="connsiteX2" fmla="*/ 1431757 w 1431757"/>
                  <a:gd name="connsiteY2" fmla="*/ 930777 h 5124068"/>
                  <a:gd name="connsiteX3" fmla="*/ 1431757 w 1431757"/>
                  <a:gd name="connsiteY3" fmla="*/ 0 h 5124068"/>
                  <a:gd name="connsiteX4" fmla="*/ 2 w 1431757"/>
                  <a:gd name="connsiteY4" fmla="*/ 956959 h 5124068"/>
                  <a:gd name="connsiteX5" fmla="*/ 2 w 1431757"/>
                  <a:gd name="connsiteY5" fmla="*/ 1847839 h 5124068"/>
                  <a:gd name="connsiteX6" fmla="*/ 0 w 1431757"/>
                  <a:gd name="connsiteY6" fmla="*/ 1847840 h 5124068"/>
                  <a:gd name="connsiteX7" fmla="*/ 0 w 1431757"/>
                  <a:gd name="connsiteY7" fmla="*/ 2778617 h 5124068"/>
                  <a:gd name="connsiteX8" fmla="*/ 0 w 1431757"/>
                  <a:gd name="connsiteY8" fmla="*/ 5124068 h 5124068"/>
                  <a:gd name="connsiteX9" fmla="*/ 1431755 w 1431757"/>
                  <a:gd name="connsiteY9" fmla="*/ 5124068 h 5124068"/>
                  <a:gd name="connsiteX10" fmla="*/ 1431755 w 1431757"/>
                  <a:gd name="connsiteY10" fmla="*/ 4560215 h 512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1757" h="5124068">
                    <a:moveTo>
                      <a:pt x="1431757" y="4560214"/>
                    </a:moveTo>
                    <a:lnTo>
                      <a:pt x="1431757" y="3629437"/>
                    </a:lnTo>
                    <a:lnTo>
                      <a:pt x="1431757" y="930777"/>
                    </a:lnTo>
                    <a:lnTo>
                      <a:pt x="1431757" y="0"/>
                    </a:lnTo>
                    <a:lnTo>
                      <a:pt x="2" y="956959"/>
                    </a:lnTo>
                    <a:lnTo>
                      <a:pt x="2" y="1847839"/>
                    </a:lnTo>
                    <a:lnTo>
                      <a:pt x="0" y="1847840"/>
                    </a:lnTo>
                    <a:lnTo>
                      <a:pt x="0" y="2778617"/>
                    </a:lnTo>
                    <a:lnTo>
                      <a:pt x="0" y="5124068"/>
                    </a:lnTo>
                    <a:lnTo>
                      <a:pt x="1431755" y="5124068"/>
                    </a:lnTo>
                    <a:lnTo>
                      <a:pt x="1431755" y="4560215"/>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1198490" y="3374055"/>
                <a:ext cx="2159566" cy="830997"/>
              </a:xfrm>
              <a:prstGeom prst="rect">
                <a:avLst/>
              </a:prstGeom>
              <a:noFill/>
            </p:spPr>
            <p:txBody>
              <a:bodyPr wrap="none" rtlCol="0">
                <a:spAutoFit/>
              </a:bodyPr>
              <a:lstStyle/>
              <a:p>
                <a:r>
                  <a:rPr lang="en-US" altLang="zh-CN" sz="4800" dirty="0">
                    <a:solidFill>
                      <a:schemeClr val="bg1"/>
                    </a:solidFill>
                    <a:latin typeface="Agency FB" panose="020B0503020202020204" pitchFamily="34" charset="0"/>
                    <a:ea typeface="微软雅黑" panose="020B0503020204020204" pitchFamily="34" charset="-122"/>
                  </a:rPr>
                  <a:t>CONTENTS</a:t>
                </a:r>
                <a:endParaRPr lang="en-US" altLang="zh-CN" sz="3200" dirty="0">
                  <a:solidFill>
                    <a:schemeClr val="bg1"/>
                  </a:solidFill>
                  <a:latin typeface="Agency FB" panose="020B0503020202020204" pitchFamily="34" charset="0"/>
                  <a:ea typeface="微软雅黑" panose="020B0503020204020204" pitchFamily="34" charset="-122"/>
                </a:endParaRPr>
              </a:p>
            </p:txBody>
          </p:sp>
        </p:grpSp>
        <p:grpSp>
          <p:nvGrpSpPr>
            <p:cNvPr id="31" name="组合 30"/>
            <p:cNvGrpSpPr/>
            <p:nvPr/>
          </p:nvGrpSpPr>
          <p:grpSpPr>
            <a:xfrm>
              <a:off x="1" y="1997420"/>
              <a:ext cx="6091461" cy="1431757"/>
              <a:chOff x="1" y="1997420"/>
              <a:chExt cx="6091461" cy="1431757"/>
            </a:xfrm>
          </p:grpSpPr>
          <p:sp>
            <p:nvSpPr>
              <p:cNvPr id="7" name="任意多边形 6"/>
              <p:cNvSpPr/>
              <p:nvPr/>
            </p:nvSpPr>
            <p:spPr>
              <a:xfrm rot="16200000" flipV="1">
                <a:off x="2329853" y="-332432"/>
                <a:ext cx="1431757" cy="6091461"/>
              </a:xfrm>
              <a:custGeom>
                <a:avLst/>
                <a:gdLst>
                  <a:gd name="connsiteX0" fmla="*/ 1431757 w 1431757"/>
                  <a:gd name="connsiteY0" fmla="*/ 6091461 h 6091461"/>
                  <a:gd name="connsiteX1" fmla="*/ 1431757 w 1431757"/>
                  <a:gd name="connsiteY1" fmla="*/ 4560214 h 6091461"/>
                  <a:gd name="connsiteX2" fmla="*/ 1431757 w 1431757"/>
                  <a:gd name="connsiteY2" fmla="*/ 3629437 h 6091461"/>
                  <a:gd name="connsiteX3" fmla="*/ 1431757 w 1431757"/>
                  <a:gd name="connsiteY3" fmla="*/ 3579716 h 6091461"/>
                  <a:gd name="connsiteX4" fmla="*/ 1431757 w 1431757"/>
                  <a:gd name="connsiteY4" fmla="*/ 2648939 h 6091461"/>
                  <a:gd name="connsiteX5" fmla="*/ 1431757 w 1431757"/>
                  <a:gd name="connsiteY5" fmla="*/ 930777 h 6091461"/>
                  <a:gd name="connsiteX6" fmla="*/ 1431757 w 1431757"/>
                  <a:gd name="connsiteY6" fmla="*/ 0 h 6091461"/>
                  <a:gd name="connsiteX7" fmla="*/ 2 w 1431757"/>
                  <a:gd name="connsiteY7" fmla="*/ 956959 h 6091461"/>
                  <a:gd name="connsiteX8" fmla="*/ 2 w 1431757"/>
                  <a:gd name="connsiteY8" fmla="*/ 1847839 h 6091461"/>
                  <a:gd name="connsiteX9" fmla="*/ 0 w 1431757"/>
                  <a:gd name="connsiteY9" fmla="*/ 1847840 h 6091461"/>
                  <a:gd name="connsiteX10" fmla="*/ 0 w 1431757"/>
                  <a:gd name="connsiteY10" fmla="*/ 2778617 h 6091461"/>
                  <a:gd name="connsiteX11" fmla="*/ 0 w 1431757"/>
                  <a:gd name="connsiteY11" fmla="*/ 4496779 h 6091461"/>
                  <a:gd name="connsiteX12" fmla="*/ 0 w 1431757"/>
                  <a:gd name="connsiteY12" fmla="*/ 5427556 h 6091461"/>
                  <a:gd name="connsiteX13" fmla="*/ 0 w 1431757"/>
                  <a:gd name="connsiteY13" fmla="*/ 5477278 h 6091461"/>
                  <a:gd name="connsiteX14" fmla="*/ 0 w 1431757"/>
                  <a:gd name="connsiteY14" fmla="*/ 6091461 h 609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1757" h="6091461">
                    <a:moveTo>
                      <a:pt x="1431757" y="6091461"/>
                    </a:moveTo>
                    <a:lnTo>
                      <a:pt x="1431757" y="4560214"/>
                    </a:lnTo>
                    <a:lnTo>
                      <a:pt x="1431757" y="3629437"/>
                    </a:lnTo>
                    <a:lnTo>
                      <a:pt x="1431757" y="3579716"/>
                    </a:lnTo>
                    <a:lnTo>
                      <a:pt x="1431757" y="2648939"/>
                    </a:lnTo>
                    <a:lnTo>
                      <a:pt x="1431757" y="930777"/>
                    </a:lnTo>
                    <a:lnTo>
                      <a:pt x="1431757" y="0"/>
                    </a:lnTo>
                    <a:lnTo>
                      <a:pt x="2" y="956959"/>
                    </a:lnTo>
                    <a:lnTo>
                      <a:pt x="2" y="1847839"/>
                    </a:lnTo>
                    <a:lnTo>
                      <a:pt x="0" y="1847840"/>
                    </a:lnTo>
                    <a:lnTo>
                      <a:pt x="0" y="2778617"/>
                    </a:lnTo>
                    <a:lnTo>
                      <a:pt x="0" y="4496779"/>
                    </a:lnTo>
                    <a:lnTo>
                      <a:pt x="0" y="5427556"/>
                    </a:lnTo>
                    <a:lnTo>
                      <a:pt x="0" y="5477278"/>
                    </a:lnTo>
                    <a:lnTo>
                      <a:pt x="0" y="6091461"/>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18"/>
              <p:cNvSpPr>
                <a:spLocks noChangeArrowheads="1"/>
              </p:cNvSpPr>
              <p:nvPr/>
            </p:nvSpPr>
            <p:spPr bwMode="auto">
              <a:xfrm>
                <a:off x="892307" y="2066297"/>
                <a:ext cx="31341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7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en-US" sz="72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26" name="文本框 25"/>
          <p:cNvSpPr txBox="1"/>
          <p:nvPr/>
        </p:nvSpPr>
        <p:spPr>
          <a:xfrm>
            <a:off x="8210855" y="1603611"/>
            <a:ext cx="2441694" cy="769441"/>
          </a:xfrm>
          <a:prstGeom prst="rect">
            <a:avLst/>
          </a:prstGeom>
          <a:noFill/>
        </p:spPr>
        <p:txBody>
          <a:bodyPr wrap="none" rtlCol="0">
            <a:spAutoFit/>
          </a:bodyPr>
          <a:lstStyle/>
          <a:p>
            <a:r>
              <a:rPr lang="zh-CN" altLang="en-US" sz="4400" dirty="0">
                <a:solidFill>
                  <a:srgbClr val="4C4B50"/>
                </a:solidFill>
                <a:latin typeface="微软雅黑" panose="020B0503020204020204" pitchFamily="34" charset="-122"/>
                <a:ea typeface="微软雅黑" panose="020B0503020204020204" pitchFamily="34" charset="-122"/>
              </a:rPr>
              <a:t>工作总结</a:t>
            </a:r>
          </a:p>
        </p:txBody>
      </p:sp>
      <p:sp>
        <p:nvSpPr>
          <p:cNvPr id="27" name="文本框 26"/>
          <p:cNvSpPr txBox="1"/>
          <p:nvPr/>
        </p:nvSpPr>
        <p:spPr>
          <a:xfrm>
            <a:off x="8198338" y="3017332"/>
            <a:ext cx="2441694" cy="769441"/>
          </a:xfrm>
          <a:prstGeom prst="rect">
            <a:avLst/>
          </a:prstGeom>
          <a:noFill/>
        </p:spPr>
        <p:txBody>
          <a:bodyPr wrap="none" rtlCol="0">
            <a:spAutoFit/>
          </a:bodyPr>
          <a:lstStyle/>
          <a:p>
            <a:r>
              <a:rPr lang="zh-CN" altLang="en-US" sz="4400" dirty="0">
                <a:solidFill>
                  <a:srgbClr val="4C4B50"/>
                </a:solidFill>
                <a:latin typeface="微软雅黑" panose="020B0503020204020204" pitchFamily="34" charset="-122"/>
                <a:ea typeface="微软雅黑" panose="020B0503020204020204" pitchFamily="34" charset="-122"/>
              </a:rPr>
              <a:t>重点项目</a:t>
            </a:r>
          </a:p>
        </p:txBody>
      </p:sp>
      <p:sp>
        <p:nvSpPr>
          <p:cNvPr id="28" name="文本框 27"/>
          <p:cNvSpPr txBox="1"/>
          <p:nvPr/>
        </p:nvSpPr>
        <p:spPr>
          <a:xfrm>
            <a:off x="8210855" y="4367739"/>
            <a:ext cx="2441694" cy="769441"/>
          </a:xfrm>
          <a:prstGeom prst="rect">
            <a:avLst/>
          </a:prstGeom>
          <a:noFill/>
        </p:spPr>
        <p:txBody>
          <a:bodyPr wrap="none" rtlCol="0">
            <a:spAutoFit/>
          </a:bodyPr>
          <a:lstStyle/>
          <a:p>
            <a:r>
              <a:rPr lang="zh-CN" altLang="en-US" sz="4400" dirty="0">
                <a:solidFill>
                  <a:srgbClr val="4C4B50"/>
                </a:solidFill>
                <a:latin typeface="微软雅黑" panose="020B0503020204020204" pitchFamily="34" charset="-122"/>
                <a:ea typeface="微软雅黑" panose="020B0503020204020204" pitchFamily="34" charset="-122"/>
              </a:rPr>
              <a:t>个人总结</a:t>
            </a:r>
          </a:p>
        </p:txBody>
      </p:sp>
      <p:sp>
        <p:nvSpPr>
          <p:cNvPr id="29" name="文本框 28"/>
          <p:cNvSpPr txBox="1"/>
          <p:nvPr/>
        </p:nvSpPr>
        <p:spPr>
          <a:xfrm>
            <a:off x="8198338" y="5718146"/>
            <a:ext cx="2448106" cy="769441"/>
          </a:xfrm>
          <a:prstGeom prst="rect">
            <a:avLst/>
          </a:prstGeom>
          <a:noFill/>
        </p:spPr>
        <p:txBody>
          <a:bodyPr wrap="none" rtlCol="0">
            <a:spAutoFit/>
          </a:bodyPr>
          <a:lstStyle/>
          <a:p>
            <a:r>
              <a:rPr lang="zh-CN" altLang="en-US" sz="4400" dirty="0">
                <a:solidFill>
                  <a:srgbClr val="4C4B50"/>
                </a:solidFill>
                <a:latin typeface="微软雅黑" panose="020B0503020204020204" pitchFamily="34" charset="-122"/>
                <a:ea typeface="微软雅黑" panose="020B0503020204020204" pitchFamily="34" charset="-122"/>
              </a:rPr>
              <a:t>工作规划</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2530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5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75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000"/>
                            </p:stCondLst>
                            <p:childTnLst>
                              <p:par>
                                <p:cTn id="30" presetID="25"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35" dur="1000" fill="hold"/>
                                        <p:tgtEl>
                                          <p:spTgt spid="26"/>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26"/>
                                        </p:tgtEl>
                                      </p:cBhvr>
                                    </p:animEffect>
                                  </p:childTnLst>
                                </p:cTn>
                              </p:par>
                            </p:childTnLst>
                          </p:cTn>
                        </p:par>
                        <p:par>
                          <p:cTn id="40" fill="hold">
                            <p:stCondLst>
                              <p:cond delay="3000"/>
                            </p:stCondLst>
                            <p:childTnLst>
                              <p:par>
                                <p:cTn id="41" presetID="25"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6" dur="1000" fill="hold"/>
                                        <p:tgtEl>
                                          <p:spTgt spid="27"/>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27"/>
                                        </p:tgtEl>
                                      </p:cBhvr>
                                    </p:animEffect>
                                  </p:childTnLst>
                                </p:cTn>
                              </p:par>
                            </p:childTnLst>
                          </p:cTn>
                        </p:par>
                        <p:par>
                          <p:cTn id="51" fill="hold">
                            <p:stCondLst>
                              <p:cond delay="4000"/>
                            </p:stCondLst>
                            <p:childTnLst>
                              <p:par>
                                <p:cTn id="52" presetID="25" presetClass="entr" presetSubtype="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childTnLst>
                          </p:cTn>
                        </p:par>
                        <p:par>
                          <p:cTn id="62" fill="hold">
                            <p:stCondLst>
                              <p:cond delay="5000"/>
                            </p:stCondLst>
                            <p:childTnLst>
                              <p:par>
                                <p:cTn id="63" presetID="25"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8" dur="1000" fill="hold"/>
                                        <p:tgtEl>
                                          <p:spTgt spid="29"/>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453336" y="166772"/>
            <a:ext cx="5277407"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对部门的意见跟建议</a:t>
            </a:r>
          </a:p>
        </p:txBody>
      </p:sp>
      <p:grpSp>
        <p:nvGrpSpPr>
          <p:cNvPr id="9" name="组合 8"/>
          <p:cNvGrpSpPr/>
          <p:nvPr/>
        </p:nvGrpSpPr>
        <p:grpSpPr>
          <a:xfrm>
            <a:off x="1428624" y="2286053"/>
            <a:ext cx="9334752" cy="3716345"/>
            <a:chOff x="1428624" y="2286053"/>
            <a:chExt cx="9334752" cy="3716345"/>
          </a:xfrm>
        </p:grpSpPr>
        <p:sp>
          <p:nvSpPr>
            <p:cNvPr id="10" name="圆角矩形 9"/>
            <p:cNvSpPr/>
            <p:nvPr/>
          </p:nvSpPr>
          <p:spPr>
            <a:xfrm>
              <a:off x="4546368" y="3357204"/>
              <a:ext cx="3120384" cy="1530492"/>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rgbClr val="D00022"/>
                </a:solidFill>
                <a:latin typeface="Calibri" panose="020F0502020204030204"/>
              </a:endParaRPr>
            </a:p>
          </p:txBody>
        </p:sp>
        <p:sp>
          <p:nvSpPr>
            <p:cNvPr id="11" name="圆角矩形 10"/>
            <p:cNvSpPr/>
            <p:nvPr/>
          </p:nvSpPr>
          <p:spPr>
            <a:xfrm>
              <a:off x="1428624" y="2286053"/>
              <a:ext cx="3978357"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sp>
          <p:nvSpPr>
            <p:cNvPr id="12" name="圆角矩形 11"/>
            <p:cNvSpPr/>
            <p:nvPr/>
          </p:nvSpPr>
          <p:spPr>
            <a:xfrm>
              <a:off x="6785020" y="2286053"/>
              <a:ext cx="3978356"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sp>
          <p:nvSpPr>
            <p:cNvPr id="13" name="圆角矩形 12"/>
            <p:cNvSpPr/>
            <p:nvPr/>
          </p:nvSpPr>
          <p:spPr>
            <a:xfrm>
              <a:off x="1428624" y="4471905"/>
              <a:ext cx="3978357"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sp>
          <p:nvSpPr>
            <p:cNvPr id="14" name="圆角矩形 13"/>
            <p:cNvSpPr/>
            <p:nvPr/>
          </p:nvSpPr>
          <p:spPr>
            <a:xfrm>
              <a:off x="6737502" y="4471904"/>
              <a:ext cx="3978356" cy="1530493"/>
            </a:xfrm>
            <a:prstGeom prst="roundRect">
              <a:avLst>
                <a:gd name="adj" fmla="val 10131"/>
              </a:avLst>
            </a:prstGeom>
            <a:solidFill>
              <a:schemeClr val="bg1">
                <a:lumMod val="85000"/>
              </a:schemeClr>
            </a:solidFill>
            <a:ln w="25400" cap="flat" cmpd="sng" algn="ctr">
              <a:noFill/>
              <a:prstDash val="solid"/>
            </a:ln>
            <a:effectLst/>
          </p:spPr>
          <p:txBody>
            <a:bodyPr anchor="ctr"/>
            <a:lstStyle/>
            <a:p>
              <a:pPr algn="ctr">
                <a:defRPr/>
              </a:pPr>
              <a:endParaRPr lang="en-US" sz="2135" kern="0">
                <a:solidFill>
                  <a:sysClr val="window" lastClr="FFFFFF"/>
                </a:solidFill>
                <a:latin typeface="Calibri" panose="020F0502020204030204"/>
              </a:endParaRPr>
            </a:p>
          </p:txBody>
        </p:sp>
      </p:grpSp>
      <p:cxnSp>
        <p:nvCxnSpPr>
          <p:cNvPr id="15" name="直接连接符 14"/>
          <p:cNvCxnSpPr/>
          <p:nvPr/>
        </p:nvCxnSpPr>
        <p:spPr>
          <a:xfrm>
            <a:off x="1518382" y="4122448"/>
            <a:ext cx="9147317" cy="0"/>
          </a:xfrm>
          <a:prstGeom prst="line">
            <a:avLst/>
          </a:prstGeom>
          <a:ln w="57150">
            <a:solidFill>
              <a:schemeClr val="tx1">
                <a:lumMod val="50000"/>
                <a:lumOff val="50000"/>
              </a:schemeClr>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125451" y="2147458"/>
            <a:ext cx="0" cy="3854941"/>
          </a:xfrm>
          <a:prstGeom prst="line">
            <a:avLst/>
          </a:prstGeom>
          <a:ln w="57150">
            <a:solidFill>
              <a:schemeClr val="tx1">
                <a:lumMod val="50000"/>
                <a:lumOff val="50000"/>
              </a:schemeClr>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016275" y="3614595"/>
            <a:ext cx="2138334" cy="1049368"/>
          </a:xfrm>
          <a:prstGeom prst="roundRect">
            <a:avLst>
              <a:gd name="adj" fmla="val 10131"/>
            </a:avLst>
          </a:prstGeom>
          <a:solidFill>
            <a:srgbClr val="4C4B50"/>
          </a:solidFill>
          <a:ln w="25400" cap="flat" cmpd="sng" algn="ctr">
            <a:solidFill>
              <a:sysClr val="window" lastClr="FFFFFF"/>
            </a:solidFill>
            <a:prstDash val="solid"/>
          </a:ln>
          <a:effectLst/>
        </p:spPr>
        <p:txBody>
          <a:bodyPr anchor="ctr"/>
          <a:lstStyle/>
          <a:p>
            <a:pPr algn="ctr">
              <a:lnSpc>
                <a:spcPct val="130000"/>
              </a:lnSpc>
              <a:defRPr/>
            </a:pPr>
            <a:r>
              <a:rPr lang="zh-CN" altLang="en-US" sz="3200" b="1" kern="0" dirty="0">
                <a:ln w="18415" cmpd="sng">
                  <a:noFill/>
                  <a:prstDash val="solid"/>
                </a:ln>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意见建议</a:t>
            </a:r>
            <a:endParaRPr lang="en-US" sz="3200" b="1" kern="0" dirty="0">
              <a:ln w="18415" cmpd="sng">
                <a:noFill/>
                <a:prstDash val="solid"/>
              </a:ln>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grpSp>
        <p:nvGrpSpPr>
          <p:cNvPr id="18" name="组合 17"/>
          <p:cNvGrpSpPr/>
          <p:nvPr/>
        </p:nvGrpSpPr>
        <p:grpSpPr>
          <a:xfrm>
            <a:off x="1526305" y="2133600"/>
            <a:ext cx="3724413" cy="1578445"/>
            <a:chOff x="1526305" y="2133600"/>
            <a:chExt cx="3724413" cy="1578445"/>
          </a:xfrm>
        </p:grpSpPr>
        <p:sp>
          <p:nvSpPr>
            <p:cNvPr id="19" name="圆角矩形 18"/>
            <p:cNvSpPr/>
            <p:nvPr/>
          </p:nvSpPr>
          <p:spPr>
            <a:xfrm>
              <a:off x="1684697" y="2133600"/>
              <a:ext cx="3468853" cy="1453275"/>
            </a:xfrm>
            <a:prstGeom prst="roundRect">
              <a:avLst>
                <a:gd name="adj" fmla="val 10131"/>
              </a:avLst>
            </a:prstGeom>
            <a:solidFill>
              <a:srgbClr val="2ABDC7"/>
            </a:solidFill>
            <a:ln w="25400" cap="flat" cmpd="sng" algn="ctr">
              <a:solidFill>
                <a:sysClr val="window" lastClr="FFFFFF"/>
              </a:solidFill>
              <a:prstDash val="solid"/>
            </a:ln>
            <a:effectLst/>
          </p:spPr>
          <p:txBody>
            <a:bodyPr lIns="96000" tIns="336000" rIns="96000" bIns="0" anchor="ctr"/>
            <a:lstStyle/>
            <a:p>
              <a:pPr algn="just"/>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KSO_GN1"/>
            <p:cNvSpPr txBox="1">
              <a:spLocks noChangeArrowheads="1"/>
            </p:cNvSpPr>
            <p:nvPr/>
          </p:nvSpPr>
          <p:spPr bwMode="auto">
            <a:xfrm flipH="1">
              <a:off x="1526305" y="2215170"/>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01</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1" name="TextBox 110"/>
            <p:cNvSpPr txBox="1"/>
            <p:nvPr/>
          </p:nvSpPr>
          <p:spPr>
            <a:xfrm>
              <a:off x="2604500" y="2542494"/>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7038453" y="2133600"/>
            <a:ext cx="3610743" cy="1578445"/>
            <a:chOff x="7038453" y="2133600"/>
            <a:chExt cx="3610743" cy="1578445"/>
          </a:xfrm>
        </p:grpSpPr>
        <p:sp>
          <p:nvSpPr>
            <p:cNvPr id="23" name="圆角矩形 22"/>
            <p:cNvSpPr/>
            <p:nvPr/>
          </p:nvSpPr>
          <p:spPr>
            <a:xfrm>
              <a:off x="7038453" y="2133600"/>
              <a:ext cx="3468854" cy="1453275"/>
            </a:xfrm>
            <a:prstGeom prst="roundRect">
              <a:avLst>
                <a:gd name="adj" fmla="val 10131"/>
              </a:avLst>
            </a:prstGeom>
            <a:solidFill>
              <a:srgbClr val="2ABDC7"/>
            </a:solidFill>
            <a:ln w="25400" cap="flat" cmpd="sng" algn="ctr">
              <a:solidFill>
                <a:sysClr val="window" lastClr="FFFFFF"/>
              </a:solidFill>
              <a:prstDash val="solid"/>
            </a:ln>
            <a:effectLst/>
          </p:spPr>
          <p:txBody>
            <a:bodyPr lIns="96000" tIns="336000" rIns="96000" bIns="0" anchor="ctr"/>
            <a:lstStyle/>
            <a:p>
              <a:pPr algn="ctr">
                <a:lnSpc>
                  <a:spcPct val="130000"/>
                </a:lnSpc>
                <a:defRPr/>
              </a:pPr>
              <a:endParaRPr lang="zh-CN" altLang="en-US" sz="2665"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KSO_GN2"/>
            <p:cNvSpPr txBox="1">
              <a:spLocks noChangeArrowheads="1"/>
            </p:cNvSpPr>
            <p:nvPr/>
          </p:nvSpPr>
          <p:spPr bwMode="auto">
            <a:xfrm flipH="1">
              <a:off x="9648667" y="2215170"/>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03</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5" name="TextBox 110"/>
            <p:cNvSpPr txBox="1"/>
            <p:nvPr/>
          </p:nvSpPr>
          <p:spPr>
            <a:xfrm>
              <a:off x="7603451" y="2542494"/>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518382" y="4725340"/>
            <a:ext cx="3732336" cy="1480984"/>
            <a:chOff x="1518382" y="4725340"/>
            <a:chExt cx="3732336" cy="1480984"/>
          </a:xfrm>
        </p:grpSpPr>
        <p:sp>
          <p:nvSpPr>
            <p:cNvPr id="27" name="圆角矩形 26"/>
            <p:cNvSpPr/>
            <p:nvPr/>
          </p:nvSpPr>
          <p:spPr>
            <a:xfrm>
              <a:off x="1684697" y="4725340"/>
              <a:ext cx="3468853" cy="1453275"/>
            </a:xfrm>
            <a:prstGeom prst="roundRect">
              <a:avLst>
                <a:gd name="adj" fmla="val 10131"/>
              </a:avLst>
            </a:prstGeom>
            <a:solidFill>
              <a:srgbClr val="2ABDC7"/>
            </a:solidFill>
            <a:ln w="25400" cap="flat" cmpd="sng" algn="ctr">
              <a:solidFill>
                <a:sysClr val="window" lastClr="FFFFFF"/>
              </a:solidFill>
              <a:prstDash val="solid"/>
            </a:ln>
            <a:effectLst/>
          </p:spPr>
          <p:txBody>
            <a:bodyPr lIns="96000" tIns="0" rIns="96000" bIns="336000" anchor="ctr"/>
            <a:lstStyle/>
            <a:p>
              <a:pPr algn="ctr">
                <a:lnSpc>
                  <a:spcPct val="130000"/>
                </a:lnSpc>
                <a:defRPr/>
              </a:pPr>
              <a:endParaRPr lang="zh-CN" altLang="en-US" sz="2665"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KSO_GN4"/>
            <p:cNvSpPr txBox="1">
              <a:spLocks noChangeArrowheads="1"/>
            </p:cNvSpPr>
            <p:nvPr/>
          </p:nvSpPr>
          <p:spPr bwMode="auto">
            <a:xfrm flipH="1">
              <a:off x="1518382" y="5766787"/>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02</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29" name="TextBox 110"/>
            <p:cNvSpPr txBox="1"/>
            <p:nvPr/>
          </p:nvSpPr>
          <p:spPr>
            <a:xfrm>
              <a:off x="2604500" y="5036773"/>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6993572" y="4725339"/>
            <a:ext cx="3641768" cy="1480985"/>
            <a:chOff x="6993572" y="4725339"/>
            <a:chExt cx="3641768" cy="1480985"/>
          </a:xfrm>
        </p:grpSpPr>
        <p:sp>
          <p:nvSpPr>
            <p:cNvPr id="31" name="圆角矩形 30"/>
            <p:cNvSpPr/>
            <p:nvPr/>
          </p:nvSpPr>
          <p:spPr>
            <a:xfrm>
              <a:off x="6993572" y="4725339"/>
              <a:ext cx="3468854" cy="1453275"/>
            </a:xfrm>
            <a:prstGeom prst="roundRect">
              <a:avLst>
                <a:gd name="adj" fmla="val 10131"/>
              </a:avLst>
            </a:prstGeom>
            <a:solidFill>
              <a:srgbClr val="2ABDC7"/>
            </a:solidFill>
            <a:ln w="25400" cap="flat" cmpd="sng" algn="ctr">
              <a:solidFill>
                <a:sysClr val="window" lastClr="FFFFFF"/>
              </a:solidFill>
              <a:prstDash val="solid"/>
            </a:ln>
            <a:effectLst/>
          </p:spPr>
          <p:txBody>
            <a:bodyPr lIns="96000" tIns="0" rIns="96000" bIns="336000" anchor="ctr"/>
            <a:lstStyle/>
            <a:p>
              <a:pPr algn="ctr">
                <a:lnSpc>
                  <a:spcPct val="130000"/>
                </a:lnSpc>
                <a:defRPr/>
              </a:pPr>
              <a:endParaRPr lang="en-US" altLang="zh-CN" sz="2665"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KSO_GN3"/>
            <p:cNvSpPr txBox="1">
              <a:spLocks noChangeArrowheads="1"/>
            </p:cNvSpPr>
            <p:nvPr/>
          </p:nvSpPr>
          <p:spPr bwMode="auto">
            <a:xfrm flipH="1">
              <a:off x="9634811" y="5794497"/>
              <a:ext cx="1000529" cy="411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pPr>
              <a:r>
                <a:rPr lang="en-US" altLang="zh-CN"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rPr>
                <a:t>04</a:t>
              </a:r>
              <a:endParaRPr lang="zh-CN" altLang="en-US" sz="3600" b="1" dirty="0">
                <a:solidFill>
                  <a:srgbClr val="FFFFFF"/>
                </a:solidFill>
                <a:latin typeface="Arial Rounded MT Bold" panose="020F0704030504030204" pitchFamily="34" charset="0"/>
                <a:ea typeface="微软雅黑" panose="020B0503020204020204" pitchFamily="34" charset="-122"/>
                <a:cs typeface="Times New Roman" panose="02020603050405020304" pitchFamily="18" charset="0"/>
              </a:endParaRPr>
            </a:p>
          </p:txBody>
        </p:sp>
        <p:sp>
          <p:nvSpPr>
            <p:cNvPr id="33" name="TextBox 110"/>
            <p:cNvSpPr txBox="1"/>
            <p:nvPr/>
          </p:nvSpPr>
          <p:spPr>
            <a:xfrm>
              <a:off x="7603451" y="5036773"/>
              <a:ext cx="2646218" cy="1169551"/>
            </a:xfrm>
            <a:prstGeom prst="rect">
              <a:avLst/>
            </a:prstGeom>
            <a:noFill/>
          </p:spPr>
          <p:txBody>
            <a:bodyPr wrap="square" lIns="0" tIns="0" rIns="0" bIns="0" rtlCol="0">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单击此处输入标题</a:t>
              </a:r>
              <a:endParaRPr lang="en-US" altLang="zh-CN" sz="20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r>
                <a:rPr lang="zh-CN" altLang="en-US" sz="12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rgbClr val="FFFFFF"/>
                </a:solidFill>
                <a:latin typeface="微软雅黑" panose="020B0503020204020204" pitchFamily="34" charset="-122"/>
                <a:ea typeface="微软雅黑" panose="020B0503020204020204" pitchFamily="34" charset="-122"/>
              </a:endParaRPr>
            </a:p>
            <a:p>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Horizontal)">
                                      <p:cBhvr>
                                        <p:cTn id="11" dur="500"/>
                                        <p:tgtEl>
                                          <p:spTgt spid="16"/>
                                        </p:tgtEl>
                                      </p:cBhvr>
                                    </p:animEffect>
                                  </p:childTnLst>
                                </p:cTn>
                              </p:par>
                              <p:par>
                                <p:cTn id="12" presetID="16" presetClass="entr" presetSubtype="37"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childTnLst>
                          </p:cTn>
                        </p:par>
                        <p:par>
                          <p:cTn id="15" fill="hold">
                            <p:stCondLst>
                              <p:cond delay="1000"/>
                            </p:stCondLst>
                            <p:childTnLst>
                              <p:par>
                                <p:cTn id="16" presetID="23" presetClass="entr" presetSubtype="3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750" fill="hold"/>
                                        <p:tgtEl>
                                          <p:spTgt spid="17"/>
                                        </p:tgtEl>
                                        <p:attrNameLst>
                                          <p:attrName>ppt_w</p:attrName>
                                        </p:attrNameLst>
                                      </p:cBhvr>
                                      <p:tavLst>
                                        <p:tav tm="0">
                                          <p:val>
                                            <p:strVal val="4*#ppt_w"/>
                                          </p:val>
                                        </p:tav>
                                        <p:tav tm="100000">
                                          <p:val>
                                            <p:strVal val="#ppt_w"/>
                                          </p:val>
                                        </p:tav>
                                      </p:tavLst>
                                    </p:anim>
                                    <p:anim calcmode="lin" valueType="num">
                                      <p:cBhvr>
                                        <p:cTn id="19" dur="750" fill="hold"/>
                                        <p:tgtEl>
                                          <p:spTgt spid="17"/>
                                        </p:tgtEl>
                                        <p:attrNameLst>
                                          <p:attrName>ppt_h</p:attrName>
                                        </p:attrNameLst>
                                      </p:cBhvr>
                                      <p:tavLst>
                                        <p:tav tm="0">
                                          <p:val>
                                            <p:strVal val="4*#ppt_h"/>
                                          </p:val>
                                        </p:tav>
                                        <p:tav tm="100000">
                                          <p:val>
                                            <p:strVal val="#ppt_h"/>
                                          </p:val>
                                        </p:tav>
                                      </p:tavLst>
                                    </p:anim>
                                  </p:childTnLst>
                                </p:cTn>
                              </p:par>
                            </p:childTnLst>
                          </p:cTn>
                        </p:par>
                        <p:par>
                          <p:cTn id="20" fill="hold">
                            <p:stCondLst>
                              <p:cond delay="2000"/>
                            </p:stCondLst>
                            <p:childTnLst>
                              <p:par>
                                <p:cTn id="21" presetID="26" presetClass="emph" presetSubtype="0" fill="hold" grpId="1" nodeType="afterEffect">
                                  <p:stCondLst>
                                    <p:cond delay="0"/>
                                  </p:stCondLst>
                                  <p:childTnLst>
                                    <p:animEffect transition="out" filter="fade">
                                      <p:cBhvr>
                                        <p:cTn id="22" dur="500" tmFilter="0, 0; .2, .5; .8, .5; 1, 0"/>
                                        <p:tgtEl>
                                          <p:spTgt spid="17"/>
                                        </p:tgtEl>
                                      </p:cBhvr>
                                    </p:animEffect>
                                    <p:animScale>
                                      <p:cBhvr>
                                        <p:cTn id="23" dur="250" autoRev="1" fill="hold"/>
                                        <p:tgtEl>
                                          <p:spTgt spid="17"/>
                                        </p:tgtEl>
                                      </p:cBhvr>
                                      <p:by x="105000" y="105000"/>
                                    </p:animScale>
                                  </p:childTnLst>
                                </p:cTn>
                              </p:par>
                            </p:childTnLst>
                          </p:cTn>
                        </p:par>
                        <p:par>
                          <p:cTn id="24" fill="hold">
                            <p:stCondLst>
                              <p:cond delay="2500"/>
                            </p:stCondLst>
                            <p:childTnLst>
                              <p:par>
                                <p:cTn id="25" presetID="2" presetClass="entr" presetSubtype="8" decel="3800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tgtEl>
                                          <p:spTgt spid="18"/>
                                        </p:tgtEl>
                                        <p:attrNameLst>
                                          <p:attrName>ppt_x</p:attrName>
                                        </p:attrNameLst>
                                      </p:cBhvr>
                                      <p:tavLst>
                                        <p:tav tm="0">
                                          <p:val>
                                            <p:strVal val="0-#ppt_w/2"/>
                                          </p:val>
                                        </p:tav>
                                        <p:tav tm="100000">
                                          <p:val>
                                            <p:strVal val="#ppt_x"/>
                                          </p:val>
                                        </p:tav>
                                      </p:tavLst>
                                    </p:anim>
                                    <p:anim calcmode="lin" valueType="num">
                                      <p:cBhvr additive="base">
                                        <p:cTn id="28" dur="10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decel="38000" fill="hold" nodeType="withEffect">
                                  <p:stCondLst>
                                    <p:cond delay="25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0-#ppt_w/2"/>
                                          </p:val>
                                        </p:tav>
                                        <p:tav tm="100000">
                                          <p:val>
                                            <p:strVal val="#ppt_x"/>
                                          </p:val>
                                        </p:tav>
                                      </p:tavLst>
                                    </p:anim>
                                    <p:anim calcmode="lin" valueType="num">
                                      <p:cBhvr additive="base">
                                        <p:cTn id="32" dur="1000" fill="hold"/>
                                        <p:tgtEl>
                                          <p:spTgt spid="2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decel="3800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1000" fill="hold"/>
                                        <p:tgtEl>
                                          <p:spTgt spid="22"/>
                                        </p:tgtEl>
                                        <p:attrNameLst>
                                          <p:attrName>ppt_x</p:attrName>
                                        </p:attrNameLst>
                                      </p:cBhvr>
                                      <p:tavLst>
                                        <p:tav tm="0">
                                          <p:val>
                                            <p:strVal val="1+#ppt_w/2"/>
                                          </p:val>
                                        </p:tav>
                                        <p:tav tm="100000">
                                          <p:val>
                                            <p:strVal val="#ppt_x"/>
                                          </p:val>
                                        </p:tav>
                                      </p:tavLst>
                                    </p:anim>
                                    <p:anim calcmode="lin" valueType="num">
                                      <p:cBhvr additive="base">
                                        <p:cTn id="37" dur="10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2" decel="38000" fill="hold" nodeType="withEffect">
                                  <p:stCondLst>
                                    <p:cond delay="25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1000" fill="hold"/>
                                        <p:tgtEl>
                                          <p:spTgt spid="30"/>
                                        </p:tgtEl>
                                        <p:attrNameLst>
                                          <p:attrName>ppt_x</p:attrName>
                                        </p:attrNameLst>
                                      </p:cBhvr>
                                      <p:tavLst>
                                        <p:tav tm="0">
                                          <p:val>
                                            <p:strVal val="1+#ppt_w/2"/>
                                          </p:val>
                                        </p:tav>
                                        <p:tav tm="100000">
                                          <p:val>
                                            <p:strVal val="#ppt_x"/>
                                          </p:val>
                                        </p:tav>
                                      </p:tavLst>
                                    </p:anim>
                                    <p:anim calcmode="lin" valueType="num">
                                      <p:cBhvr additive="base">
                                        <p:cTn id="41"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a:spLocks noChangeArrowheads="1"/>
          </p:cNvSpPr>
          <p:nvPr/>
        </p:nvSpPr>
        <p:spPr bwMode="auto">
          <a:xfrm flipH="1" flipV="1">
            <a:off x="4670425" y="3019425"/>
            <a:ext cx="7521575" cy="1679575"/>
          </a:xfrm>
          <a:custGeom>
            <a:avLst/>
            <a:gdLst>
              <a:gd name="T0" fmla="*/ 7001022 w 7521532"/>
              <a:gd name="T1" fmla="*/ 1678742 h 1678742"/>
              <a:gd name="T2" fmla="*/ 0 w 7521532"/>
              <a:gd name="T3" fmla="*/ 1678742 h 1678742"/>
              <a:gd name="T4" fmla="*/ 0 w 7521532"/>
              <a:gd name="T5" fmla="*/ 2345 h 1678742"/>
              <a:gd name="T6" fmla="*/ 520510 w 7521532"/>
              <a:gd name="T7" fmla="*/ 2345 h 1678742"/>
              <a:gd name="T8" fmla="*/ 520510 w 7521532"/>
              <a:gd name="T9" fmla="*/ 0 h 1678742"/>
              <a:gd name="T10" fmla="*/ 5982046 w 7521532"/>
              <a:gd name="T11" fmla="*/ 0 h 1678742"/>
              <a:gd name="T12" fmla="*/ 7521532 w 7521532"/>
              <a:gd name="T13" fmla="*/ 1676397 h 1678742"/>
              <a:gd name="T14" fmla="*/ 6998869 w 7521532"/>
              <a:gd name="T15" fmla="*/ 1676397 h 1678742"/>
              <a:gd name="T16" fmla="*/ 0 60000 65536"/>
              <a:gd name="T17" fmla="*/ 0 60000 65536"/>
              <a:gd name="T18" fmla="*/ 0 60000 65536"/>
              <a:gd name="T19" fmla="*/ 0 60000 65536"/>
              <a:gd name="T20" fmla="*/ 0 60000 65536"/>
              <a:gd name="T21" fmla="*/ 0 60000 65536"/>
              <a:gd name="T22" fmla="*/ 0 60000 65536"/>
              <a:gd name="T23" fmla="*/ 0 60000 65536"/>
              <a:gd name="T24" fmla="*/ 0 w 7521532"/>
              <a:gd name="T25" fmla="*/ 0 h 1678742"/>
              <a:gd name="T26" fmla="*/ 7521532 w 7521532"/>
              <a:gd name="T27" fmla="*/ 1678742 h 16787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1532" h="1678742">
                <a:moveTo>
                  <a:pt x="7001022" y="1678742"/>
                </a:moveTo>
                <a:lnTo>
                  <a:pt x="0" y="1678742"/>
                </a:lnTo>
                <a:lnTo>
                  <a:pt x="0" y="2345"/>
                </a:lnTo>
                <a:lnTo>
                  <a:pt x="520510" y="2345"/>
                </a:lnTo>
                <a:lnTo>
                  <a:pt x="520510" y="0"/>
                </a:lnTo>
                <a:lnTo>
                  <a:pt x="5982046" y="0"/>
                </a:lnTo>
                <a:lnTo>
                  <a:pt x="7521532" y="1676397"/>
                </a:lnTo>
                <a:lnTo>
                  <a:pt x="6998869" y="1676397"/>
                </a:lnTo>
                <a:close/>
              </a:path>
            </a:pathLst>
          </a:custGeom>
          <a:solidFill>
            <a:srgbClr val="2ABDC7"/>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 name="直接连接符 7"/>
          <p:cNvSpPr>
            <a:spLocks noChangeShapeType="1"/>
          </p:cNvSpPr>
          <p:nvPr/>
        </p:nvSpPr>
        <p:spPr bwMode="auto">
          <a:xfrm>
            <a:off x="5359400" y="3746500"/>
            <a:ext cx="2279650" cy="2570163"/>
          </a:xfrm>
          <a:prstGeom prst="line">
            <a:avLst/>
          </a:prstGeom>
          <a:noFill/>
          <a:ln w="12700" cap="flat" cmpd="sng">
            <a:solidFill>
              <a:srgbClr val="2ABDC7"/>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2"/>
          <p:cNvSpPr>
            <a:spLocks noChangeShapeType="1"/>
          </p:cNvSpPr>
          <p:nvPr/>
        </p:nvSpPr>
        <p:spPr bwMode="auto">
          <a:xfrm>
            <a:off x="2558957" y="639763"/>
            <a:ext cx="2279650" cy="2570162"/>
          </a:xfrm>
          <a:prstGeom prst="line">
            <a:avLst/>
          </a:prstGeom>
          <a:noFill/>
          <a:ln w="12700" cap="flat" cmpd="sng">
            <a:solidFill>
              <a:srgbClr val="4C4B50"/>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任意多边形 16"/>
          <p:cNvSpPr>
            <a:spLocks noChangeArrowheads="1"/>
          </p:cNvSpPr>
          <p:nvPr/>
        </p:nvSpPr>
        <p:spPr bwMode="auto">
          <a:xfrm flipH="1" flipV="1">
            <a:off x="0" y="1995488"/>
            <a:ext cx="5022850" cy="1450975"/>
          </a:xfrm>
          <a:custGeom>
            <a:avLst/>
            <a:gdLst>
              <a:gd name="T0" fmla="*/ 5022162 w 5022162"/>
              <a:gd name="T1" fmla="*/ 1451317 h 1451317"/>
              <a:gd name="T2" fmla="*/ 4979958 w 5022162"/>
              <a:gd name="T3" fmla="*/ 1451317 h 1451317"/>
              <a:gd name="T4" fmla="*/ 1663634 w 5022162"/>
              <a:gd name="T5" fmla="*/ 1451317 h 1451317"/>
              <a:gd name="T6" fmla="*/ 1255668 w 5022162"/>
              <a:gd name="T7" fmla="*/ 1451317 h 1451317"/>
              <a:gd name="T8" fmla="*/ 0 w 5022162"/>
              <a:gd name="T9" fmla="*/ 15123 h 1451317"/>
              <a:gd name="T10" fmla="*/ 0 w 5022162"/>
              <a:gd name="T11" fmla="*/ 0 h 1451317"/>
              <a:gd name="T12" fmla="*/ 407966 w 5022162"/>
              <a:gd name="T13" fmla="*/ 0 h 1451317"/>
              <a:gd name="T14" fmla="*/ 4979958 w 5022162"/>
              <a:gd name="T15" fmla="*/ 0 h 1451317"/>
              <a:gd name="T16" fmla="*/ 5022162 w 5022162"/>
              <a:gd name="T17" fmla="*/ 0 h 14513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2162"/>
              <a:gd name="T28" fmla="*/ 0 h 1451317"/>
              <a:gd name="T29" fmla="*/ 5022162 w 5022162"/>
              <a:gd name="T30" fmla="*/ 1451317 h 14513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2162" h="1451317">
                <a:moveTo>
                  <a:pt x="5022162" y="1451317"/>
                </a:moveTo>
                <a:lnTo>
                  <a:pt x="4979958" y="1451317"/>
                </a:lnTo>
                <a:lnTo>
                  <a:pt x="1663634" y="1451317"/>
                </a:lnTo>
                <a:lnTo>
                  <a:pt x="1255668" y="1451317"/>
                </a:lnTo>
                <a:lnTo>
                  <a:pt x="0" y="15123"/>
                </a:lnTo>
                <a:lnTo>
                  <a:pt x="0" y="0"/>
                </a:lnTo>
                <a:lnTo>
                  <a:pt x="407966" y="0"/>
                </a:lnTo>
                <a:lnTo>
                  <a:pt x="4979958" y="0"/>
                </a:lnTo>
                <a:lnTo>
                  <a:pt x="5022162" y="0"/>
                </a:lnTo>
                <a:close/>
              </a:path>
            </a:pathLst>
          </a:custGeom>
          <a:solidFill>
            <a:srgbClr val="4C4B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文本框 17"/>
          <p:cNvSpPr>
            <a:spLocks noChangeArrowheads="1"/>
          </p:cNvSpPr>
          <p:nvPr/>
        </p:nvSpPr>
        <p:spPr bwMode="auto">
          <a:xfrm>
            <a:off x="467615" y="2150884"/>
            <a:ext cx="34050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7200" b="1" dirty="0">
                <a:solidFill>
                  <a:srgbClr val="FFFFFF"/>
                </a:solidFill>
                <a:latin typeface="Agency FB" panose="020B0503020202020204" pitchFamily="34" charset="0"/>
                <a:sym typeface="Impact" panose="020B0806030902050204" pitchFamily="34" charset="0"/>
              </a:rPr>
              <a:t>PART    04</a:t>
            </a:r>
            <a:endParaRPr lang="en-US" sz="6000" b="1" dirty="0">
              <a:solidFill>
                <a:srgbClr val="FFFFFF"/>
              </a:solidFill>
              <a:latin typeface="Agency FB" panose="020B0503020202020204" pitchFamily="34" charset="0"/>
              <a:sym typeface="Impact" panose="020B0806030902050204" pitchFamily="34" charset="0"/>
            </a:endParaRPr>
          </a:p>
        </p:txBody>
      </p:sp>
      <p:sp>
        <p:nvSpPr>
          <p:cNvPr id="12" name="文本框 11"/>
          <p:cNvSpPr txBox="1"/>
          <p:nvPr/>
        </p:nvSpPr>
        <p:spPr>
          <a:xfrm>
            <a:off x="6876161" y="3181763"/>
            <a:ext cx="4288353" cy="1323439"/>
          </a:xfrm>
          <a:prstGeom prst="rect">
            <a:avLst/>
          </a:prstGeom>
          <a:noFill/>
        </p:spPr>
        <p:txBody>
          <a:bodyPr wrap="non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工作规划</a:t>
            </a:r>
          </a:p>
        </p:txBody>
      </p:sp>
    </p:spTree>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253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25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12"/>
                                        </p:tgtEl>
                                        <p:attrNameLst>
                                          <p:attrName>style.visibility</p:attrName>
                                        </p:attrNameLst>
                                      </p:cBhvr>
                                      <p:to>
                                        <p:strVal val="visible"/>
                                      </p:to>
                                    </p:set>
                                    <p:set>
                                      <p:cBhvr>
                                        <p:cTn id="29" dur="455" fill="hold">
                                          <p:stCondLst>
                                            <p:cond delay="0"/>
                                          </p:stCondLst>
                                        </p:cTn>
                                        <p:tgtEl>
                                          <p:spTgt spid="12"/>
                                        </p:tgtEl>
                                        <p:attrNameLst>
                                          <p:attrName>style.rotation</p:attrName>
                                        </p:attrNameLst>
                                      </p:cBhvr>
                                      <p:to>
                                        <p:strVal val="-45.0"/>
                                      </p:to>
                                    </p:set>
                                    <p:anim calcmode="lin" valueType="num">
                                      <p:cBhvr>
                                        <p:cTn id="30"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072985" y="1990701"/>
            <a:ext cx="7095655" cy="1323975"/>
            <a:chOff x="1072985" y="1990701"/>
            <a:chExt cx="7095655" cy="1323975"/>
          </a:xfrm>
        </p:grpSpPr>
        <p:cxnSp>
          <p:nvCxnSpPr>
            <p:cNvPr id="9" name="直接连接符 8"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CxnSpPr>
              <a:endCxn id="11" idx="15"/>
            </p:cNvCxnSpPr>
            <p:nvPr/>
          </p:nvCxnSpPr>
          <p:spPr>
            <a:xfrm flipV="1">
              <a:off x="2009579" y="2652689"/>
              <a:ext cx="1527583" cy="4124"/>
            </a:xfrm>
            <a:prstGeom prst="line">
              <a:avLst/>
            </a:prstGeom>
            <a:ln w="381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10" name="椭圆 9"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1072985" y="2039205"/>
              <a:ext cx="1204664" cy="1204663"/>
            </a:xfrm>
            <a:prstGeom prst="ellipse">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3537162" y="1990701"/>
              <a:ext cx="4631478" cy="1323975"/>
            </a:xfrm>
            <a:custGeom>
              <a:avLst/>
              <a:gdLst>
                <a:gd name="connsiteX0" fmla="*/ 563558 w 4029881"/>
                <a:gd name="connsiteY0" fmla="*/ 0 h 1152000"/>
                <a:gd name="connsiteX1" fmla="*/ 576000 w 4029881"/>
                <a:gd name="connsiteY1" fmla="*/ 0 h 1152000"/>
                <a:gd name="connsiteX2" fmla="*/ 3453881 w 4029881"/>
                <a:gd name="connsiteY2" fmla="*/ 0 h 1152000"/>
                <a:gd name="connsiteX3" fmla="*/ 3478401 w 4029881"/>
                <a:gd name="connsiteY3" fmla="*/ 0 h 1152000"/>
                <a:gd name="connsiteX4" fmla="*/ 3478401 w 4029881"/>
                <a:gd name="connsiteY4" fmla="*/ 2472 h 1152000"/>
                <a:gd name="connsiteX5" fmla="*/ 3569965 w 4029881"/>
                <a:gd name="connsiteY5" fmla="*/ 11702 h 1152000"/>
                <a:gd name="connsiteX6" fmla="*/ 4029881 w 4029881"/>
                <a:gd name="connsiteY6" fmla="*/ 576000 h 1152000"/>
                <a:gd name="connsiteX7" fmla="*/ 3569965 w 4029881"/>
                <a:gd name="connsiteY7" fmla="*/ 1140298 h 1152000"/>
                <a:gd name="connsiteX8" fmla="*/ 3478401 w 4029881"/>
                <a:gd name="connsiteY8" fmla="*/ 1149528 h 1152000"/>
                <a:gd name="connsiteX9" fmla="*/ 3478401 w 4029881"/>
                <a:gd name="connsiteY9" fmla="*/ 1152000 h 1152000"/>
                <a:gd name="connsiteX10" fmla="*/ 3453881 w 4029881"/>
                <a:gd name="connsiteY10" fmla="*/ 1152000 h 1152000"/>
                <a:gd name="connsiteX11" fmla="*/ 576000 w 4029881"/>
                <a:gd name="connsiteY11" fmla="*/ 1152000 h 1152000"/>
                <a:gd name="connsiteX12" fmla="*/ 563558 w 4029881"/>
                <a:gd name="connsiteY12" fmla="*/ 1152000 h 1152000"/>
                <a:gd name="connsiteX13" fmla="*/ 563558 w 4029881"/>
                <a:gd name="connsiteY13" fmla="*/ 1150746 h 1152000"/>
                <a:gd name="connsiteX14" fmla="*/ 459916 w 4029881"/>
                <a:gd name="connsiteY14" fmla="*/ 1140298 h 1152000"/>
                <a:gd name="connsiteX15" fmla="*/ 0 w 4029881"/>
                <a:gd name="connsiteY15" fmla="*/ 576000 h 1152000"/>
                <a:gd name="connsiteX16" fmla="*/ 459916 w 4029881"/>
                <a:gd name="connsiteY16" fmla="*/ 11702 h 1152000"/>
                <a:gd name="connsiteX17" fmla="*/ 563558 w 4029881"/>
                <a:gd name="connsiteY17" fmla="*/ 1254 h 11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9881" h="1152000">
                  <a:moveTo>
                    <a:pt x="563558" y="0"/>
                  </a:moveTo>
                  <a:lnTo>
                    <a:pt x="576000" y="0"/>
                  </a:lnTo>
                  <a:lnTo>
                    <a:pt x="3453881" y="0"/>
                  </a:lnTo>
                  <a:lnTo>
                    <a:pt x="3478401" y="0"/>
                  </a:lnTo>
                  <a:lnTo>
                    <a:pt x="3478401" y="2472"/>
                  </a:lnTo>
                  <a:lnTo>
                    <a:pt x="3569965" y="11702"/>
                  </a:lnTo>
                  <a:cubicBezTo>
                    <a:pt x="3832439" y="65412"/>
                    <a:pt x="4029881" y="297649"/>
                    <a:pt x="4029881" y="576000"/>
                  </a:cubicBezTo>
                  <a:cubicBezTo>
                    <a:pt x="4029881" y="854352"/>
                    <a:pt x="3832439" y="1086588"/>
                    <a:pt x="3569965" y="1140298"/>
                  </a:cubicBezTo>
                  <a:lnTo>
                    <a:pt x="3478401" y="1149528"/>
                  </a:lnTo>
                  <a:lnTo>
                    <a:pt x="3478401" y="1152000"/>
                  </a:lnTo>
                  <a:lnTo>
                    <a:pt x="3453881" y="1152000"/>
                  </a:lnTo>
                  <a:lnTo>
                    <a:pt x="576000" y="1152000"/>
                  </a:lnTo>
                  <a:lnTo>
                    <a:pt x="563558" y="1152000"/>
                  </a:lnTo>
                  <a:lnTo>
                    <a:pt x="563558" y="1150746"/>
                  </a:lnTo>
                  <a:lnTo>
                    <a:pt x="459916" y="1140298"/>
                  </a:lnTo>
                  <a:cubicBezTo>
                    <a:pt x="197442" y="1086588"/>
                    <a:pt x="0" y="854352"/>
                    <a:pt x="0" y="576000"/>
                  </a:cubicBezTo>
                  <a:cubicBezTo>
                    <a:pt x="0" y="297649"/>
                    <a:pt x="197442" y="65412"/>
                    <a:pt x="459916" y="11702"/>
                  </a:cubicBezTo>
                  <a:lnTo>
                    <a:pt x="563558" y="1254"/>
                  </a:lnTo>
                  <a:close/>
                </a:path>
              </a:pathLst>
            </a:custGeom>
            <a:solidFill>
              <a:srgbClr val="2ABDC7"/>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椭圆 11"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3617890" y="2052214"/>
              <a:ext cx="1204664" cy="1204663"/>
            </a:xfrm>
            <a:prstGeom prst="ellipse">
              <a:avLst/>
            </a:prstGeom>
            <a:blipFill>
              <a:blip r:embed="rId3"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txBox="1"/>
            <p:nvPr/>
          </p:nvSpPr>
          <p:spPr>
            <a:xfrm>
              <a:off x="1149726" y="2358898"/>
              <a:ext cx="1011815" cy="584775"/>
            </a:xfrm>
            <a:prstGeom prst="rect">
              <a:avLst/>
            </a:prstGeom>
            <a:noFill/>
            <a:effectLst/>
          </p:spPr>
          <p:txBody>
            <a:bodyPr wrap="none" rtlCol="0">
              <a:spAutoFit/>
            </a:bodyPr>
            <a:lstStyle/>
            <a:p>
              <a:r>
                <a:rPr lang="en-US" altLang="zh-CN" sz="3200" b="1" dirty="0">
                  <a:solidFill>
                    <a:schemeClr val="bg1"/>
                  </a:solidFill>
                  <a:latin typeface="方正姚体" panose="02010601030101010101" pitchFamily="2" charset="-122"/>
                  <a:ea typeface="方正姚体" panose="02010601030101010101" pitchFamily="2" charset="-122"/>
                </a:rPr>
                <a:t>2017</a:t>
              </a:r>
              <a:endParaRPr lang="en-US" altLang="zh-CN" b="1" dirty="0">
                <a:solidFill>
                  <a:schemeClr val="bg1"/>
                </a:solidFill>
                <a:latin typeface="方正姚体" panose="02010601030101010101" pitchFamily="2" charset="-122"/>
                <a:ea typeface="方正姚体" panose="02010601030101010101" pitchFamily="2" charset="-122"/>
              </a:endParaRPr>
            </a:p>
          </p:txBody>
        </p:sp>
        <p:sp>
          <p:nvSpPr>
            <p:cNvPr id="14" name="文本框 13"/>
            <p:cNvSpPr txBox="1"/>
            <p:nvPr/>
          </p:nvSpPr>
          <p:spPr>
            <a:xfrm>
              <a:off x="5624469" y="2318370"/>
              <a:ext cx="1576072"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转  型</a:t>
              </a:r>
            </a:p>
          </p:txBody>
        </p:sp>
      </p:grpSp>
      <p:grpSp>
        <p:nvGrpSpPr>
          <p:cNvPr id="15" name="组合 14"/>
          <p:cNvGrpSpPr/>
          <p:nvPr/>
        </p:nvGrpSpPr>
        <p:grpSpPr>
          <a:xfrm>
            <a:off x="1072985" y="3494298"/>
            <a:ext cx="7095655" cy="1323975"/>
            <a:chOff x="1072985" y="3494298"/>
            <a:chExt cx="7095655" cy="1323975"/>
          </a:xfrm>
        </p:grpSpPr>
        <p:cxnSp>
          <p:nvCxnSpPr>
            <p:cNvPr id="16" name="直接连接符 15"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CxnSpPr>
              <a:endCxn id="18" idx="15"/>
            </p:cNvCxnSpPr>
            <p:nvPr/>
          </p:nvCxnSpPr>
          <p:spPr>
            <a:xfrm flipV="1">
              <a:off x="2009579" y="4156285"/>
              <a:ext cx="1527583" cy="4124"/>
            </a:xfrm>
            <a:prstGeom prst="line">
              <a:avLst/>
            </a:prstGeom>
            <a:ln w="381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17" name="椭圆 16"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1072985" y="3542802"/>
              <a:ext cx="1204664" cy="1204663"/>
            </a:xfrm>
            <a:prstGeom prst="ellipse">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3537162" y="3494298"/>
              <a:ext cx="4631478" cy="1323975"/>
            </a:xfrm>
            <a:custGeom>
              <a:avLst/>
              <a:gdLst>
                <a:gd name="connsiteX0" fmla="*/ 563558 w 4029881"/>
                <a:gd name="connsiteY0" fmla="*/ 0 h 1152000"/>
                <a:gd name="connsiteX1" fmla="*/ 576000 w 4029881"/>
                <a:gd name="connsiteY1" fmla="*/ 0 h 1152000"/>
                <a:gd name="connsiteX2" fmla="*/ 3453881 w 4029881"/>
                <a:gd name="connsiteY2" fmla="*/ 0 h 1152000"/>
                <a:gd name="connsiteX3" fmla="*/ 3478401 w 4029881"/>
                <a:gd name="connsiteY3" fmla="*/ 0 h 1152000"/>
                <a:gd name="connsiteX4" fmla="*/ 3478401 w 4029881"/>
                <a:gd name="connsiteY4" fmla="*/ 2472 h 1152000"/>
                <a:gd name="connsiteX5" fmla="*/ 3569965 w 4029881"/>
                <a:gd name="connsiteY5" fmla="*/ 11702 h 1152000"/>
                <a:gd name="connsiteX6" fmla="*/ 4029881 w 4029881"/>
                <a:gd name="connsiteY6" fmla="*/ 576000 h 1152000"/>
                <a:gd name="connsiteX7" fmla="*/ 3569965 w 4029881"/>
                <a:gd name="connsiteY7" fmla="*/ 1140298 h 1152000"/>
                <a:gd name="connsiteX8" fmla="*/ 3478401 w 4029881"/>
                <a:gd name="connsiteY8" fmla="*/ 1149528 h 1152000"/>
                <a:gd name="connsiteX9" fmla="*/ 3478401 w 4029881"/>
                <a:gd name="connsiteY9" fmla="*/ 1152000 h 1152000"/>
                <a:gd name="connsiteX10" fmla="*/ 3453881 w 4029881"/>
                <a:gd name="connsiteY10" fmla="*/ 1152000 h 1152000"/>
                <a:gd name="connsiteX11" fmla="*/ 576000 w 4029881"/>
                <a:gd name="connsiteY11" fmla="*/ 1152000 h 1152000"/>
                <a:gd name="connsiteX12" fmla="*/ 563558 w 4029881"/>
                <a:gd name="connsiteY12" fmla="*/ 1152000 h 1152000"/>
                <a:gd name="connsiteX13" fmla="*/ 563558 w 4029881"/>
                <a:gd name="connsiteY13" fmla="*/ 1150746 h 1152000"/>
                <a:gd name="connsiteX14" fmla="*/ 459916 w 4029881"/>
                <a:gd name="connsiteY14" fmla="*/ 1140298 h 1152000"/>
                <a:gd name="connsiteX15" fmla="*/ 0 w 4029881"/>
                <a:gd name="connsiteY15" fmla="*/ 576000 h 1152000"/>
                <a:gd name="connsiteX16" fmla="*/ 459916 w 4029881"/>
                <a:gd name="connsiteY16" fmla="*/ 11702 h 1152000"/>
                <a:gd name="connsiteX17" fmla="*/ 563558 w 4029881"/>
                <a:gd name="connsiteY17" fmla="*/ 1254 h 11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9881" h="1152000">
                  <a:moveTo>
                    <a:pt x="563558" y="0"/>
                  </a:moveTo>
                  <a:lnTo>
                    <a:pt x="576000" y="0"/>
                  </a:lnTo>
                  <a:lnTo>
                    <a:pt x="3453881" y="0"/>
                  </a:lnTo>
                  <a:lnTo>
                    <a:pt x="3478401" y="0"/>
                  </a:lnTo>
                  <a:lnTo>
                    <a:pt x="3478401" y="2472"/>
                  </a:lnTo>
                  <a:lnTo>
                    <a:pt x="3569965" y="11702"/>
                  </a:lnTo>
                  <a:cubicBezTo>
                    <a:pt x="3832439" y="65412"/>
                    <a:pt x="4029881" y="297649"/>
                    <a:pt x="4029881" y="576000"/>
                  </a:cubicBezTo>
                  <a:cubicBezTo>
                    <a:pt x="4029881" y="854352"/>
                    <a:pt x="3832439" y="1086588"/>
                    <a:pt x="3569965" y="1140298"/>
                  </a:cubicBezTo>
                  <a:lnTo>
                    <a:pt x="3478401" y="1149528"/>
                  </a:lnTo>
                  <a:lnTo>
                    <a:pt x="3478401" y="1152000"/>
                  </a:lnTo>
                  <a:lnTo>
                    <a:pt x="3453881" y="1152000"/>
                  </a:lnTo>
                  <a:lnTo>
                    <a:pt x="576000" y="1152000"/>
                  </a:lnTo>
                  <a:lnTo>
                    <a:pt x="563558" y="1152000"/>
                  </a:lnTo>
                  <a:lnTo>
                    <a:pt x="563558" y="1150746"/>
                  </a:lnTo>
                  <a:lnTo>
                    <a:pt x="459916" y="1140298"/>
                  </a:lnTo>
                  <a:cubicBezTo>
                    <a:pt x="197442" y="1086588"/>
                    <a:pt x="0" y="854352"/>
                    <a:pt x="0" y="576000"/>
                  </a:cubicBezTo>
                  <a:cubicBezTo>
                    <a:pt x="0" y="297649"/>
                    <a:pt x="197442" y="65412"/>
                    <a:pt x="459916" y="11702"/>
                  </a:cubicBezTo>
                  <a:lnTo>
                    <a:pt x="563558" y="1254"/>
                  </a:lnTo>
                  <a:close/>
                </a:path>
              </a:pathLst>
            </a:custGeom>
            <a:solidFill>
              <a:srgbClr val="4C4B5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椭圆 18"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3617890" y="3555811"/>
              <a:ext cx="1204664" cy="1204663"/>
            </a:xfrm>
            <a:prstGeom prst="ellipse">
              <a:avLst/>
            </a:prstGeom>
            <a:blipFill>
              <a:blip r:embed="rId4"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txBox="1"/>
            <p:nvPr/>
          </p:nvSpPr>
          <p:spPr>
            <a:xfrm>
              <a:off x="1149726" y="3826928"/>
              <a:ext cx="1011815" cy="584775"/>
            </a:xfrm>
            <a:prstGeom prst="rect">
              <a:avLst/>
            </a:prstGeom>
            <a:noFill/>
            <a:effectLst/>
          </p:spPr>
          <p:txBody>
            <a:bodyPr wrap="none" rtlCol="0">
              <a:spAutoFit/>
            </a:bodyPr>
            <a:lstStyle/>
            <a:p>
              <a:r>
                <a:rPr lang="en-US" altLang="zh-CN" sz="3200" b="1" dirty="0">
                  <a:solidFill>
                    <a:schemeClr val="bg1"/>
                  </a:solidFill>
                  <a:latin typeface="方正姚体" panose="02010601030101010101" pitchFamily="2" charset="-122"/>
                  <a:ea typeface="方正姚体" panose="02010601030101010101" pitchFamily="2" charset="-122"/>
                </a:rPr>
                <a:t>2019</a:t>
              </a:r>
              <a:endParaRPr lang="en-US" altLang="zh-CN" b="1" dirty="0">
                <a:solidFill>
                  <a:schemeClr val="bg1"/>
                </a:solidFill>
                <a:latin typeface="方正姚体" panose="02010601030101010101" pitchFamily="2" charset="-122"/>
                <a:ea typeface="方正姚体" panose="02010601030101010101" pitchFamily="2" charset="-122"/>
              </a:endParaRPr>
            </a:p>
          </p:txBody>
        </p:sp>
        <p:sp>
          <p:nvSpPr>
            <p:cNvPr id="21" name="文本框 20"/>
            <p:cNvSpPr txBox="1"/>
            <p:nvPr/>
          </p:nvSpPr>
          <p:spPr>
            <a:xfrm>
              <a:off x="5167349" y="3852745"/>
              <a:ext cx="2656496"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复合型管理人</a:t>
              </a:r>
            </a:p>
          </p:txBody>
        </p:sp>
      </p:grpSp>
      <p:grpSp>
        <p:nvGrpSpPr>
          <p:cNvPr id="22" name="组合 21"/>
          <p:cNvGrpSpPr/>
          <p:nvPr/>
        </p:nvGrpSpPr>
        <p:grpSpPr>
          <a:xfrm>
            <a:off x="1072985" y="4997895"/>
            <a:ext cx="7095655" cy="1323975"/>
            <a:chOff x="1072985" y="4997895"/>
            <a:chExt cx="7095655" cy="1323975"/>
          </a:xfrm>
        </p:grpSpPr>
        <p:cxnSp>
          <p:nvCxnSpPr>
            <p:cNvPr id="23" name="直接连接符 22"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CxnSpPr>
              <a:endCxn id="25" idx="15"/>
            </p:cNvCxnSpPr>
            <p:nvPr/>
          </p:nvCxnSpPr>
          <p:spPr>
            <a:xfrm flipV="1">
              <a:off x="2009579" y="5659882"/>
              <a:ext cx="1527583" cy="4124"/>
            </a:xfrm>
            <a:prstGeom prst="line">
              <a:avLst/>
            </a:prstGeom>
            <a:ln w="381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24" name="椭圆 23"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1072985" y="5046399"/>
              <a:ext cx="1204664" cy="1204663"/>
            </a:xfrm>
            <a:prstGeom prst="ellipse">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3537162" y="4997895"/>
              <a:ext cx="4631478" cy="1323975"/>
            </a:xfrm>
            <a:custGeom>
              <a:avLst/>
              <a:gdLst>
                <a:gd name="connsiteX0" fmla="*/ 563558 w 4029881"/>
                <a:gd name="connsiteY0" fmla="*/ 0 h 1152000"/>
                <a:gd name="connsiteX1" fmla="*/ 576000 w 4029881"/>
                <a:gd name="connsiteY1" fmla="*/ 0 h 1152000"/>
                <a:gd name="connsiteX2" fmla="*/ 3453881 w 4029881"/>
                <a:gd name="connsiteY2" fmla="*/ 0 h 1152000"/>
                <a:gd name="connsiteX3" fmla="*/ 3478401 w 4029881"/>
                <a:gd name="connsiteY3" fmla="*/ 0 h 1152000"/>
                <a:gd name="connsiteX4" fmla="*/ 3478401 w 4029881"/>
                <a:gd name="connsiteY4" fmla="*/ 2472 h 1152000"/>
                <a:gd name="connsiteX5" fmla="*/ 3569965 w 4029881"/>
                <a:gd name="connsiteY5" fmla="*/ 11702 h 1152000"/>
                <a:gd name="connsiteX6" fmla="*/ 4029881 w 4029881"/>
                <a:gd name="connsiteY6" fmla="*/ 576000 h 1152000"/>
                <a:gd name="connsiteX7" fmla="*/ 3569965 w 4029881"/>
                <a:gd name="connsiteY7" fmla="*/ 1140298 h 1152000"/>
                <a:gd name="connsiteX8" fmla="*/ 3478401 w 4029881"/>
                <a:gd name="connsiteY8" fmla="*/ 1149528 h 1152000"/>
                <a:gd name="connsiteX9" fmla="*/ 3478401 w 4029881"/>
                <a:gd name="connsiteY9" fmla="*/ 1152000 h 1152000"/>
                <a:gd name="connsiteX10" fmla="*/ 3453881 w 4029881"/>
                <a:gd name="connsiteY10" fmla="*/ 1152000 h 1152000"/>
                <a:gd name="connsiteX11" fmla="*/ 576000 w 4029881"/>
                <a:gd name="connsiteY11" fmla="*/ 1152000 h 1152000"/>
                <a:gd name="connsiteX12" fmla="*/ 563558 w 4029881"/>
                <a:gd name="connsiteY12" fmla="*/ 1152000 h 1152000"/>
                <a:gd name="connsiteX13" fmla="*/ 563558 w 4029881"/>
                <a:gd name="connsiteY13" fmla="*/ 1150746 h 1152000"/>
                <a:gd name="connsiteX14" fmla="*/ 459916 w 4029881"/>
                <a:gd name="connsiteY14" fmla="*/ 1140298 h 1152000"/>
                <a:gd name="connsiteX15" fmla="*/ 0 w 4029881"/>
                <a:gd name="connsiteY15" fmla="*/ 576000 h 1152000"/>
                <a:gd name="connsiteX16" fmla="*/ 459916 w 4029881"/>
                <a:gd name="connsiteY16" fmla="*/ 11702 h 1152000"/>
                <a:gd name="connsiteX17" fmla="*/ 563558 w 4029881"/>
                <a:gd name="connsiteY17" fmla="*/ 1254 h 11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9881" h="1152000">
                  <a:moveTo>
                    <a:pt x="563558" y="0"/>
                  </a:moveTo>
                  <a:lnTo>
                    <a:pt x="576000" y="0"/>
                  </a:lnTo>
                  <a:lnTo>
                    <a:pt x="3453881" y="0"/>
                  </a:lnTo>
                  <a:lnTo>
                    <a:pt x="3478401" y="0"/>
                  </a:lnTo>
                  <a:lnTo>
                    <a:pt x="3478401" y="2472"/>
                  </a:lnTo>
                  <a:lnTo>
                    <a:pt x="3569965" y="11702"/>
                  </a:lnTo>
                  <a:cubicBezTo>
                    <a:pt x="3832439" y="65412"/>
                    <a:pt x="4029881" y="297649"/>
                    <a:pt x="4029881" y="576000"/>
                  </a:cubicBezTo>
                  <a:cubicBezTo>
                    <a:pt x="4029881" y="854352"/>
                    <a:pt x="3832439" y="1086588"/>
                    <a:pt x="3569965" y="1140298"/>
                  </a:cubicBezTo>
                  <a:lnTo>
                    <a:pt x="3478401" y="1149528"/>
                  </a:lnTo>
                  <a:lnTo>
                    <a:pt x="3478401" y="1152000"/>
                  </a:lnTo>
                  <a:lnTo>
                    <a:pt x="3453881" y="1152000"/>
                  </a:lnTo>
                  <a:lnTo>
                    <a:pt x="576000" y="1152000"/>
                  </a:lnTo>
                  <a:lnTo>
                    <a:pt x="563558" y="1152000"/>
                  </a:lnTo>
                  <a:lnTo>
                    <a:pt x="563558" y="1150746"/>
                  </a:lnTo>
                  <a:lnTo>
                    <a:pt x="459916" y="1140298"/>
                  </a:lnTo>
                  <a:cubicBezTo>
                    <a:pt x="197442" y="1086588"/>
                    <a:pt x="0" y="854352"/>
                    <a:pt x="0" y="576000"/>
                  </a:cubicBezTo>
                  <a:cubicBezTo>
                    <a:pt x="0" y="297649"/>
                    <a:pt x="197442" y="65412"/>
                    <a:pt x="459916" y="11702"/>
                  </a:cubicBezTo>
                  <a:lnTo>
                    <a:pt x="563558" y="1254"/>
                  </a:lnTo>
                  <a:close/>
                </a:path>
              </a:pathLst>
            </a:custGeom>
            <a:solidFill>
              <a:srgbClr val="2ABDC7"/>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椭圆 25"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p:nvPr/>
          </p:nvSpPr>
          <p:spPr>
            <a:xfrm>
              <a:off x="3617890" y="5059408"/>
              <a:ext cx="1204664" cy="1204663"/>
            </a:xfrm>
            <a:prstGeom prst="ellipse">
              <a:avLst/>
            </a:prstGeom>
            <a:blipFill>
              <a:blip r:embed="rId5"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descr="e7d195523061f1c0deeec63e560781cfd59afb0ea006f2a87ABB68BF51EA6619813959095094C18C62A12F549504892A4AAA8C1554C6663626E05CA27F281A14E6983772AFC3FB97135759321DEA3D704CB8FFD9D2544D20E180265BB835EA5DB30B8D5CF4CC993A11521B6FC5A0182FEE60608CF7DBB107E39F7ACF60B13E5D25BCCC1231A57412"/>
            <p:cNvSpPr txBox="1"/>
            <p:nvPr/>
          </p:nvSpPr>
          <p:spPr>
            <a:xfrm>
              <a:off x="1149726" y="5305928"/>
              <a:ext cx="1008609" cy="584775"/>
            </a:xfrm>
            <a:prstGeom prst="rect">
              <a:avLst/>
            </a:prstGeom>
            <a:noFill/>
            <a:effectLst/>
          </p:spPr>
          <p:txBody>
            <a:bodyPr wrap="none" rtlCol="0">
              <a:spAutoFit/>
            </a:bodyPr>
            <a:lstStyle/>
            <a:p>
              <a:r>
                <a:rPr lang="zh-CN" altLang="en-US" sz="3200" b="1" dirty="0">
                  <a:solidFill>
                    <a:schemeClr val="bg1"/>
                  </a:solidFill>
                  <a:latin typeface="幼圆" panose="02010509060101010101" pitchFamily="49" charset="-122"/>
                  <a:ea typeface="幼圆" panose="02010509060101010101" pitchFamily="49" charset="-122"/>
                </a:rPr>
                <a:t>未来</a:t>
              </a:r>
              <a:endParaRPr lang="en-US" altLang="zh-CN" sz="3200" b="1" dirty="0">
                <a:solidFill>
                  <a:schemeClr val="bg1"/>
                </a:solidFill>
                <a:latin typeface="幼圆" panose="02010509060101010101" pitchFamily="49" charset="-122"/>
                <a:ea typeface="幼圆" panose="02010509060101010101" pitchFamily="49" charset="-122"/>
              </a:endParaRPr>
            </a:p>
          </p:txBody>
        </p:sp>
        <p:sp>
          <p:nvSpPr>
            <p:cNvPr id="28" name="文本框 27"/>
            <p:cNvSpPr txBox="1"/>
            <p:nvPr/>
          </p:nvSpPr>
          <p:spPr>
            <a:xfrm>
              <a:off x="5496229" y="5305927"/>
              <a:ext cx="1832553"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企业高管</a:t>
              </a:r>
            </a:p>
          </p:txBody>
        </p:sp>
      </p:grpSp>
      <p:sp>
        <p:nvSpPr>
          <p:cNvPr id="29" name="矩形 47"/>
          <p:cNvSpPr>
            <a:spLocks noChangeArrowheads="1"/>
          </p:cNvSpPr>
          <p:nvPr/>
        </p:nvSpPr>
        <p:spPr bwMode="auto">
          <a:xfrm>
            <a:off x="8842315" y="2408150"/>
            <a:ext cx="2829025"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en-US" altLang="zh-CN" sz="24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2017</a:t>
            </a:r>
            <a:r>
              <a:rPr lang="zh-CN" altLang="en-US" sz="24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年</a:t>
            </a:r>
            <a:r>
              <a:rPr lang="zh-CN" altLang="en-US" sz="18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，完成角色转换</a:t>
            </a:r>
          </a:p>
        </p:txBody>
      </p:sp>
      <p:sp>
        <p:nvSpPr>
          <p:cNvPr id="30" name="矩形 29"/>
          <p:cNvSpPr>
            <a:spLocks noChangeArrowheads="1"/>
          </p:cNvSpPr>
          <p:nvPr/>
        </p:nvSpPr>
        <p:spPr bwMode="auto">
          <a:xfrm>
            <a:off x="8857580" y="3685354"/>
            <a:ext cx="2829025"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en-US" altLang="zh-CN" sz="24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2019</a:t>
            </a:r>
            <a:r>
              <a:rPr lang="zh-CN" altLang="en-US" sz="24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年</a:t>
            </a:r>
            <a:r>
              <a:rPr lang="zh-CN" altLang="en-US" sz="18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，成为成熟的</a:t>
            </a:r>
            <a:endParaRPr lang="en-US" altLang="zh-CN" sz="18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endParaRPr>
          </a:p>
          <a:p>
            <a:pPr defTabSz="913765">
              <a:lnSpc>
                <a:spcPct val="120000"/>
              </a:lnSpc>
              <a:spcBef>
                <a:spcPct val="0"/>
              </a:spcBef>
              <a:buNone/>
            </a:pPr>
            <a:r>
              <a:rPr lang="zh-CN" altLang="en-US" sz="18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复合型管理人</a:t>
            </a:r>
          </a:p>
        </p:txBody>
      </p:sp>
      <p:sp>
        <p:nvSpPr>
          <p:cNvPr id="31" name="矩形 47"/>
          <p:cNvSpPr>
            <a:spLocks noChangeArrowheads="1"/>
          </p:cNvSpPr>
          <p:nvPr/>
        </p:nvSpPr>
        <p:spPr bwMode="auto">
          <a:xfrm>
            <a:off x="8842315" y="5225921"/>
            <a:ext cx="2368296"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24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未来，</a:t>
            </a:r>
            <a:r>
              <a:rPr lang="zh-CN" altLang="en-US" sz="1800" b="1" dirty="0">
                <a:solidFill>
                  <a:schemeClr val="tx1">
                    <a:lumMod val="85000"/>
                    <a:lumOff val="15000"/>
                  </a:schemeClr>
                </a:solidFill>
                <a:latin typeface="幼圆" panose="02010509060101010101" pitchFamily="49" charset="-122"/>
                <a:ea typeface="幼圆" panose="02010509060101010101" pitchFamily="49" charset="-122"/>
                <a:sym typeface="微软雅黑" panose="020B0503020204020204" pitchFamily="34" charset="-122"/>
              </a:rPr>
              <a:t>最终成为企业高管</a:t>
            </a:r>
          </a:p>
        </p:txBody>
      </p:sp>
      <p:sp>
        <p:nvSpPr>
          <p:cNvPr id="32" name="文本框 31"/>
          <p:cNvSpPr txBox="1"/>
          <p:nvPr/>
        </p:nvSpPr>
        <p:spPr>
          <a:xfrm>
            <a:off x="4314818" y="175237"/>
            <a:ext cx="357982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我的职业规划</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28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28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0-#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28000" fill="hold"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0-#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031887" y="173303"/>
            <a:ext cx="4145687"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实现目标的关键</a:t>
            </a:r>
          </a:p>
        </p:txBody>
      </p:sp>
      <p:grpSp>
        <p:nvGrpSpPr>
          <p:cNvPr id="9" name="组合 8"/>
          <p:cNvGrpSpPr/>
          <p:nvPr/>
        </p:nvGrpSpPr>
        <p:grpSpPr>
          <a:xfrm>
            <a:off x="5822030" y="1746573"/>
            <a:ext cx="1399307" cy="1240222"/>
            <a:chOff x="5822030" y="1746573"/>
            <a:chExt cx="1399307" cy="1240222"/>
          </a:xfrm>
        </p:grpSpPr>
        <p:sp>
          <p:nvSpPr>
            <p:cNvPr id="10"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1" y="1746599"/>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ABDC7"/>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solidFill>
                  <a:prstClr val="black"/>
                </a:solidFill>
              </a:endParaRPr>
            </a:p>
          </p:txBody>
        </p:sp>
        <p:sp>
          <p:nvSpPr>
            <p:cNvPr id="11"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0" y="1746573"/>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solidFill>
                  <a:prstClr val="black"/>
                </a:solidFill>
              </a:endParaRPr>
            </a:p>
          </p:txBody>
        </p:sp>
        <p:grpSp>
          <p:nvGrpSpPr>
            <p:cNvPr id="12" name="组合 1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17407" y="1830626"/>
              <a:ext cx="776055" cy="557425"/>
              <a:chOff x="897622" y="2414802"/>
              <a:chExt cx="1001347" cy="719249"/>
            </a:xfrm>
          </p:grpSpPr>
          <p:sp>
            <p:nvSpPr>
              <p:cNvPr id="13" name="文本框 12"/>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prstClr val="white"/>
                    </a:solidFill>
                    <a:latin typeface="Impact" panose="020B0806030902050204" pitchFamily="34" charset="0"/>
                  </a:rPr>
                  <a:t>01</a:t>
                </a:r>
                <a:endParaRPr lang="zh-CN" altLang="en-US" sz="2400" dirty="0">
                  <a:ln w="15875">
                    <a:noFill/>
                  </a:ln>
                  <a:solidFill>
                    <a:prstClr val="white"/>
                  </a:solidFill>
                  <a:latin typeface="Impact" panose="020B0806030902050204" pitchFamily="34" charset="0"/>
                </a:endParaRPr>
              </a:p>
            </p:txBody>
          </p:sp>
          <p:sp>
            <p:nvSpPr>
              <p:cNvPr id="14" name="文本框 13"/>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prstClr val="white"/>
                  </a:solidFill>
                  <a:latin typeface="LiHei Pro" panose="020B0500000000000000" pitchFamily="34" charset="-122"/>
                  <a:ea typeface="LiHei Pro" panose="020B0500000000000000" pitchFamily="34" charset="-122"/>
                </a:endParaRPr>
              </a:p>
            </p:txBody>
          </p:sp>
        </p:grpSp>
      </p:grpSp>
      <p:grpSp>
        <p:nvGrpSpPr>
          <p:cNvPr id="15" name="组合 14"/>
          <p:cNvGrpSpPr/>
          <p:nvPr/>
        </p:nvGrpSpPr>
        <p:grpSpPr>
          <a:xfrm>
            <a:off x="5822030" y="3732224"/>
            <a:ext cx="1399307" cy="1240222"/>
            <a:chOff x="5822030" y="3732224"/>
            <a:chExt cx="1399307" cy="1240222"/>
          </a:xfrm>
        </p:grpSpPr>
        <p:sp>
          <p:nvSpPr>
            <p:cNvPr id="16"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1" y="3732249"/>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2ABDC7"/>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solidFill>
                  <a:prstClr val="black"/>
                </a:solidFill>
              </a:endParaRPr>
            </a:p>
          </p:txBody>
        </p:sp>
        <p:sp>
          <p:nvSpPr>
            <p:cNvPr id="17"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5822030" y="3732224"/>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solidFill>
                  <a:prstClr val="black"/>
                </a:solidFill>
              </a:endParaRPr>
            </a:p>
          </p:txBody>
        </p:sp>
        <p:grpSp>
          <p:nvGrpSpPr>
            <p:cNvPr id="18" name="组合 1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6117407" y="3829020"/>
              <a:ext cx="776055" cy="557425"/>
              <a:chOff x="897622" y="2414802"/>
              <a:chExt cx="1001347" cy="719249"/>
            </a:xfrm>
          </p:grpSpPr>
          <p:sp>
            <p:nvSpPr>
              <p:cNvPr id="19" name="文本框 18"/>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prstClr val="white"/>
                    </a:solidFill>
                    <a:latin typeface="Impact" panose="020B0806030902050204" pitchFamily="34" charset="0"/>
                  </a:rPr>
                  <a:t>03</a:t>
                </a:r>
                <a:endParaRPr lang="zh-CN" altLang="en-US" sz="2400" dirty="0">
                  <a:ln w="15875">
                    <a:noFill/>
                  </a:ln>
                  <a:solidFill>
                    <a:prstClr val="white"/>
                  </a:solidFill>
                  <a:latin typeface="Impact" panose="020B0806030902050204" pitchFamily="34" charset="0"/>
                </a:endParaRPr>
              </a:p>
            </p:txBody>
          </p:sp>
          <p:sp>
            <p:nvSpPr>
              <p:cNvPr id="20" name="文本框 19"/>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prstClr val="white"/>
                  </a:solidFill>
                  <a:latin typeface="LiHei Pro" panose="020B0500000000000000" pitchFamily="34" charset="-122"/>
                  <a:ea typeface="LiHei Pro" panose="020B0500000000000000" pitchFamily="34" charset="-122"/>
                </a:endParaRPr>
              </a:p>
            </p:txBody>
          </p:sp>
        </p:grpSp>
      </p:grpSp>
      <p:grpSp>
        <p:nvGrpSpPr>
          <p:cNvPr id="21" name="组合 20"/>
          <p:cNvGrpSpPr/>
          <p:nvPr/>
        </p:nvGrpSpPr>
        <p:grpSpPr>
          <a:xfrm>
            <a:off x="4590285" y="2817621"/>
            <a:ext cx="1399307" cy="1240222"/>
            <a:chOff x="4590285" y="2817621"/>
            <a:chExt cx="1399307" cy="1240222"/>
          </a:xfrm>
        </p:grpSpPr>
        <p:sp>
          <p:nvSpPr>
            <p:cNvPr id="22"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6" y="2817647"/>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4C4B5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solidFill>
                  <a:prstClr val="black"/>
                </a:solidFill>
              </a:endParaRPr>
            </a:p>
          </p:txBody>
        </p:sp>
        <p:sp>
          <p:nvSpPr>
            <p:cNvPr id="23"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5" y="2817621"/>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solidFill>
                  <a:prstClr val="black"/>
                </a:solidFill>
              </a:endParaRPr>
            </a:p>
          </p:txBody>
        </p:sp>
        <p:grpSp>
          <p:nvGrpSpPr>
            <p:cNvPr id="24" name="组合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891886" y="2912064"/>
              <a:ext cx="776055" cy="557425"/>
              <a:chOff x="897622" y="2414802"/>
              <a:chExt cx="1001347" cy="719249"/>
            </a:xfrm>
          </p:grpSpPr>
          <p:sp>
            <p:nvSpPr>
              <p:cNvPr id="25" name="文本框 24"/>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prstClr val="white"/>
                    </a:solidFill>
                    <a:latin typeface="Impact" panose="020B0806030902050204" pitchFamily="34" charset="0"/>
                  </a:rPr>
                  <a:t>02</a:t>
                </a:r>
                <a:endParaRPr lang="zh-CN" altLang="en-US" sz="2400" dirty="0">
                  <a:ln w="15875">
                    <a:noFill/>
                  </a:ln>
                  <a:solidFill>
                    <a:prstClr val="white"/>
                  </a:solidFill>
                  <a:latin typeface="Impact" panose="020B0806030902050204" pitchFamily="34" charset="0"/>
                </a:endParaRPr>
              </a:p>
            </p:txBody>
          </p:sp>
          <p:sp>
            <p:nvSpPr>
              <p:cNvPr id="26" name="文本框 25"/>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prstClr val="white"/>
                  </a:solidFill>
                  <a:latin typeface="LiHei Pro" panose="020B0500000000000000" pitchFamily="34" charset="-122"/>
                  <a:ea typeface="LiHei Pro" panose="020B0500000000000000" pitchFamily="34" charset="-122"/>
                </a:endParaRPr>
              </a:p>
            </p:txBody>
          </p:sp>
        </p:grpSp>
      </p:grpSp>
      <p:grpSp>
        <p:nvGrpSpPr>
          <p:cNvPr id="27" name="组合 26"/>
          <p:cNvGrpSpPr/>
          <p:nvPr/>
        </p:nvGrpSpPr>
        <p:grpSpPr>
          <a:xfrm>
            <a:off x="4590285" y="4803272"/>
            <a:ext cx="1399307" cy="1240222"/>
            <a:chOff x="4590285" y="4803272"/>
            <a:chExt cx="1399307" cy="1240222"/>
          </a:xfrm>
        </p:grpSpPr>
        <p:sp>
          <p:nvSpPr>
            <p:cNvPr id="28"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6" y="4803298"/>
              <a:ext cx="1399306" cy="12401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4C4B5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solidFill>
                  <a:prstClr val="black"/>
                </a:solidFill>
              </a:endParaRPr>
            </a:p>
          </p:txBody>
        </p:sp>
        <p:sp>
          <p:nvSpPr>
            <p:cNvPr id="29" name="Freeform 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4590285" y="4803272"/>
              <a:ext cx="1090040" cy="12402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0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solidFill>
                  <a:prstClr val="black"/>
                </a:solidFill>
              </a:endParaRPr>
            </a:p>
          </p:txBody>
        </p:sp>
        <p:grpSp>
          <p:nvGrpSpPr>
            <p:cNvPr id="30" name="组合 2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GrpSpPr/>
            <p:nvPr/>
          </p:nvGrpSpPr>
          <p:grpSpPr>
            <a:xfrm>
              <a:off x="4891886" y="4859938"/>
              <a:ext cx="776055" cy="557425"/>
              <a:chOff x="897622" y="2414802"/>
              <a:chExt cx="1001347" cy="719249"/>
            </a:xfrm>
          </p:grpSpPr>
          <p:sp>
            <p:nvSpPr>
              <p:cNvPr id="31" name="文本框 30"/>
              <p:cNvSpPr txBox="1"/>
              <p:nvPr/>
            </p:nvSpPr>
            <p:spPr>
              <a:xfrm>
                <a:off x="986173" y="2414802"/>
                <a:ext cx="802264" cy="665815"/>
              </a:xfrm>
              <a:prstGeom prst="rect">
                <a:avLst/>
              </a:prstGeom>
              <a:noFill/>
              <a:ln>
                <a:noFill/>
              </a:ln>
              <a:effectLst>
                <a:innerShdw blurRad="63500" dist="50800" dir="13500000">
                  <a:prstClr val="black">
                    <a:alpha val="50000"/>
                  </a:prstClr>
                </a:innerShdw>
              </a:effectLst>
            </p:spPr>
            <p:txBody>
              <a:bodyPr wrap="square" rtlCol="0">
                <a:spAutoFit/>
              </a:bodyPr>
              <a:lstStyle/>
              <a:p>
                <a:pPr algn="ctr"/>
                <a:r>
                  <a:rPr lang="en-US" altLang="zh-CN" sz="2400" dirty="0">
                    <a:ln w="15875">
                      <a:noFill/>
                    </a:ln>
                    <a:solidFill>
                      <a:prstClr val="white"/>
                    </a:solidFill>
                    <a:latin typeface="Impact" panose="020B0806030902050204" pitchFamily="34" charset="0"/>
                  </a:rPr>
                  <a:t>04</a:t>
                </a:r>
                <a:endParaRPr lang="zh-CN" altLang="en-US" sz="2400" dirty="0">
                  <a:ln w="15875">
                    <a:noFill/>
                  </a:ln>
                  <a:solidFill>
                    <a:prstClr val="white"/>
                  </a:solidFill>
                  <a:latin typeface="Impact" panose="020B0806030902050204" pitchFamily="34" charset="0"/>
                </a:endParaRPr>
              </a:p>
            </p:txBody>
          </p:sp>
          <p:sp>
            <p:nvSpPr>
              <p:cNvPr id="32" name="文本框 31"/>
              <p:cNvSpPr txBox="1"/>
              <p:nvPr/>
            </p:nvSpPr>
            <p:spPr>
              <a:xfrm>
                <a:off x="897622" y="2856062"/>
                <a:ext cx="1001347" cy="277989"/>
              </a:xfrm>
              <a:prstGeom prst="rect">
                <a:avLst/>
              </a:prstGeom>
              <a:noFill/>
            </p:spPr>
            <p:txBody>
              <a:bodyPr wrap="square" rtlCol="0">
                <a:spAutoFit/>
              </a:bodyPr>
              <a:lstStyle/>
              <a:p>
                <a:pPr algn="ctr"/>
                <a:endParaRPr lang="zh-CN" altLang="en-US" sz="800" dirty="0">
                  <a:solidFill>
                    <a:prstClr val="white"/>
                  </a:solidFill>
                  <a:latin typeface="LiHei Pro" panose="020B0500000000000000" pitchFamily="34" charset="-122"/>
                  <a:ea typeface="LiHei Pro" panose="020B0500000000000000" pitchFamily="34" charset="-122"/>
                </a:endParaRPr>
              </a:p>
            </p:txBody>
          </p:sp>
        </p:grpSp>
      </p:grpSp>
      <p:grpSp>
        <p:nvGrpSpPr>
          <p:cNvPr id="33" name="组合 32"/>
          <p:cNvGrpSpPr/>
          <p:nvPr/>
        </p:nvGrpSpPr>
        <p:grpSpPr>
          <a:xfrm>
            <a:off x="929622" y="2927145"/>
            <a:ext cx="3470644" cy="1354813"/>
            <a:chOff x="929622" y="2927145"/>
            <a:chExt cx="3470644" cy="1354813"/>
          </a:xfrm>
        </p:grpSpPr>
        <p:sp>
          <p:nvSpPr>
            <p:cNvPr id="34" name="任意多边形 3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929622" y="2927145"/>
              <a:ext cx="3470644" cy="90187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noFill/>
            <a:ln w="19050">
              <a:solidFill>
                <a:srgbClr val="4C4B50"/>
              </a:solidFill>
            </a:ln>
            <a:effectLst/>
          </p:spPr>
          <p:txBody>
            <a:bodyPr vert="horz" wrap="square" lIns="68580" tIns="34290" rIns="68580" bIns="34290" numCol="1" anchor="t" anchorCtr="0" compatLnSpc="1">
              <a:noAutofit/>
            </a:bodyPr>
            <a:lstStyle/>
            <a:p>
              <a:endParaRPr lang="zh-CN" altLang="en-US">
                <a:solidFill>
                  <a:prstClr val="black"/>
                </a:solidFill>
              </a:endParaRPr>
            </a:p>
          </p:txBody>
        </p:sp>
        <p:sp>
          <p:nvSpPr>
            <p:cNvPr id="35" name="文本框 3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301889" y="2958519"/>
              <a:ext cx="2339102" cy="1323439"/>
            </a:xfrm>
            <a:prstGeom prst="rect">
              <a:avLst/>
            </a:prstGeom>
            <a:noFill/>
            <a:effectLst/>
          </p:spPr>
          <p:txBody>
            <a:bodyPr wrap="none" rtlCol="0">
              <a:spAutoFit/>
            </a:bodyPr>
            <a:lstStyle/>
            <a:p>
              <a:pPr>
                <a:buClr>
                  <a:srgbClr val="808080"/>
                </a:buClr>
              </a:pPr>
              <a:r>
                <a:rPr lang="zh-CN" altLang="en-US" sz="2400" dirty="0">
                  <a:solidFill>
                    <a:prstClr val="white">
                      <a:lumMod val="50000"/>
                    </a:prstClr>
                  </a:solidFill>
                  <a:sym typeface="+mn-lt"/>
                </a:rPr>
                <a:t>      </a:t>
              </a:r>
              <a:r>
                <a:rPr lang="zh-CN" altLang="en-US" sz="2400" dirty="0">
                  <a:solidFill>
                    <a:srgbClr val="4C4B50"/>
                  </a:solidFill>
                  <a:latin typeface="微软雅黑" panose="020B0503020204020204" pitchFamily="34" charset="-122"/>
                  <a:ea typeface="微软雅黑" panose="020B0503020204020204" pitchFamily="34" charset="-122"/>
                  <a:sym typeface="+mn-lt"/>
                </a:rPr>
                <a:t>强化优势</a:t>
              </a: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6" name="Freeform 26"/>
            <p:cNvSpPr>
              <a:spLocks noEditPoints="1"/>
            </p:cNvSpPr>
            <p:nvPr/>
          </p:nvSpPr>
          <p:spPr bwMode="auto">
            <a:xfrm>
              <a:off x="3759709" y="3218025"/>
              <a:ext cx="310925" cy="32666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4C4B50"/>
            </a:solidFill>
            <a:ln>
              <a:noFill/>
            </a:ln>
          </p:spPr>
          <p:txBody>
            <a:bodyPr vert="horz" wrap="square" lIns="91440" tIns="45720" rIns="91440" bIns="45720" numCol="1" anchor="t" anchorCtr="0" compatLnSpc="1"/>
            <a:lstStyle/>
            <a:p>
              <a:endParaRPr lang="zh-CN" altLang="en-US">
                <a:solidFill>
                  <a:srgbClr val="ED7D31"/>
                </a:solidFill>
              </a:endParaRPr>
            </a:p>
          </p:txBody>
        </p:sp>
      </p:grpSp>
      <p:grpSp>
        <p:nvGrpSpPr>
          <p:cNvPr id="37" name="组合 36"/>
          <p:cNvGrpSpPr/>
          <p:nvPr/>
        </p:nvGrpSpPr>
        <p:grpSpPr>
          <a:xfrm>
            <a:off x="7394414" y="1915746"/>
            <a:ext cx="3470644" cy="1338299"/>
            <a:chOff x="7394414" y="1915746"/>
            <a:chExt cx="3470644" cy="1338299"/>
          </a:xfrm>
        </p:grpSpPr>
        <p:sp>
          <p:nvSpPr>
            <p:cNvPr id="38" name="任意多边形 3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394414" y="1915746"/>
              <a:ext cx="3470644" cy="90187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noFill/>
            <a:ln w="19050">
              <a:solidFill>
                <a:srgbClr val="2ABDC7"/>
              </a:solidFill>
            </a:ln>
            <a:effectLst/>
          </p:spPr>
          <p:txBody>
            <a:bodyPr vert="horz" wrap="square" lIns="68580" tIns="34290" rIns="68580" bIns="34290" numCol="1" anchor="t" anchorCtr="0" compatLnSpc="1">
              <a:noAutofit/>
            </a:bodyPr>
            <a:lstStyle/>
            <a:p>
              <a:endParaRPr lang="zh-CN" altLang="en-US">
                <a:solidFill>
                  <a:prstClr val="black"/>
                </a:solidFill>
              </a:endParaRPr>
            </a:p>
          </p:txBody>
        </p:sp>
        <p:sp>
          <p:nvSpPr>
            <p:cNvPr id="39" name="文本框 38"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223212" y="1930606"/>
              <a:ext cx="2339102" cy="1323439"/>
            </a:xfrm>
            <a:prstGeom prst="rect">
              <a:avLst/>
            </a:prstGeom>
            <a:noFill/>
            <a:effectLst/>
          </p:spPr>
          <p:txBody>
            <a:bodyPr wrap="none" rtlCol="0">
              <a:spAutoFit/>
            </a:bodyPr>
            <a:lstStyle/>
            <a:p>
              <a:pPr>
                <a:buClr>
                  <a:srgbClr val="808080"/>
                </a:buClr>
              </a:pPr>
              <a:r>
                <a:rPr lang="zh-CN" altLang="en-US" sz="2400" dirty="0">
                  <a:solidFill>
                    <a:srgbClr val="029BAB"/>
                  </a:solidFill>
                  <a:sym typeface="+mn-lt"/>
                </a:rPr>
                <a:t>     </a:t>
              </a:r>
              <a:r>
                <a:rPr lang="zh-CN" altLang="en-US" sz="2400" dirty="0">
                  <a:solidFill>
                    <a:srgbClr val="2ABDC7"/>
                  </a:solidFill>
                  <a:latin typeface="微软雅黑" panose="020B0503020204020204" pitchFamily="34" charset="-122"/>
                  <a:ea typeface="微软雅黑" panose="020B0503020204020204" pitchFamily="34" charset="-122"/>
                  <a:sym typeface="+mn-lt"/>
                </a:rPr>
                <a:t>突破心智</a:t>
              </a: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0" name="Freeform 48"/>
            <p:cNvSpPr>
              <a:spLocks noEditPoints="1"/>
            </p:cNvSpPr>
            <p:nvPr/>
          </p:nvSpPr>
          <p:spPr bwMode="auto">
            <a:xfrm>
              <a:off x="7674718" y="2169179"/>
              <a:ext cx="370789" cy="354919"/>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2ABDC7"/>
            </a:solidFill>
            <a:ln>
              <a:noFill/>
            </a:ln>
          </p:spPr>
          <p:txBody>
            <a:bodyPr vert="horz" wrap="square" lIns="91440" tIns="45720" rIns="91440" bIns="45720" numCol="1" anchor="t" anchorCtr="0" compatLnSpc="1"/>
            <a:lstStyle/>
            <a:p>
              <a:endParaRPr lang="zh-CN" altLang="en-US">
                <a:solidFill>
                  <a:srgbClr val="ED7D31"/>
                </a:solidFill>
              </a:endParaRPr>
            </a:p>
          </p:txBody>
        </p:sp>
      </p:grpSp>
      <p:grpSp>
        <p:nvGrpSpPr>
          <p:cNvPr id="41" name="组合 40"/>
          <p:cNvGrpSpPr/>
          <p:nvPr/>
        </p:nvGrpSpPr>
        <p:grpSpPr>
          <a:xfrm>
            <a:off x="7394414" y="3901396"/>
            <a:ext cx="3470644" cy="1373024"/>
            <a:chOff x="7394414" y="3901396"/>
            <a:chExt cx="3470644" cy="1373024"/>
          </a:xfrm>
        </p:grpSpPr>
        <p:sp>
          <p:nvSpPr>
            <p:cNvPr id="42" name="任意多边形 4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7394414" y="3901396"/>
              <a:ext cx="3470644" cy="90187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noFill/>
            <a:ln w="19050">
              <a:solidFill>
                <a:srgbClr val="2ABDC7"/>
              </a:solidFill>
            </a:ln>
            <a:effectLst/>
          </p:spPr>
          <p:txBody>
            <a:bodyPr vert="horz" wrap="square" lIns="68580" tIns="34290" rIns="68580" bIns="34290" numCol="1" anchor="t" anchorCtr="0" compatLnSpc="1">
              <a:noAutofit/>
            </a:bodyPr>
            <a:lstStyle/>
            <a:p>
              <a:endParaRPr lang="zh-CN" altLang="en-US">
                <a:solidFill>
                  <a:prstClr val="black"/>
                </a:solidFill>
              </a:endParaRPr>
            </a:p>
          </p:txBody>
        </p:sp>
        <p:sp>
          <p:nvSpPr>
            <p:cNvPr id="43" name="文本框 4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8223212" y="3950981"/>
              <a:ext cx="2339102" cy="1323439"/>
            </a:xfrm>
            <a:prstGeom prst="rect">
              <a:avLst/>
            </a:prstGeom>
            <a:noFill/>
            <a:effectLst/>
          </p:spPr>
          <p:txBody>
            <a:bodyPr wrap="none" rtlCol="0">
              <a:spAutoFit/>
            </a:bodyPr>
            <a:lstStyle/>
            <a:p>
              <a:pPr>
                <a:buClr>
                  <a:srgbClr val="808080"/>
                </a:buClr>
              </a:pPr>
              <a:r>
                <a:rPr lang="zh-CN" altLang="en-US" sz="2400" dirty="0">
                  <a:solidFill>
                    <a:srgbClr val="029BAB"/>
                  </a:solidFill>
                  <a:sym typeface="+mn-lt"/>
                </a:rPr>
                <a:t>      </a:t>
              </a:r>
              <a:r>
                <a:rPr lang="zh-CN" altLang="en-US" sz="2400" dirty="0">
                  <a:solidFill>
                    <a:srgbClr val="2ABDC7"/>
                  </a:solidFill>
                  <a:latin typeface="微软雅黑" panose="020B0503020204020204" pitchFamily="34" charset="-122"/>
                  <a:ea typeface="微软雅黑" panose="020B0503020204020204" pitchFamily="34" charset="-122"/>
                  <a:sym typeface="+mn-lt"/>
                </a:rPr>
                <a:t>学习深造</a:t>
              </a: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4" name="Freeform 31"/>
            <p:cNvSpPr>
              <a:spLocks noEditPoints="1"/>
            </p:cNvSpPr>
            <p:nvPr/>
          </p:nvSpPr>
          <p:spPr bwMode="auto">
            <a:xfrm>
              <a:off x="7717278" y="4253452"/>
              <a:ext cx="285667" cy="359248"/>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2ABDC7"/>
            </a:solidFill>
            <a:ln>
              <a:noFill/>
            </a:ln>
          </p:spPr>
          <p:txBody>
            <a:bodyPr vert="horz" wrap="square" lIns="91440" tIns="45720" rIns="91440" bIns="45720" numCol="1" anchor="t" anchorCtr="0" compatLnSpc="1"/>
            <a:lstStyle/>
            <a:p>
              <a:endParaRPr lang="zh-CN" altLang="en-US">
                <a:solidFill>
                  <a:srgbClr val="ED7D31"/>
                </a:solidFill>
              </a:endParaRPr>
            </a:p>
          </p:txBody>
        </p:sp>
      </p:grpSp>
      <p:grpSp>
        <p:nvGrpSpPr>
          <p:cNvPr id="45" name="组合 44"/>
          <p:cNvGrpSpPr/>
          <p:nvPr/>
        </p:nvGrpSpPr>
        <p:grpSpPr>
          <a:xfrm>
            <a:off x="929622" y="4912796"/>
            <a:ext cx="3470644" cy="1383088"/>
            <a:chOff x="929622" y="4912796"/>
            <a:chExt cx="3470644" cy="1383088"/>
          </a:xfrm>
        </p:grpSpPr>
        <p:sp>
          <p:nvSpPr>
            <p:cNvPr id="46" name="任意多边形 4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p:nvPr/>
          </p:nvSpPr>
          <p:spPr bwMode="auto">
            <a:xfrm>
              <a:off x="929622" y="4912796"/>
              <a:ext cx="3470644" cy="901875"/>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noFill/>
            <a:ln w="19050">
              <a:solidFill>
                <a:srgbClr val="4C4B50"/>
              </a:solidFill>
            </a:ln>
            <a:effectLst/>
          </p:spPr>
          <p:txBody>
            <a:bodyPr vert="horz" wrap="square" lIns="68580" tIns="34290" rIns="68580" bIns="34290" numCol="1" anchor="t" anchorCtr="0" compatLnSpc="1">
              <a:noAutofit/>
            </a:bodyPr>
            <a:lstStyle/>
            <a:p>
              <a:endParaRPr lang="zh-CN" altLang="en-US">
                <a:solidFill>
                  <a:prstClr val="black"/>
                </a:solidFill>
              </a:endParaRPr>
            </a:p>
          </p:txBody>
        </p:sp>
        <p:sp>
          <p:nvSpPr>
            <p:cNvPr id="47" name="文本框 4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1288375" y="4972445"/>
              <a:ext cx="2339102" cy="1323439"/>
            </a:xfrm>
            <a:prstGeom prst="rect">
              <a:avLst/>
            </a:prstGeom>
            <a:noFill/>
            <a:effectLst/>
          </p:spPr>
          <p:txBody>
            <a:bodyPr wrap="none" rtlCol="0">
              <a:spAutoFit/>
            </a:bodyPr>
            <a:lstStyle/>
            <a:p>
              <a:pPr>
                <a:buClr>
                  <a:srgbClr val="0298A8"/>
                </a:buClr>
              </a:pPr>
              <a:r>
                <a:rPr lang="zh-CN" altLang="en-US" sz="2400" dirty="0">
                  <a:solidFill>
                    <a:prstClr val="white">
                      <a:lumMod val="50000"/>
                    </a:prstClr>
                  </a:solidFill>
                  <a:sym typeface="+mn-lt"/>
                </a:rPr>
                <a:t>      </a:t>
              </a:r>
              <a:r>
                <a:rPr lang="zh-CN" altLang="en-US" sz="2400" dirty="0">
                  <a:solidFill>
                    <a:srgbClr val="4C4B50"/>
                  </a:solidFill>
                  <a:latin typeface="微软雅黑" panose="020B0503020204020204" pitchFamily="34" charset="-122"/>
                  <a:ea typeface="微软雅黑" panose="020B0503020204020204" pitchFamily="34" charset="-122"/>
                  <a:sym typeface="+mn-lt"/>
                </a:rPr>
                <a:t>不断实践</a:t>
              </a: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48" name="Freeform 16"/>
            <p:cNvSpPr>
              <a:spLocks noEditPoints="1"/>
            </p:cNvSpPr>
            <p:nvPr/>
          </p:nvSpPr>
          <p:spPr bwMode="auto">
            <a:xfrm>
              <a:off x="3724572" y="5208369"/>
              <a:ext cx="420284" cy="335163"/>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4C4B50"/>
            </a:solidFill>
            <a:ln>
              <a:noFill/>
            </a:ln>
          </p:spPr>
          <p:txBody>
            <a:bodyPr vert="horz" wrap="square" lIns="91440" tIns="45720" rIns="91440" bIns="45720" numCol="1" anchor="t" anchorCtr="0" compatLnSpc="1"/>
            <a:lstStyle/>
            <a:p>
              <a:endParaRPr lang="zh-CN" altLang="en-US">
                <a:solidFill>
                  <a:srgbClr val="ED7D3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par>
                          <p:cTn id="10" fill="hold">
                            <p:stCondLst>
                              <p:cond delay="1000"/>
                            </p:stCondLst>
                            <p:childTnLst>
                              <p:par>
                                <p:cTn id="11" presetID="2" presetClass="entr" presetSubtype="2" decel="3600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750" fill="hold"/>
                                        <p:tgtEl>
                                          <p:spTgt spid="37"/>
                                        </p:tgtEl>
                                        <p:attrNameLst>
                                          <p:attrName>ppt_x</p:attrName>
                                        </p:attrNameLst>
                                      </p:cBhvr>
                                      <p:tavLst>
                                        <p:tav tm="0">
                                          <p:val>
                                            <p:strVal val="1+#ppt_w/2"/>
                                          </p:val>
                                        </p:tav>
                                        <p:tav tm="100000">
                                          <p:val>
                                            <p:strVal val="#ppt_x"/>
                                          </p:val>
                                        </p:tav>
                                      </p:tavLst>
                                    </p:anim>
                                    <p:anim calcmode="lin" valueType="num">
                                      <p:cBhvr additive="base">
                                        <p:cTn id="14" dur="750" fill="hold"/>
                                        <p:tgtEl>
                                          <p:spTgt spid="3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53" presetClass="entr" presetSubtype="16"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750" fill="hold"/>
                                        <p:tgtEl>
                                          <p:spTgt spid="21"/>
                                        </p:tgtEl>
                                        <p:attrNameLst>
                                          <p:attrName>ppt_w</p:attrName>
                                        </p:attrNameLst>
                                      </p:cBhvr>
                                      <p:tavLst>
                                        <p:tav tm="0">
                                          <p:val>
                                            <p:fltVal val="0"/>
                                          </p:val>
                                        </p:tav>
                                        <p:tav tm="100000">
                                          <p:val>
                                            <p:strVal val="#ppt_w"/>
                                          </p:val>
                                        </p:tav>
                                      </p:tavLst>
                                    </p:anim>
                                    <p:anim calcmode="lin" valueType="num">
                                      <p:cBhvr>
                                        <p:cTn id="19" dur="750" fill="hold"/>
                                        <p:tgtEl>
                                          <p:spTgt spid="21"/>
                                        </p:tgtEl>
                                        <p:attrNameLst>
                                          <p:attrName>ppt_h</p:attrName>
                                        </p:attrNameLst>
                                      </p:cBhvr>
                                      <p:tavLst>
                                        <p:tav tm="0">
                                          <p:val>
                                            <p:fltVal val="0"/>
                                          </p:val>
                                        </p:tav>
                                        <p:tav tm="100000">
                                          <p:val>
                                            <p:strVal val="#ppt_h"/>
                                          </p:val>
                                        </p:tav>
                                      </p:tavLst>
                                    </p:anim>
                                    <p:animEffect transition="in" filter="fade">
                                      <p:cBhvr>
                                        <p:cTn id="20" dur="750"/>
                                        <p:tgtEl>
                                          <p:spTgt spid="21"/>
                                        </p:tgtEl>
                                      </p:cBhvr>
                                    </p:animEffect>
                                  </p:childTnLst>
                                </p:cTn>
                              </p:par>
                            </p:childTnLst>
                          </p:cTn>
                        </p:par>
                        <p:par>
                          <p:cTn id="21" fill="hold">
                            <p:stCondLst>
                              <p:cond delay="3000"/>
                            </p:stCondLst>
                            <p:childTnLst>
                              <p:par>
                                <p:cTn id="22" presetID="2" presetClass="entr" presetSubtype="8" decel="3600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750" fill="hold"/>
                                        <p:tgtEl>
                                          <p:spTgt spid="33"/>
                                        </p:tgtEl>
                                        <p:attrNameLst>
                                          <p:attrName>ppt_x</p:attrName>
                                        </p:attrNameLst>
                                      </p:cBhvr>
                                      <p:tavLst>
                                        <p:tav tm="0">
                                          <p:val>
                                            <p:strVal val="0-#ppt_w/2"/>
                                          </p:val>
                                        </p:tav>
                                        <p:tav tm="100000">
                                          <p:val>
                                            <p:strVal val="#ppt_x"/>
                                          </p:val>
                                        </p:tav>
                                      </p:tavLst>
                                    </p:anim>
                                    <p:anim calcmode="lin" valueType="num">
                                      <p:cBhvr additive="base">
                                        <p:cTn id="25" dur="750" fill="hold"/>
                                        <p:tgtEl>
                                          <p:spTgt spid="33"/>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53" presetClass="entr" presetSubtype="16"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750" fill="hold"/>
                                        <p:tgtEl>
                                          <p:spTgt spid="15"/>
                                        </p:tgtEl>
                                        <p:attrNameLst>
                                          <p:attrName>ppt_w</p:attrName>
                                        </p:attrNameLst>
                                      </p:cBhvr>
                                      <p:tavLst>
                                        <p:tav tm="0">
                                          <p:val>
                                            <p:fltVal val="0"/>
                                          </p:val>
                                        </p:tav>
                                        <p:tav tm="100000">
                                          <p:val>
                                            <p:strVal val="#ppt_w"/>
                                          </p:val>
                                        </p:tav>
                                      </p:tavLst>
                                    </p:anim>
                                    <p:anim calcmode="lin" valueType="num">
                                      <p:cBhvr>
                                        <p:cTn id="30" dur="750" fill="hold"/>
                                        <p:tgtEl>
                                          <p:spTgt spid="15"/>
                                        </p:tgtEl>
                                        <p:attrNameLst>
                                          <p:attrName>ppt_h</p:attrName>
                                        </p:attrNameLst>
                                      </p:cBhvr>
                                      <p:tavLst>
                                        <p:tav tm="0">
                                          <p:val>
                                            <p:fltVal val="0"/>
                                          </p:val>
                                        </p:tav>
                                        <p:tav tm="100000">
                                          <p:val>
                                            <p:strVal val="#ppt_h"/>
                                          </p:val>
                                        </p:tav>
                                      </p:tavLst>
                                    </p:anim>
                                    <p:animEffect transition="in" filter="fade">
                                      <p:cBhvr>
                                        <p:cTn id="31" dur="750"/>
                                        <p:tgtEl>
                                          <p:spTgt spid="15"/>
                                        </p:tgtEl>
                                      </p:cBhvr>
                                    </p:animEffect>
                                  </p:childTnLst>
                                </p:cTn>
                              </p:par>
                            </p:childTnLst>
                          </p:cTn>
                        </p:par>
                        <p:par>
                          <p:cTn id="32" fill="hold">
                            <p:stCondLst>
                              <p:cond delay="5000"/>
                            </p:stCondLst>
                            <p:childTnLst>
                              <p:par>
                                <p:cTn id="33" presetID="2" presetClass="entr" presetSubtype="2" decel="3600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750" fill="hold"/>
                                        <p:tgtEl>
                                          <p:spTgt spid="41"/>
                                        </p:tgtEl>
                                        <p:attrNameLst>
                                          <p:attrName>ppt_x</p:attrName>
                                        </p:attrNameLst>
                                      </p:cBhvr>
                                      <p:tavLst>
                                        <p:tav tm="0">
                                          <p:val>
                                            <p:strVal val="1+#ppt_w/2"/>
                                          </p:val>
                                        </p:tav>
                                        <p:tav tm="100000">
                                          <p:val>
                                            <p:strVal val="#ppt_x"/>
                                          </p:val>
                                        </p:tav>
                                      </p:tavLst>
                                    </p:anim>
                                    <p:anim calcmode="lin" valueType="num">
                                      <p:cBhvr additive="base">
                                        <p:cTn id="36" dur="750" fill="hold"/>
                                        <p:tgtEl>
                                          <p:spTgt spid="41"/>
                                        </p:tgtEl>
                                        <p:attrNameLst>
                                          <p:attrName>ppt_y</p:attrName>
                                        </p:attrNameLst>
                                      </p:cBhvr>
                                      <p:tavLst>
                                        <p:tav tm="0">
                                          <p:val>
                                            <p:strVal val="#ppt_y"/>
                                          </p:val>
                                        </p:tav>
                                        <p:tav tm="100000">
                                          <p:val>
                                            <p:strVal val="#ppt_y"/>
                                          </p:val>
                                        </p:tav>
                                      </p:tavLst>
                                    </p:anim>
                                  </p:childTnLst>
                                </p:cTn>
                              </p:par>
                            </p:childTnLst>
                          </p:cTn>
                        </p:par>
                        <p:par>
                          <p:cTn id="37" fill="hold">
                            <p:stCondLst>
                              <p:cond delay="6000"/>
                            </p:stCondLst>
                            <p:childTnLst>
                              <p:par>
                                <p:cTn id="38" presetID="53" presetClass="entr" presetSubtype="16"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750" fill="hold"/>
                                        <p:tgtEl>
                                          <p:spTgt spid="27"/>
                                        </p:tgtEl>
                                        <p:attrNameLst>
                                          <p:attrName>ppt_w</p:attrName>
                                        </p:attrNameLst>
                                      </p:cBhvr>
                                      <p:tavLst>
                                        <p:tav tm="0">
                                          <p:val>
                                            <p:fltVal val="0"/>
                                          </p:val>
                                        </p:tav>
                                        <p:tav tm="100000">
                                          <p:val>
                                            <p:strVal val="#ppt_w"/>
                                          </p:val>
                                        </p:tav>
                                      </p:tavLst>
                                    </p:anim>
                                    <p:anim calcmode="lin" valueType="num">
                                      <p:cBhvr>
                                        <p:cTn id="41" dur="750" fill="hold"/>
                                        <p:tgtEl>
                                          <p:spTgt spid="27"/>
                                        </p:tgtEl>
                                        <p:attrNameLst>
                                          <p:attrName>ppt_h</p:attrName>
                                        </p:attrNameLst>
                                      </p:cBhvr>
                                      <p:tavLst>
                                        <p:tav tm="0">
                                          <p:val>
                                            <p:fltVal val="0"/>
                                          </p:val>
                                        </p:tav>
                                        <p:tav tm="100000">
                                          <p:val>
                                            <p:strVal val="#ppt_h"/>
                                          </p:val>
                                        </p:tav>
                                      </p:tavLst>
                                    </p:anim>
                                    <p:animEffect transition="in" filter="fade">
                                      <p:cBhvr>
                                        <p:cTn id="42" dur="750"/>
                                        <p:tgtEl>
                                          <p:spTgt spid="27"/>
                                        </p:tgtEl>
                                      </p:cBhvr>
                                    </p:animEffect>
                                  </p:childTnLst>
                                </p:cTn>
                              </p:par>
                            </p:childTnLst>
                          </p:cTn>
                        </p:par>
                        <p:par>
                          <p:cTn id="43" fill="hold">
                            <p:stCondLst>
                              <p:cond delay="7000"/>
                            </p:stCondLst>
                            <p:childTnLst>
                              <p:par>
                                <p:cTn id="44" presetID="2" presetClass="entr" presetSubtype="8" decel="36000"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750" fill="hold"/>
                                        <p:tgtEl>
                                          <p:spTgt spid="45"/>
                                        </p:tgtEl>
                                        <p:attrNameLst>
                                          <p:attrName>ppt_x</p:attrName>
                                        </p:attrNameLst>
                                      </p:cBhvr>
                                      <p:tavLst>
                                        <p:tav tm="0">
                                          <p:val>
                                            <p:strVal val="0-#ppt_w/2"/>
                                          </p:val>
                                        </p:tav>
                                        <p:tav tm="100000">
                                          <p:val>
                                            <p:strVal val="#ppt_x"/>
                                          </p:val>
                                        </p:tav>
                                      </p:tavLst>
                                    </p:anim>
                                    <p:anim calcmode="lin" valueType="num">
                                      <p:cBhvr additive="base">
                                        <p:cTn id="47" dur="75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031887" y="201013"/>
            <a:ext cx="4145687"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下一步工作规划</a:t>
            </a:r>
          </a:p>
        </p:txBody>
      </p:sp>
      <p:sp>
        <p:nvSpPr>
          <p:cNvPr id="9" name="任意多边形 8"/>
          <p:cNvSpPr/>
          <p:nvPr/>
        </p:nvSpPr>
        <p:spPr>
          <a:xfrm>
            <a:off x="3112952" y="2847614"/>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4947563" y="4810982"/>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任意多边形 10"/>
          <p:cNvSpPr/>
          <p:nvPr/>
        </p:nvSpPr>
        <p:spPr>
          <a:xfrm>
            <a:off x="7790564" y="3465414"/>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8933697" y="2877586"/>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a:off x="6434677" y="1876419"/>
            <a:ext cx="0" cy="1145513"/>
          </a:xfrm>
          <a:custGeom>
            <a:avLst/>
            <a:gdLst>
              <a:gd name="connsiteX0" fmla="*/ 0 w 0"/>
              <a:gd name="connsiteY0" fmla="*/ 1145513 h 1145513"/>
              <a:gd name="connsiteX1" fmla="*/ 0 w 0"/>
              <a:gd name="connsiteY1" fmla="*/ 0 h 1145513"/>
            </a:gdLst>
            <a:ahLst/>
            <a:cxnLst>
              <a:cxn ang="0">
                <a:pos x="connsiteX0" y="connsiteY0"/>
              </a:cxn>
              <a:cxn ang="0">
                <a:pos x="connsiteX1" y="connsiteY1"/>
              </a:cxn>
            </a:cxnLst>
            <a:rect l="l" t="t" r="r" b="b"/>
            <a:pathLst>
              <a:path h="1145513">
                <a:moveTo>
                  <a:pt x="0" y="1145513"/>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a:off x="2790291" y="2896937"/>
            <a:ext cx="6833993" cy="3285811"/>
          </a:xfrm>
          <a:custGeom>
            <a:avLst/>
            <a:gdLst>
              <a:gd name="connsiteX0" fmla="*/ 6833993 w 6833993"/>
              <a:gd name="connsiteY0" fmla="*/ 0 h 3285811"/>
              <a:gd name="connsiteX1" fmla="*/ 5859303 w 6833993"/>
              <a:gd name="connsiteY1" fmla="*/ 170822 h 3285811"/>
              <a:gd name="connsiteX2" fmla="*/ 6040173 w 6833993"/>
              <a:gd name="connsiteY2" fmla="*/ 532563 h 3285811"/>
              <a:gd name="connsiteX3" fmla="*/ 4502775 w 6833993"/>
              <a:gd name="connsiteY3" fmla="*/ 803869 h 3285811"/>
              <a:gd name="connsiteX4" fmla="*/ 4723839 w 6833993"/>
              <a:gd name="connsiteY4" fmla="*/ 1155561 h 3285811"/>
              <a:gd name="connsiteX5" fmla="*/ 3106055 w 6833993"/>
              <a:gd name="connsiteY5" fmla="*/ 1446963 h 3285811"/>
              <a:gd name="connsiteX6" fmla="*/ 3296973 w 6833993"/>
              <a:gd name="connsiteY6" fmla="*/ 1778559 h 3285811"/>
              <a:gd name="connsiteX7" fmla="*/ 1588753 w 6833993"/>
              <a:gd name="connsiteY7" fmla="*/ 2160396 h 3285811"/>
              <a:gd name="connsiteX8" fmla="*/ 1809817 w 6833993"/>
              <a:gd name="connsiteY8" fmla="*/ 2491992 h 3285811"/>
              <a:gd name="connsiteX9" fmla="*/ 161887 w 6833993"/>
              <a:gd name="connsiteY9" fmla="*/ 2793442 h 3285811"/>
              <a:gd name="connsiteX10" fmla="*/ 151839 w 6833993"/>
              <a:gd name="connsiteY10" fmla="*/ 3285811 h 328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33993" h="3285811">
                <a:moveTo>
                  <a:pt x="6833993" y="0"/>
                </a:moveTo>
                <a:cubicBezTo>
                  <a:pt x="6412799" y="41031"/>
                  <a:pt x="5991606" y="82062"/>
                  <a:pt x="5859303" y="170822"/>
                </a:cubicBezTo>
                <a:cubicBezTo>
                  <a:pt x="5727000" y="259582"/>
                  <a:pt x="6266261" y="427055"/>
                  <a:pt x="6040173" y="532563"/>
                </a:cubicBezTo>
                <a:cubicBezTo>
                  <a:pt x="5814085" y="638071"/>
                  <a:pt x="4722164" y="700036"/>
                  <a:pt x="4502775" y="803869"/>
                </a:cubicBezTo>
                <a:cubicBezTo>
                  <a:pt x="4283386" y="907702"/>
                  <a:pt x="4956626" y="1048379"/>
                  <a:pt x="4723839" y="1155561"/>
                </a:cubicBezTo>
                <a:cubicBezTo>
                  <a:pt x="4491052" y="1262743"/>
                  <a:pt x="3343866" y="1343130"/>
                  <a:pt x="3106055" y="1446963"/>
                </a:cubicBezTo>
                <a:cubicBezTo>
                  <a:pt x="2868244" y="1550796"/>
                  <a:pt x="3549857" y="1659654"/>
                  <a:pt x="3296973" y="1778559"/>
                </a:cubicBezTo>
                <a:cubicBezTo>
                  <a:pt x="3044089" y="1897464"/>
                  <a:pt x="1836612" y="2041491"/>
                  <a:pt x="1588753" y="2160396"/>
                </a:cubicBezTo>
                <a:cubicBezTo>
                  <a:pt x="1340894" y="2279301"/>
                  <a:pt x="2047628" y="2386484"/>
                  <a:pt x="1809817" y="2491992"/>
                </a:cubicBezTo>
                <a:cubicBezTo>
                  <a:pt x="1572006" y="2597500"/>
                  <a:pt x="438217" y="2661139"/>
                  <a:pt x="161887" y="2793442"/>
                </a:cubicBezTo>
                <a:cubicBezTo>
                  <a:pt x="-114443" y="2925745"/>
                  <a:pt x="18698" y="3105778"/>
                  <a:pt x="151839" y="3285811"/>
                </a:cubicBez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5" name="组合 14"/>
          <p:cNvGrpSpPr/>
          <p:nvPr/>
        </p:nvGrpSpPr>
        <p:grpSpPr>
          <a:xfrm>
            <a:off x="8471587" y="2045686"/>
            <a:ext cx="890516" cy="770518"/>
            <a:chOff x="8471587" y="2198088"/>
            <a:chExt cx="890516" cy="770518"/>
          </a:xfrm>
        </p:grpSpPr>
        <p:sp>
          <p:nvSpPr>
            <p:cNvPr id="16" name="泪滴形 15"/>
            <p:cNvSpPr/>
            <p:nvPr/>
          </p:nvSpPr>
          <p:spPr>
            <a:xfrm rot="8100000">
              <a:off x="8531586" y="2198088"/>
              <a:ext cx="770518" cy="770518"/>
            </a:xfrm>
            <a:prstGeom prst="teardrop">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17" name="矩形 16"/>
            <p:cNvSpPr/>
            <p:nvPr/>
          </p:nvSpPr>
          <p:spPr>
            <a:xfrm>
              <a:off x="8471587" y="2401523"/>
              <a:ext cx="890516" cy="369332"/>
            </a:xfrm>
            <a:prstGeom prst="rect">
              <a:avLst/>
            </a:prstGeom>
          </p:spPr>
          <p:txBody>
            <a:bodyPr wrap="square">
              <a:spAutoFit/>
            </a:bodyPr>
            <a:lstStyle/>
            <a:p>
              <a:pPr algn="ctr"/>
              <a:r>
                <a:rPr lang="en-US" altLang="zh-CN" b="1" dirty="0">
                  <a:solidFill>
                    <a:prstClr val="white"/>
                  </a:solidFill>
                  <a:latin typeface="Kartika" panose="02020503030404060203" pitchFamily="18" charset="0"/>
                  <a:ea typeface="微软雅黑" panose="020B0503020204020204" pitchFamily="34" charset="-122"/>
                  <a:cs typeface="Kartika" panose="02020503030404060203" pitchFamily="18" charset="0"/>
                </a:rPr>
                <a:t>2015</a:t>
              </a:r>
              <a:endParaRPr lang="zh-CN" altLang="en-US" b="1" dirty="0">
                <a:solidFill>
                  <a:prstClr val="white"/>
                </a:solidFill>
                <a:latin typeface="Kartika" panose="02020503030404060203" pitchFamily="18" charset="0"/>
                <a:ea typeface="微软雅黑" panose="020B0503020204020204" pitchFamily="34" charset="-122"/>
                <a:cs typeface="Kartika" panose="02020503030404060203" pitchFamily="18" charset="0"/>
              </a:endParaRPr>
            </a:p>
          </p:txBody>
        </p:sp>
      </p:grpSp>
      <p:grpSp>
        <p:nvGrpSpPr>
          <p:cNvPr id="18" name="组合 17"/>
          <p:cNvGrpSpPr/>
          <p:nvPr/>
        </p:nvGrpSpPr>
        <p:grpSpPr>
          <a:xfrm>
            <a:off x="7332620" y="2487672"/>
            <a:ext cx="919197" cy="919197"/>
            <a:chOff x="7332620" y="2640074"/>
            <a:chExt cx="919197" cy="919197"/>
          </a:xfrm>
        </p:grpSpPr>
        <p:sp>
          <p:nvSpPr>
            <p:cNvPr id="19" name="泪滴形 18"/>
            <p:cNvSpPr/>
            <p:nvPr/>
          </p:nvSpPr>
          <p:spPr>
            <a:xfrm rot="8100000">
              <a:off x="7332620" y="2640074"/>
              <a:ext cx="919197" cy="919197"/>
            </a:xfrm>
            <a:prstGeom prst="teardrop">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0" name="矩形 19"/>
            <p:cNvSpPr/>
            <p:nvPr/>
          </p:nvSpPr>
          <p:spPr>
            <a:xfrm>
              <a:off x="7345306" y="2926302"/>
              <a:ext cx="890516" cy="400110"/>
            </a:xfrm>
            <a:prstGeom prst="rect">
              <a:avLst/>
            </a:prstGeom>
          </p:spPr>
          <p:txBody>
            <a:bodyPr wrap="square">
              <a:spAutoFit/>
            </a:bodyPr>
            <a:lstStyle/>
            <a:p>
              <a:pPr algn="ctr"/>
              <a:r>
                <a:rPr lang="en-US" altLang="zh-CN" sz="2000" b="1" dirty="0">
                  <a:solidFill>
                    <a:prstClr val="white"/>
                  </a:solidFill>
                  <a:latin typeface="Kartika" panose="02020503030404060203" pitchFamily="18" charset="0"/>
                  <a:ea typeface="微软雅黑" panose="020B0503020204020204" pitchFamily="34" charset="-122"/>
                  <a:cs typeface="Kartika" panose="02020503030404060203" pitchFamily="18" charset="0"/>
                </a:rPr>
                <a:t>2016</a:t>
              </a:r>
              <a:endParaRPr lang="zh-CN" altLang="en-US" sz="2000" b="1" dirty="0">
                <a:solidFill>
                  <a:prstClr val="white"/>
                </a:solidFill>
                <a:latin typeface="Kartika" panose="02020503030404060203" pitchFamily="18" charset="0"/>
                <a:ea typeface="微软雅黑" panose="020B0503020204020204" pitchFamily="34" charset="-122"/>
                <a:cs typeface="Kartika" panose="02020503030404060203" pitchFamily="18" charset="0"/>
              </a:endParaRPr>
            </a:p>
          </p:txBody>
        </p:sp>
      </p:grpSp>
      <p:grpSp>
        <p:nvGrpSpPr>
          <p:cNvPr id="21" name="组合 20"/>
          <p:cNvGrpSpPr/>
          <p:nvPr/>
        </p:nvGrpSpPr>
        <p:grpSpPr>
          <a:xfrm>
            <a:off x="5896663" y="2939904"/>
            <a:ext cx="1087277" cy="1087277"/>
            <a:chOff x="5896663" y="3092306"/>
            <a:chExt cx="1087277" cy="1087277"/>
          </a:xfrm>
        </p:grpSpPr>
        <p:sp>
          <p:nvSpPr>
            <p:cNvPr id="22" name="泪滴形 21"/>
            <p:cNvSpPr/>
            <p:nvPr/>
          </p:nvSpPr>
          <p:spPr>
            <a:xfrm rot="8100000">
              <a:off x="5896663" y="3092306"/>
              <a:ext cx="1087277" cy="1087277"/>
            </a:xfrm>
            <a:prstGeom prst="teardrop">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3" name="矩形 22"/>
            <p:cNvSpPr/>
            <p:nvPr/>
          </p:nvSpPr>
          <p:spPr>
            <a:xfrm>
              <a:off x="5999423" y="3435889"/>
              <a:ext cx="890516" cy="461665"/>
            </a:xfrm>
            <a:prstGeom prst="rect">
              <a:avLst/>
            </a:prstGeom>
          </p:spPr>
          <p:txBody>
            <a:bodyPr wrap="square">
              <a:spAutoFit/>
            </a:bodyPr>
            <a:lstStyle/>
            <a:p>
              <a:pPr algn="ctr"/>
              <a:r>
                <a:rPr lang="en-US" altLang="zh-CN" sz="2400" b="1" dirty="0">
                  <a:solidFill>
                    <a:prstClr val="white"/>
                  </a:solidFill>
                  <a:latin typeface="Kartika" panose="02020503030404060203" pitchFamily="18" charset="0"/>
                  <a:ea typeface="微软雅黑" panose="020B0503020204020204" pitchFamily="34" charset="-122"/>
                  <a:cs typeface="Kartika" panose="02020503030404060203" pitchFamily="18" charset="0"/>
                </a:rPr>
                <a:t>2017</a:t>
              </a:r>
              <a:endParaRPr lang="zh-CN" altLang="en-US" sz="2400" b="1" dirty="0">
                <a:solidFill>
                  <a:prstClr val="white"/>
                </a:solidFill>
                <a:latin typeface="Kartika" panose="02020503030404060203" pitchFamily="18" charset="0"/>
                <a:ea typeface="微软雅黑" panose="020B0503020204020204" pitchFamily="34" charset="-122"/>
                <a:cs typeface="Kartika" panose="02020503030404060203" pitchFamily="18" charset="0"/>
              </a:endParaRPr>
            </a:p>
          </p:txBody>
        </p:sp>
      </p:grpSp>
      <p:grpSp>
        <p:nvGrpSpPr>
          <p:cNvPr id="24" name="组合 23"/>
          <p:cNvGrpSpPr/>
          <p:nvPr/>
        </p:nvGrpSpPr>
        <p:grpSpPr>
          <a:xfrm>
            <a:off x="4305643" y="3397959"/>
            <a:ext cx="1250281" cy="1250281"/>
            <a:chOff x="4305643" y="3550361"/>
            <a:chExt cx="1250281" cy="1250281"/>
          </a:xfrm>
        </p:grpSpPr>
        <p:sp>
          <p:nvSpPr>
            <p:cNvPr id="25" name="泪滴形 24"/>
            <p:cNvSpPr/>
            <p:nvPr/>
          </p:nvSpPr>
          <p:spPr>
            <a:xfrm rot="8100000">
              <a:off x="4305643" y="3550361"/>
              <a:ext cx="1250281" cy="1250281"/>
            </a:xfrm>
            <a:prstGeom prst="teardrop">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6" name="矩形 25"/>
            <p:cNvSpPr/>
            <p:nvPr/>
          </p:nvSpPr>
          <p:spPr>
            <a:xfrm>
              <a:off x="4400753" y="3947795"/>
              <a:ext cx="1032992" cy="523220"/>
            </a:xfrm>
            <a:prstGeom prst="rect">
              <a:avLst/>
            </a:prstGeom>
          </p:spPr>
          <p:txBody>
            <a:bodyPr wrap="square">
              <a:spAutoFit/>
            </a:bodyPr>
            <a:lstStyle/>
            <a:p>
              <a:pPr algn="ctr"/>
              <a:r>
                <a:rPr lang="en-US" altLang="zh-CN" sz="2800" b="1" dirty="0">
                  <a:solidFill>
                    <a:prstClr val="white"/>
                  </a:solidFill>
                  <a:latin typeface="Kartika" panose="02020503030404060203" pitchFamily="18" charset="0"/>
                  <a:ea typeface="微软雅黑" panose="020B0503020204020204" pitchFamily="34" charset="-122"/>
                  <a:cs typeface="Kartika" panose="02020503030404060203" pitchFamily="18" charset="0"/>
                </a:rPr>
                <a:t>2018</a:t>
              </a:r>
              <a:endParaRPr lang="zh-CN" altLang="en-US" sz="2800" b="1" dirty="0">
                <a:solidFill>
                  <a:prstClr val="white"/>
                </a:solidFill>
                <a:latin typeface="Kartika" panose="02020503030404060203" pitchFamily="18" charset="0"/>
                <a:ea typeface="微软雅黑" panose="020B0503020204020204" pitchFamily="34" charset="-122"/>
                <a:cs typeface="Kartika" panose="02020503030404060203" pitchFamily="18" charset="0"/>
              </a:endParaRPr>
            </a:p>
          </p:txBody>
        </p:sp>
      </p:grpSp>
      <p:grpSp>
        <p:nvGrpSpPr>
          <p:cNvPr id="27" name="组合 26"/>
          <p:cNvGrpSpPr/>
          <p:nvPr/>
        </p:nvGrpSpPr>
        <p:grpSpPr>
          <a:xfrm>
            <a:off x="2526251" y="3902892"/>
            <a:ext cx="1416071" cy="1416071"/>
            <a:chOff x="2526251" y="4055294"/>
            <a:chExt cx="1416071" cy="1416071"/>
          </a:xfrm>
        </p:grpSpPr>
        <p:sp>
          <p:nvSpPr>
            <p:cNvPr id="28" name="泪滴形 27"/>
            <p:cNvSpPr/>
            <p:nvPr/>
          </p:nvSpPr>
          <p:spPr>
            <a:xfrm rot="8100000">
              <a:off x="2526251" y="4055294"/>
              <a:ext cx="1416071" cy="1416071"/>
            </a:xfrm>
            <a:prstGeom prst="teardrop">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9" name="矩形 28"/>
            <p:cNvSpPr/>
            <p:nvPr/>
          </p:nvSpPr>
          <p:spPr>
            <a:xfrm>
              <a:off x="2609531" y="4565818"/>
              <a:ext cx="1194900" cy="584775"/>
            </a:xfrm>
            <a:prstGeom prst="rect">
              <a:avLst/>
            </a:prstGeom>
          </p:spPr>
          <p:txBody>
            <a:bodyPr wrap="square">
              <a:spAutoFit/>
            </a:bodyPr>
            <a:lstStyle/>
            <a:p>
              <a:pPr algn="ctr"/>
              <a:r>
                <a:rPr lang="en-US" altLang="zh-CN" sz="3200" b="1" dirty="0">
                  <a:solidFill>
                    <a:prstClr val="white"/>
                  </a:solidFill>
                  <a:latin typeface="Kartika" panose="02020503030404060203" pitchFamily="18" charset="0"/>
                  <a:ea typeface="微软雅黑" panose="020B0503020204020204" pitchFamily="34" charset="-122"/>
                  <a:cs typeface="Kartika" panose="02020503030404060203" pitchFamily="18" charset="0"/>
                </a:rPr>
                <a:t>2019</a:t>
              </a:r>
              <a:endParaRPr lang="zh-CN" altLang="en-US" sz="3200" b="1" dirty="0">
                <a:solidFill>
                  <a:prstClr val="white"/>
                </a:solidFill>
                <a:latin typeface="Kartika" panose="02020503030404060203" pitchFamily="18" charset="0"/>
                <a:ea typeface="微软雅黑" panose="020B0503020204020204" pitchFamily="34" charset="-122"/>
                <a:cs typeface="Kartika" panose="02020503030404060203" pitchFamily="18" charset="0"/>
              </a:endParaRPr>
            </a:p>
          </p:txBody>
        </p:sp>
      </p:grpSp>
      <p:sp>
        <p:nvSpPr>
          <p:cNvPr id="30" name="文本框 29"/>
          <p:cNvSpPr txBox="1"/>
          <p:nvPr/>
        </p:nvSpPr>
        <p:spPr>
          <a:xfrm>
            <a:off x="3956246" y="1838646"/>
            <a:ext cx="2339102" cy="1261884"/>
          </a:xfrm>
          <a:prstGeom prst="rect">
            <a:avLst/>
          </a:prstGeom>
          <a:noFill/>
          <a:effectLst/>
        </p:spPr>
        <p:txBody>
          <a:bodyPr wrap="none" rtlCol="0">
            <a:spAutoFit/>
          </a:bodyPr>
          <a:lstStyle/>
          <a:p>
            <a:r>
              <a:rPr lang="zh-CN" altLang="en-US" sz="2000" dirty="0">
                <a:solidFill>
                  <a:srgbClr val="2ABDC7"/>
                </a:solidFill>
                <a:latin typeface="微软雅黑" panose="020B0503020204020204" pitchFamily="34" charset="-122"/>
                <a:ea typeface="微软雅黑" panose="020B0503020204020204" pitchFamily="34" charset="-122"/>
              </a:rPr>
              <a:t>单击此处输入标题</a:t>
            </a:r>
            <a:endParaRPr lang="en-US" altLang="zh-CN" sz="2000" dirty="0">
              <a:solidFill>
                <a:srgbClr val="2ABDC7"/>
              </a:solidFill>
              <a:latin typeface="微软雅黑" panose="020B0503020204020204" pitchFamily="34" charset="-122"/>
              <a:ea typeface="微软雅黑" panose="020B0503020204020204" pitchFamily="34" charset="-122"/>
            </a:endParaRPr>
          </a:p>
          <a:p>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204447" y="3621422"/>
            <a:ext cx="2339102" cy="1261884"/>
          </a:xfrm>
          <a:prstGeom prst="rect">
            <a:avLst/>
          </a:prstGeom>
          <a:noFill/>
          <a:effectLst/>
        </p:spPr>
        <p:txBody>
          <a:bodyPr wrap="none" rtlCol="0">
            <a:spAutoFit/>
          </a:bodyPr>
          <a:lstStyle/>
          <a:p>
            <a:r>
              <a:rPr lang="zh-CN" altLang="en-US" sz="2000" dirty="0">
                <a:solidFill>
                  <a:srgbClr val="2ABDC7"/>
                </a:solidFill>
                <a:latin typeface="微软雅黑" panose="020B0503020204020204" pitchFamily="34" charset="-122"/>
                <a:ea typeface="微软雅黑" panose="020B0503020204020204" pitchFamily="34" charset="-122"/>
              </a:rPr>
              <a:t>单击此处输入标题</a:t>
            </a:r>
            <a:endParaRPr lang="en-US" altLang="zh-CN" sz="2000" dirty="0">
              <a:solidFill>
                <a:srgbClr val="2ABDC7"/>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632381" y="4858633"/>
            <a:ext cx="2339102" cy="1261884"/>
          </a:xfrm>
          <a:prstGeom prst="rect">
            <a:avLst/>
          </a:prstGeom>
          <a:noFill/>
          <a:effectLst/>
        </p:spPr>
        <p:txBody>
          <a:bodyPr wrap="none" rtlCol="0">
            <a:spAutoFit/>
          </a:bodyPr>
          <a:lstStyle/>
          <a:p>
            <a:r>
              <a:rPr lang="zh-CN" altLang="en-US" sz="2000" dirty="0">
                <a:solidFill>
                  <a:srgbClr val="4C4B50"/>
                </a:solidFill>
                <a:latin typeface="微软雅黑" panose="020B0503020204020204" pitchFamily="34" charset="-122"/>
                <a:ea typeface="微软雅黑" panose="020B0503020204020204" pitchFamily="34" charset="-122"/>
              </a:rPr>
              <a:t>单击此处输入标题</a:t>
            </a:r>
            <a:endParaRPr lang="en-US" altLang="zh-CN" sz="2000" dirty="0">
              <a:solidFill>
                <a:srgbClr val="4C4B50"/>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120421" y="5674843"/>
            <a:ext cx="2339102" cy="1261884"/>
          </a:xfrm>
          <a:prstGeom prst="rect">
            <a:avLst/>
          </a:prstGeom>
          <a:noFill/>
          <a:effectLst/>
        </p:spPr>
        <p:txBody>
          <a:bodyPr wrap="none" rtlCol="0">
            <a:spAutoFit/>
          </a:bodyPr>
          <a:lstStyle/>
          <a:p>
            <a:r>
              <a:rPr lang="zh-CN" altLang="en-US" sz="2000" dirty="0">
                <a:solidFill>
                  <a:srgbClr val="4C4B50"/>
                </a:solidFill>
                <a:latin typeface="微软雅黑" panose="020B0503020204020204" pitchFamily="34" charset="-122"/>
                <a:ea typeface="微软雅黑" panose="020B0503020204020204" pitchFamily="34" charset="-122"/>
              </a:rPr>
              <a:t>单击此处输入标题</a:t>
            </a:r>
            <a:endParaRPr lang="en-US" altLang="zh-CN" sz="2000" dirty="0">
              <a:solidFill>
                <a:srgbClr val="4C4B50"/>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77270" y="2887564"/>
            <a:ext cx="2339102" cy="1261884"/>
          </a:xfrm>
          <a:prstGeom prst="rect">
            <a:avLst/>
          </a:prstGeom>
          <a:noFill/>
          <a:effectLst/>
        </p:spPr>
        <p:txBody>
          <a:bodyPr wrap="none" rtlCol="0">
            <a:spAutoFit/>
          </a:bodyPr>
          <a:lstStyle/>
          <a:p>
            <a:r>
              <a:rPr lang="zh-CN" altLang="en-US" sz="2000" dirty="0">
                <a:solidFill>
                  <a:srgbClr val="2ABDC7"/>
                </a:solidFill>
                <a:latin typeface="微软雅黑" panose="020B0503020204020204" pitchFamily="34" charset="-122"/>
                <a:ea typeface="微软雅黑" panose="020B0503020204020204" pitchFamily="34" charset="-122"/>
              </a:rPr>
              <a:t>单击此处输入标题</a:t>
            </a:r>
            <a:endParaRPr lang="en-US" altLang="zh-CN" sz="2000" dirty="0">
              <a:solidFill>
                <a:srgbClr val="2ABDC7"/>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endParaRPr>
          </a:p>
          <a:p>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 presetClass="entr" presetSubtype="1" decel="28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ppt_x"/>
                                          </p:val>
                                        </p:tav>
                                        <p:tav tm="100000">
                                          <p:val>
                                            <p:strVal val="#ppt_x"/>
                                          </p:val>
                                        </p:tav>
                                      </p:tavLst>
                                    </p:anim>
                                    <p:anim calcmode="lin" valueType="num">
                                      <p:cBhvr additive="base">
                                        <p:cTn id="12" dur="75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decel="28000"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0-#ppt_h/2"/>
                                          </p:val>
                                        </p:tav>
                                        <p:tav tm="100000">
                                          <p:val>
                                            <p:strVal val="#ppt_y"/>
                                          </p:val>
                                        </p:tav>
                                      </p:tavLst>
                                    </p:anim>
                                  </p:childTnLst>
                                </p:cTn>
                              </p:par>
                              <p:par>
                                <p:cTn id="17" presetID="2" presetClass="entr" presetSubtype="1" decel="28000" fill="hold"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decel="28000" fill="hold" nodeType="withEffect">
                                  <p:stCondLst>
                                    <p:cond delay="75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750" fill="hold"/>
                                        <p:tgtEl>
                                          <p:spTgt spid="24"/>
                                        </p:tgtEl>
                                        <p:attrNameLst>
                                          <p:attrName>ppt_x</p:attrName>
                                        </p:attrNameLst>
                                      </p:cBhvr>
                                      <p:tavLst>
                                        <p:tav tm="0">
                                          <p:val>
                                            <p:strVal val="#ppt_x"/>
                                          </p:val>
                                        </p:tav>
                                        <p:tav tm="100000">
                                          <p:val>
                                            <p:strVal val="#ppt_x"/>
                                          </p:val>
                                        </p:tav>
                                      </p:tavLst>
                                    </p:anim>
                                    <p:anim calcmode="lin" valueType="num">
                                      <p:cBhvr additive="base">
                                        <p:cTn id="24" dur="7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decel="28000" fill="hold"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750" fill="hold"/>
                                        <p:tgtEl>
                                          <p:spTgt spid="27"/>
                                        </p:tgtEl>
                                        <p:attrNameLst>
                                          <p:attrName>ppt_x</p:attrName>
                                        </p:attrNameLst>
                                      </p:cBhvr>
                                      <p:tavLst>
                                        <p:tav tm="0">
                                          <p:val>
                                            <p:strVal val="#ppt_x"/>
                                          </p:val>
                                        </p:tav>
                                        <p:tav tm="100000">
                                          <p:val>
                                            <p:strVal val="#ppt_x"/>
                                          </p:val>
                                        </p:tav>
                                      </p:tavLst>
                                    </p:anim>
                                    <p:anim calcmode="lin" valueType="num">
                                      <p:cBhvr additive="base">
                                        <p:cTn id="28" dur="750" fill="hold"/>
                                        <p:tgtEl>
                                          <p:spTgt spid="27"/>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2000"/>
                            </p:stCondLst>
                            <p:childTnLst>
                              <p:par>
                                <p:cTn id="46" presetID="2" presetClass="entr" presetSubtype="8" decel="2800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750" fill="hold"/>
                                        <p:tgtEl>
                                          <p:spTgt spid="30"/>
                                        </p:tgtEl>
                                        <p:attrNameLst>
                                          <p:attrName>ppt_x</p:attrName>
                                        </p:attrNameLst>
                                      </p:cBhvr>
                                      <p:tavLst>
                                        <p:tav tm="0">
                                          <p:val>
                                            <p:strVal val="0-#ppt_w/2"/>
                                          </p:val>
                                        </p:tav>
                                        <p:tav tm="100000">
                                          <p:val>
                                            <p:strVal val="#ppt_x"/>
                                          </p:val>
                                        </p:tav>
                                      </p:tavLst>
                                    </p:anim>
                                    <p:anim calcmode="lin" valueType="num">
                                      <p:cBhvr additive="base">
                                        <p:cTn id="49" dur="750" fill="hold"/>
                                        <p:tgtEl>
                                          <p:spTgt spid="30"/>
                                        </p:tgtEl>
                                        <p:attrNameLst>
                                          <p:attrName>ppt_y</p:attrName>
                                        </p:attrNameLst>
                                      </p:cBhvr>
                                      <p:tavLst>
                                        <p:tav tm="0">
                                          <p:val>
                                            <p:strVal val="#ppt_y"/>
                                          </p:val>
                                        </p:tav>
                                        <p:tav tm="100000">
                                          <p:val>
                                            <p:strVal val="#ppt_y"/>
                                          </p:val>
                                        </p:tav>
                                      </p:tavLst>
                                    </p:anim>
                                  </p:childTnLst>
                                </p:cTn>
                              </p:par>
                              <p:par>
                                <p:cTn id="50" presetID="2" presetClass="entr" presetSubtype="8" decel="28000" fill="hold" grpId="0" nodeType="withEffect">
                                  <p:stCondLst>
                                    <p:cond delay="25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750" fill="hold"/>
                                        <p:tgtEl>
                                          <p:spTgt spid="34"/>
                                        </p:tgtEl>
                                        <p:attrNameLst>
                                          <p:attrName>ppt_x</p:attrName>
                                        </p:attrNameLst>
                                      </p:cBhvr>
                                      <p:tavLst>
                                        <p:tav tm="0">
                                          <p:val>
                                            <p:strVal val="0-#ppt_w/2"/>
                                          </p:val>
                                        </p:tav>
                                        <p:tav tm="100000">
                                          <p:val>
                                            <p:strVal val="#ppt_x"/>
                                          </p:val>
                                        </p:tav>
                                      </p:tavLst>
                                    </p:anim>
                                    <p:anim calcmode="lin" valueType="num">
                                      <p:cBhvr additive="base">
                                        <p:cTn id="53" dur="750" fill="hold"/>
                                        <p:tgtEl>
                                          <p:spTgt spid="34"/>
                                        </p:tgtEl>
                                        <p:attrNameLst>
                                          <p:attrName>ppt_y</p:attrName>
                                        </p:attrNameLst>
                                      </p:cBhvr>
                                      <p:tavLst>
                                        <p:tav tm="0">
                                          <p:val>
                                            <p:strVal val="#ppt_y"/>
                                          </p:val>
                                        </p:tav>
                                        <p:tav tm="100000">
                                          <p:val>
                                            <p:strVal val="#ppt_y"/>
                                          </p:val>
                                        </p:tav>
                                      </p:tavLst>
                                    </p:anim>
                                  </p:childTnLst>
                                </p:cTn>
                              </p:par>
                              <p:par>
                                <p:cTn id="54" presetID="2" presetClass="entr" presetSubtype="2" decel="28000" fill="hold" grpId="0" nodeType="withEffect">
                                  <p:stCondLst>
                                    <p:cond delay="50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750" fill="hold"/>
                                        <p:tgtEl>
                                          <p:spTgt spid="31"/>
                                        </p:tgtEl>
                                        <p:attrNameLst>
                                          <p:attrName>ppt_x</p:attrName>
                                        </p:attrNameLst>
                                      </p:cBhvr>
                                      <p:tavLst>
                                        <p:tav tm="0">
                                          <p:val>
                                            <p:strVal val="1+#ppt_w/2"/>
                                          </p:val>
                                        </p:tav>
                                        <p:tav tm="100000">
                                          <p:val>
                                            <p:strVal val="#ppt_x"/>
                                          </p:val>
                                        </p:tav>
                                      </p:tavLst>
                                    </p:anim>
                                    <p:anim calcmode="lin" valueType="num">
                                      <p:cBhvr additive="base">
                                        <p:cTn id="57" dur="750" fill="hold"/>
                                        <p:tgtEl>
                                          <p:spTgt spid="31"/>
                                        </p:tgtEl>
                                        <p:attrNameLst>
                                          <p:attrName>ppt_y</p:attrName>
                                        </p:attrNameLst>
                                      </p:cBhvr>
                                      <p:tavLst>
                                        <p:tav tm="0">
                                          <p:val>
                                            <p:strVal val="#ppt_y"/>
                                          </p:val>
                                        </p:tav>
                                        <p:tav tm="100000">
                                          <p:val>
                                            <p:strVal val="#ppt_y"/>
                                          </p:val>
                                        </p:tav>
                                      </p:tavLst>
                                    </p:anim>
                                  </p:childTnLst>
                                </p:cTn>
                              </p:par>
                              <p:par>
                                <p:cTn id="58" presetID="2" presetClass="entr" presetSubtype="2" decel="28000" fill="hold" grpId="0" nodeType="withEffect">
                                  <p:stCondLst>
                                    <p:cond delay="75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750" fill="hold"/>
                                        <p:tgtEl>
                                          <p:spTgt spid="32"/>
                                        </p:tgtEl>
                                        <p:attrNameLst>
                                          <p:attrName>ppt_x</p:attrName>
                                        </p:attrNameLst>
                                      </p:cBhvr>
                                      <p:tavLst>
                                        <p:tav tm="0">
                                          <p:val>
                                            <p:strVal val="1+#ppt_w/2"/>
                                          </p:val>
                                        </p:tav>
                                        <p:tav tm="100000">
                                          <p:val>
                                            <p:strVal val="#ppt_x"/>
                                          </p:val>
                                        </p:tav>
                                      </p:tavLst>
                                    </p:anim>
                                    <p:anim calcmode="lin" valueType="num">
                                      <p:cBhvr additive="base">
                                        <p:cTn id="61" dur="750" fill="hold"/>
                                        <p:tgtEl>
                                          <p:spTgt spid="32"/>
                                        </p:tgtEl>
                                        <p:attrNameLst>
                                          <p:attrName>ppt_y</p:attrName>
                                        </p:attrNameLst>
                                      </p:cBhvr>
                                      <p:tavLst>
                                        <p:tav tm="0">
                                          <p:val>
                                            <p:strVal val="#ppt_y"/>
                                          </p:val>
                                        </p:tav>
                                        <p:tav tm="100000">
                                          <p:val>
                                            <p:strVal val="#ppt_y"/>
                                          </p:val>
                                        </p:tav>
                                      </p:tavLst>
                                    </p:anim>
                                  </p:childTnLst>
                                </p:cTn>
                              </p:par>
                              <p:par>
                                <p:cTn id="62" presetID="2" presetClass="entr" presetSubtype="2" decel="28000" fill="hold" grpId="0" nodeType="withEffect">
                                  <p:stCondLst>
                                    <p:cond delay="100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750" fill="hold"/>
                                        <p:tgtEl>
                                          <p:spTgt spid="33"/>
                                        </p:tgtEl>
                                        <p:attrNameLst>
                                          <p:attrName>ppt_x</p:attrName>
                                        </p:attrNameLst>
                                      </p:cBhvr>
                                      <p:tavLst>
                                        <p:tav tm="0">
                                          <p:val>
                                            <p:strVal val="1+#ppt_w/2"/>
                                          </p:val>
                                        </p:tav>
                                        <p:tav tm="100000">
                                          <p:val>
                                            <p:strVal val="#ppt_x"/>
                                          </p:val>
                                        </p:tav>
                                      </p:tavLst>
                                    </p:anim>
                                    <p:anim calcmode="lin" valueType="num">
                                      <p:cBhvr additive="base">
                                        <p:cTn id="65" dur="75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30" grpId="0"/>
      <p:bldP spid="31" grpId="0"/>
      <p:bldP spid="32"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204"/>
          <p:cNvSpPr>
            <a:spLocks noEditPoints="1"/>
          </p:cNvSpPr>
          <p:nvPr/>
        </p:nvSpPr>
        <p:spPr bwMode="auto">
          <a:xfrm>
            <a:off x="6179508" y="1459097"/>
            <a:ext cx="910824" cy="3659279"/>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rgbClr val="2ABDC7"/>
          </a:solidFill>
          <a:ln>
            <a:noFill/>
          </a:ln>
          <a:effectLst/>
        </p:spPr>
        <p:txBody>
          <a:bodyPr vert="horz" wrap="square" lIns="121920" tIns="60960" rIns="121920" bIns="60960" numCol="1" anchor="t" anchorCtr="0" compatLnSpc="1"/>
          <a:lstStyle/>
          <a:p>
            <a:endParaRPr lang="id-ID" sz="2400"/>
          </a:p>
        </p:txBody>
      </p:sp>
      <p:sp>
        <p:nvSpPr>
          <p:cNvPr id="9" name="Freeform 196"/>
          <p:cNvSpPr>
            <a:spLocks noEditPoints="1"/>
          </p:cNvSpPr>
          <p:nvPr/>
        </p:nvSpPr>
        <p:spPr bwMode="auto">
          <a:xfrm>
            <a:off x="7036069" y="1741480"/>
            <a:ext cx="1243819" cy="3877628"/>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rgbClr val="4C4B50"/>
          </a:solidFill>
          <a:ln>
            <a:noFill/>
          </a:ln>
          <a:effectLst/>
        </p:spPr>
        <p:txBody>
          <a:bodyPr vert="horz" wrap="square" lIns="121920" tIns="60960" rIns="121920" bIns="60960" numCol="1" anchor="t" anchorCtr="0" compatLnSpc="1"/>
          <a:lstStyle/>
          <a:p>
            <a:endParaRPr lang="id-ID" sz="2400"/>
          </a:p>
        </p:txBody>
      </p:sp>
      <p:sp>
        <p:nvSpPr>
          <p:cNvPr id="10" name="Freeform 200"/>
          <p:cNvSpPr>
            <a:spLocks noEditPoints="1"/>
          </p:cNvSpPr>
          <p:nvPr/>
        </p:nvSpPr>
        <p:spPr bwMode="auto">
          <a:xfrm>
            <a:off x="10627662" y="1459097"/>
            <a:ext cx="1186477" cy="3749095"/>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rgbClr val="2ABDC7"/>
          </a:solidFill>
          <a:ln>
            <a:noFill/>
          </a:ln>
          <a:effectLst/>
        </p:spPr>
        <p:txBody>
          <a:bodyPr vert="horz" wrap="square" lIns="121920" tIns="60960" rIns="121920" bIns="60960" numCol="1" anchor="t" anchorCtr="0" compatLnSpc="1"/>
          <a:lstStyle/>
          <a:p>
            <a:endParaRPr lang="id-ID" sz="2400"/>
          </a:p>
        </p:txBody>
      </p:sp>
      <p:sp>
        <p:nvSpPr>
          <p:cNvPr id="11" name="Freeform 208"/>
          <p:cNvSpPr>
            <a:spLocks noEditPoints="1"/>
          </p:cNvSpPr>
          <p:nvPr/>
        </p:nvSpPr>
        <p:spPr bwMode="auto">
          <a:xfrm>
            <a:off x="9718721" y="1741480"/>
            <a:ext cx="1056820" cy="3929268"/>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rgbClr val="4C4B50"/>
          </a:solidFill>
          <a:ln>
            <a:noFill/>
          </a:ln>
          <a:effectLst/>
        </p:spPr>
        <p:txBody>
          <a:bodyPr vert="horz" wrap="square" lIns="121920" tIns="60960" rIns="121920" bIns="60960" numCol="1" anchor="t" anchorCtr="0" compatLnSpc="1"/>
          <a:lstStyle/>
          <a:p>
            <a:endParaRPr lang="id-ID" sz="2400"/>
          </a:p>
        </p:txBody>
      </p:sp>
      <p:sp>
        <p:nvSpPr>
          <p:cNvPr id="12" name="Freeform 192"/>
          <p:cNvSpPr>
            <a:spLocks noEditPoints="1"/>
          </p:cNvSpPr>
          <p:nvPr/>
        </p:nvSpPr>
        <p:spPr bwMode="auto">
          <a:xfrm>
            <a:off x="8254254" y="1830356"/>
            <a:ext cx="1744933" cy="4122775"/>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2ABDC7"/>
          </a:solidFill>
          <a:ln>
            <a:noFill/>
          </a:ln>
          <a:effectLst/>
        </p:spPr>
        <p:txBody>
          <a:bodyPr vert="horz" wrap="square" lIns="121920" tIns="60960" rIns="121920" bIns="60960" numCol="1" anchor="t" anchorCtr="0" compatLnSpc="1"/>
          <a:lstStyle/>
          <a:p>
            <a:endParaRPr lang="id-ID" sz="2400"/>
          </a:p>
        </p:txBody>
      </p:sp>
      <p:grpSp>
        <p:nvGrpSpPr>
          <p:cNvPr id="13" name="组合 12"/>
          <p:cNvGrpSpPr/>
          <p:nvPr/>
        </p:nvGrpSpPr>
        <p:grpSpPr>
          <a:xfrm>
            <a:off x="1085653" y="1045244"/>
            <a:ext cx="3692822" cy="1031808"/>
            <a:chOff x="1085653" y="1045244"/>
            <a:chExt cx="3692822" cy="1031808"/>
          </a:xfrm>
        </p:grpSpPr>
        <p:sp>
          <p:nvSpPr>
            <p:cNvPr id="14" name="圆角矩形 13"/>
            <p:cNvSpPr/>
            <p:nvPr/>
          </p:nvSpPr>
          <p:spPr>
            <a:xfrm>
              <a:off x="1085653" y="1110368"/>
              <a:ext cx="3692822" cy="966684"/>
            </a:xfrm>
            <a:prstGeom prst="roundRect">
              <a:avLst>
                <a:gd name="adj" fmla="val 21244"/>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14"/>
            <p:cNvSpPr txBox="1"/>
            <p:nvPr/>
          </p:nvSpPr>
          <p:spPr>
            <a:xfrm>
              <a:off x="1466351" y="1045244"/>
              <a:ext cx="2970685" cy="923330"/>
            </a:xfrm>
            <a:prstGeom prst="rect">
              <a:avLst/>
            </a:prstGeom>
            <a:noFill/>
          </p:spPr>
          <p:txBody>
            <a:bodyPr wrap="none" rtlCol="0">
              <a:spAutoFit/>
            </a:bodyPr>
            <a:lstStyle/>
            <a:p>
              <a:r>
                <a:rPr lang="zh-CN" altLang="en-US" sz="5400" b="1" dirty="0">
                  <a:solidFill>
                    <a:srgbClr val="FFFFFF"/>
                  </a:solidFill>
                  <a:latin typeface="幼圆" panose="02010509060101010101" pitchFamily="49" charset="-122"/>
                  <a:ea typeface="幼圆" panose="02010509060101010101" pitchFamily="49" charset="-122"/>
                </a:rPr>
                <a:t>结 束 语</a:t>
              </a:r>
            </a:p>
          </p:txBody>
        </p:sp>
      </p:grpSp>
      <p:sp>
        <p:nvSpPr>
          <p:cNvPr id="16" name="TextBox 12"/>
          <p:cNvSpPr txBox="1"/>
          <p:nvPr/>
        </p:nvSpPr>
        <p:spPr>
          <a:xfrm>
            <a:off x="1001584" y="2610676"/>
            <a:ext cx="3996051" cy="4524315"/>
          </a:xfrm>
          <a:prstGeom prst="rect">
            <a:avLst/>
          </a:prstGeom>
          <a:noFill/>
        </p:spPr>
        <p:txBody>
          <a:bodyPr wrap="square" rtlCol="0">
            <a:spAutoFit/>
          </a:bodyPr>
          <a:lstStyle/>
          <a:p>
            <a:pPr>
              <a:lnSpc>
                <a:spcPct val="150000"/>
              </a:lnSpc>
            </a:pP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这里输入简单的文字概述里输入简单文字概述这里简单输入简单文字这里输入简单的文字概述里输入亮亮图文旗舰店</a:t>
            </a:r>
            <a:r>
              <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rPr>
              <a:t>https://liangliangtuwen.tmall.com</a:t>
            </a: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简单文字</a:t>
            </a: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a:t>
            </a: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28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50" fill="hold"/>
                                        <p:tgtEl>
                                          <p:spTgt spid="9"/>
                                        </p:tgtEl>
                                        <p:attrNameLst>
                                          <p:attrName>ppt_x</p:attrName>
                                        </p:attrNameLst>
                                      </p:cBhvr>
                                      <p:tavLst>
                                        <p:tav tm="0">
                                          <p:val>
                                            <p:strVal val="#ppt_x"/>
                                          </p:val>
                                        </p:tav>
                                        <p:tav tm="100000">
                                          <p:val>
                                            <p:strVal val="#ppt_x"/>
                                          </p:val>
                                        </p:tav>
                                      </p:tavLst>
                                    </p:anim>
                                    <p:anim calcmode="lin" valueType="num">
                                      <p:cBhvr additive="base">
                                        <p:cTn id="13" dur="75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2800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750" fill="hold"/>
                                        <p:tgtEl>
                                          <p:spTgt spid="11"/>
                                        </p:tgtEl>
                                        <p:attrNameLst>
                                          <p:attrName>ppt_x</p:attrName>
                                        </p:attrNameLst>
                                      </p:cBhvr>
                                      <p:tavLst>
                                        <p:tav tm="0">
                                          <p:val>
                                            <p:strVal val="#ppt_x"/>
                                          </p:val>
                                        </p:tav>
                                        <p:tav tm="100000">
                                          <p:val>
                                            <p:strVal val="#ppt_x"/>
                                          </p:val>
                                        </p:tav>
                                      </p:tavLst>
                                    </p:anim>
                                    <p:anim calcmode="lin" valueType="num">
                                      <p:cBhvr additive="base">
                                        <p:cTn id="17" dur="75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decel="2800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ppt_x"/>
                                          </p:val>
                                        </p:tav>
                                        <p:tav tm="100000">
                                          <p:val>
                                            <p:strVal val="#ppt_x"/>
                                          </p:val>
                                        </p:tav>
                                      </p:tavLst>
                                    </p:anim>
                                    <p:anim calcmode="lin" valueType="num">
                                      <p:cBhvr additive="base">
                                        <p:cTn id="22" dur="75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decel="2800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750" fill="hold"/>
                                        <p:tgtEl>
                                          <p:spTgt spid="10"/>
                                        </p:tgtEl>
                                        <p:attrNameLst>
                                          <p:attrName>ppt_x</p:attrName>
                                        </p:attrNameLst>
                                      </p:cBhvr>
                                      <p:tavLst>
                                        <p:tav tm="0">
                                          <p:val>
                                            <p:strVal val="#ppt_x"/>
                                          </p:val>
                                        </p:tav>
                                        <p:tav tm="100000">
                                          <p:val>
                                            <p:strVal val="#ppt_x"/>
                                          </p:val>
                                        </p:tav>
                                      </p:tavLst>
                                    </p:anim>
                                    <p:anim calcmode="lin" valueType="num">
                                      <p:cBhvr additive="base">
                                        <p:cTn id="26" dur="75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16" presetClass="entr" presetSubtype="37"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outVertical)">
                                      <p:cBhvr>
                                        <p:cTn id="30" dur="750"/>
                                        <p:tgtEl>
                                          <p:spTgt spid="13"/>
                                        </p:tgtEl>
                                      </p:cBhvr>
                                    </p:animEffect>
                                  </p:childTnLst>
                                </p:cTn>
                              </p:par>
                            </p:childTnLst>
                          </p:cTn>
                        </p:par>
                        <p:par>
                          <p:cTn id="31" fill="hold">
                            <p:stCondLst>
                              <p:cond delay="4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056875" y="982613"/>
            <a:ext cx="1431755" cy="4586397"/>
          </a:xfrm>
          <a:custGeom>
            <a:avLst/>
            <a:gdLst>
              <a:gd name="connsiteX0" fmla="*/ 1431755 w 1431755"/>
              <a:gd name="connsiteY0" fmla="*/ 0 h 4586397"/>
              <a:gd name="connsiteX1" fmla="*/ 1431755 w 1431755"/>
              <a:gd name="connsiteY1" fmla="*/ 3629437 h 4586397"/>
              <a:gd name="connsiteX2" fmla="*/ 0 w 1431755"/>
              <a:gd name="connsiteY2" fmla="*/ 4586397 h 4586397"/>
              <a:gd name="connsiteX3" fmla="*/ 0 w 1431755"/>
              <a:gd name="connsiteY3" fmla="*/ 956959 h 4586397"/>
            </a:gdLst>
            <a:ahLst/>
            <a:cxnLst>
              <a:cxn ang="0">
                <a:pos x="connsiteX0" y="connsiteY0"/>
              </a:cxn>
              <a:cxn ang="0">
                <a:pos x="connsiteX1" y="connsiteY1"/>
              </a:cxn>
              <a:cxn ang="0">
                <a:pos x="connsiteX2" y="connsiteY2"/>
              </a:cxn>
              <a:cxn ang="0">
                <a:pos x="connsiteX3" y="connsiteY3"/>
              </a:cxn>
            </a:cxnLst>
            <a:rect l="l" t="t" r="r" b="b"/>
            <a:pathLst>
              <a:path w="1431755" h="4586397">
                <a:moveTo>
                  <a:pt x="1431755" y="0"/>
                </a:moveTo>
                <a:lnTo>
                  <a:pt x="1431755" y="3629437"/>
                </a:lnTo>
                <a:lnTo>
                  <a:pt x="0" y="4586397"/>
                </a:lnTo>
                <a:lnTo>
                  <a:pt x="0" y="956959"/>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4"/>
          <p:cNvSpPr/>
          <p:nvPr/>
        </p:nvSpPr>
        <p:spPr>
          <a:xfrm>
            <a:off x="2484446" y="2008191"/>
            <a:ext cx="1431755" cy="4542409"/>
          </a:xfrm>
          <a:custGeom>
            <a:avLst/>
            <a:gdLst>
              <a:gd name="connsiteX0" fmla="*/ 1431755 w 1431755"/>
              <a:gd name="connsiteY0" fmla="*/ 0 h 4542409"/>
              <a:gd name="connsiteX1" fmla="*/ 1431755 w 1431755"/>
              <a:gd name="connsiteY1" fmla="*/ 3585450 h 4542409"/>
              <a:gd name="connsiteX2" fmla="*/ 0 w 1431755"/>
              <a:gd name="connsiteY2" fmla="*/ 4542409 h 4542409"/>
              <a:gd name="connsiteX3" fmla="*/ 0 w 1431755"/>
              <a:gd name="connsiteY3" fmla="*/ 956959 h 4542409"/>
            </a:gdLst>
            <a:ahLst/>
            <a:cxnLst>
              <a:cxn ang="0">
                <a:pos x="connsiteX0" y="connsiteY0"/>
              </a:cxn>
              <a:cxn ang="0">
                <a:pos x="connsiteX1" y="connsiteY1"/>
              </a:cxn>
              <a:cxn ang="0">
                <a:pos x="connsiteX2" y="connsiteY2"/>
              </a:cxn>
              <a:cxn ang="0">
                <a:pos x="connsiteX3" y="connsiteY3"/>
              </a:cxn>
            </a:cxnLst>
            <a:rect l="l" t="t" r="r" b="b"/>
            <a:pathLst>
              <a:path w="1431755" h="4542409">
                <a:moveTo>
                  <a:pt x="1431755" y="0"/>
                </a:moveTo>
                <a:lnTo>
                  <a:pt x="1431755" y="3585450"/>
                </a:lnTo>
                <a:lnTo>
                  <a:pt x="0" y="4542409"/>
                </a:lnTo>
                <a:lnTo>
                  <a:pt x="0" y="956959"/>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2484446" y="609600"/>
            <a:ext cx="8931699" cy="5927145"/>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14" name="文本框 13"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6682327" y="3939251"/>
            <a:ext cx="4698722" cy="1446550"/>
          </a:xfrm>
          <a:prstGeom prst="rect">
            <a:avLst/>
          </a:prstGeom>
          <a:noFill/>
        </p:spPr>
        <p:txBody>
          <a:bodyPr wrap="none" rtlCol="0">
            <a:spAutoFit/>
          </a:bodyPr>
          <a:lstStyle/>
          <a:p>
            <a:pPr defTabSz="1218565">
              <a:defRPr/>
            </a:pPr>
            <a:r>
              <a:rPr lang="zh-CN" altLang="en-US" sz="8800" dirty="0">
                <a:solidFill>
                  <a:srgbClr val="4C4B50"/>
                </a:solidFill>
                <a:latin typeface="微软雅黑" panose="020B0503020204020204" pitchFamily="34" charset="-122"/>
                <a:ea typeface="微软雅黑" panose="020B0503020204020204" pitchFamily="34" charset="-122"/>
                <a:cs typeface="Kartika" panose="02020503030404060203" pitchFamily="18" charset="0"/>
              </a:rPr>
              <a:t>感谢聆听</a:t>
            </a:r>
            <a:endParaRPr lang="en-US" altLang="zh-CN" sz="8800" dirty="0">
              <a:solidFill>
                <a:srgbClr val="4C4B50"/>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15" name="文本框 14"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rot="21564008">
            <a:off x="9217713" y="5229046"/>
            <a:ext cx="2044149" cy="861774"/>
          </a:xfrm>
          <a:prstGeom prst="rect">
            <a:avLst/>
          </a:prstGeom>
          <a:noFill/>
        </p:spPr>
        <p:txBody>
          <a:bodyPr wrap="none" rtlCol="0">
            <a:spAutoFit/>
          </a:bodyPr>
          <a:lstStyle/>
          <a:p>
            <a:pPr algn="l" defTabSz="1218565">
              <a:defRPr/>
            </a:pPr>
            <a:r>
              <a:rPr lang="zh-CN" altLang="en-US" sz="3200" b="1" kern="0" dirty="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a:solidFill>
                <a:schemeClr val="tx1">
                  <a:lumMod val="85000"/>
                  <a:lumOff val="15000"/>
                </a:schemeClr>
              </a:solidFill>
              <a:latin typeface="幼圆" panose="02010509060101010101" pitchFamily="49" charset="-122"/>
              <a:ea typeface="幼圆" panose="02010509060101010101" pitchFamily="49" charset="-122"/>
            </a:endParaRPr>
          </a:p>
          <a:p>
            <a:pPr algn="l"/>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汇报人：亮亮图文</a:t>
            </a:r>
            <a:endParaRPr b="1" dirty="0">
              <a:solidFill>
                <a:srgbClr val="4C4B50"/>
              </a:solidFill>
              <a:latin typeface="幼圆" panose="02010509060101010101" pitchFamily="49" charset="-122"/>
              <a:ea typeface="幼圆" panose="02010509060101010101" pitchFamily="49" charset="-122"/>
              <a:cs typeface="Kartika" panose="02020503030404060203" pitchFamily="18" charset="0"/>
            </a:endParaRPr>
          </a:p>
        </p:txBody>
      </p:sp>
      <p:sp>
        <p:nvSpPr>
          <p:cNvPr id="16" name="文本框 15"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rot="21585350">
            <a:off x="6720488" y="5222568"/>
            <a:ext cx="2044149" cy="861774"/>
          </a:xfrm>
          <a:prstGeom prst="rect">
            <a:avLst/>
          </a:prstGeom>
          <a:noFill/>
        </p:spPr>
        <p:txBody>
          <a:bodyPr wrap="none" rtlCol="0">
            <a:spAutoFit/>
          </a:bodyPr>
          <a:lstStyle/>
          <a:p>
            <a:pPr defTabSz="1218565">
              <a:defRPr/>
            </a:pPr>
            <a:r>
              <a:rPr lang="zh-CN" altLang="en-US" sz="3200" b="1" kern="0" dirty="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a:solidFill>
                <a:schemeClr val="tx1">
                  <a:lumMod val="85000"/>
                  <a:lumOff val="15000"/>
                </a:schemeClr>
              </a:solidFill>
              <a:latin typeface="幼圆" panose="02010509060101010101" pitchFamily="49" charset="-122"/>
              <a:ea typeface="幼圆" panose="02010509060101010101" pitchFamily="49" charset="-122"/>
            </a:endParaRPr>
          </a:p>
          <a:p>
            <a:r>
              <a:rPr lang="zh-CN" altLang="en-US" b="1" dirty="0">
                <a:solidFill>
                  <a:srgbClr val="4C4B50"/>
                </a:solidFill>
                <a:latin typeface="幼圆" panose="02010509060101010101" pitchFamily="49" charset="-122"/>
                <a:ea typeface="幼圆" panose="02010509060101010101" pitchFamily="49" charset="-122"/>
                <a:cs typeface="Kartika" panose="02020503030404060203" pitchFamily="18" charset="0"/>
              </a:rPr>
              <a:t>单位部门：市场部</a:t>
            </a:r>
            <a:endParaRPr lang="en-US" altLang="zh-CN" b="1" dirty="0">
              <a:solidFill>
                <a:srgbClr val="4C4B50"/>
              </a:solidFill>
              <a:latin typeface="幼圆" panose="02010509060101010101" pitchFamily="49" charset="-122"/>
              <a:ea typeface="幼圆" panose="02010509060101010101" pitchFamily="49" charset="-122"/>
              <a:cs typeface="Kartika" panose="02020503030404060203" pitchFamily="18" charset="0"/>
            </a:endParaRPr>
          </a:p>
        </p:txBody>
      </p:sp>
      <p:sp>
        <p:nvSpPr>
          <p:cNvPr id="21" name="任意多边形 20"/>
          <p:cNvSpPr/>
          <p:nvPr/>
        </p:nvSpPr>
        <p:spPr>
          <a:xfrm>
            <a:off x="3914501" y="-13598"/>
            <a:ext cx="1431755" cy="4537578"/>
          </a:xfrm>
          <a:custGeom>
            <a:avLst/>
            <a:gdLst>
              <a:gd name="connsiteX0" fmla="*/ 0 w 1431755"/>
              <a:gd name="connsiteY0" fmla="*/ 0 h 4537578"/>
              <a:gd name="connsiteX1" fmla="*/ 1431755 w 1431755"/>
              <a:gd name="connsiteY1" fmla="*/ 0 h 4537578"/>
              <a:gd name="connsiteX2" fmla="*/ 1431755 w 1431755"/>
              <a:gd name="connsiteY2" fmla="*/ 2326304 h 4537578"/>
              <a:gd name="connsiteX3" fmla="*/ 1431755 w 1431755"/>
              <a:gd name="connsiteY3" fmla="*/ 3580618 h 4537578"/>
              <a:gd name="connsiteX4" fmla="*/ 0 w 1431755"/>
              <a:gd name="connsiteY4" fmla="*/ 4537578 h 4537578"/>
              <a:gd name="connsiteX5" fmla="*/ 0 w 1431755"/>
              <a:gd name="connsiteY5" fmla="*/ 3283264 h 4537578"/>
              <a:gd name="connsiteX6" fmla="*/ 0 w 1431755"/>
              <a:gd name="connsiteY6" fmla="*/ 908140 h 453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1755" h="4537578">
                <a:moveTo>
                  <a:pt x="0" y="0"/>
                </a:moveTo>
                <a:lnTo>
                  <a:pt x="1431755" y="0"/>
                </a:lnTo>
                <a:lnTo>
                  <a:pt x="1431755" y="2326304"/>
                </a:lnTo>
                <a:lnTo>
                  <a:pt x="1431755" y="3580618"/>
                </a:lnTo>
                <a:lnTo>
                  <a:pt x="0" y="4537578"/>
                </a:lnTo>
                <a:lnTo>
                  <a:pt x="0" y="3283264"/>
                </a:lnTo>
                <a:lnTo>
                  <a:pt x="0" y="908140"/>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53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decel="253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1" decel="253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ppt_x"/>
                                          </p:val>
                                        </p:tav>
                                        <p:tav tm="100000">
                                          <p:val>
                                            <p:strVal val="#ppt_x"/>
                                          </p:val>
                                        </p:tav>
                                      </p:tavLst>
                                    </p:anim>
                                    <p:anim calcmode="lin" valueType="num">
                                      <p:cBhvr additive="base">
                                        <p:cTn id="16" dur="1000" fill="hold"/>
                                        <p:tgtEl>
                                          <p:spTgt spid="21"/>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750"/>
                                        <p:tgtEl>
                                          <p:spTgt spid="7"/>
                                        </p:tgtEl>
                                      </p:cBhvr>
                                    </p:animEffect>
                                  </p:childTnLst>
                                </p:cTn>
                              </p:par>
                            </p:childTnLst>
                          </p:cTn>
                        </p:par>
                        <p:par>
                          <p:cTn id="21" fill="hold">
                            <p:stCondLst>
                              <p:cond delay="2000"/>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14"/>
                                        </p:tgtEl>
                                        <p:attrNameLst>
                                          <p:attrName>style.visibility</p:attrName>
                                        </p:attrNameLst>
                                      </p:cBhvr>
                                      <p:to>
                                        <p:strVal val="visible"/>
                                      </p:to>
                                    </p:set>
                                    <p:set>
                                      <p:cBhvr>
                                        <p:cTn id="24" dur="569" fill="hold">
                                          <p:stCondLst>
                                            <p:cond delay="0"/>
                                          </p:stCondLst>
                                        </p:cTn>
                                        <p:tgtEl>
                                          <p:spTgt spid="14"/>
                                        </p:tgtEl>
                                        <p:attrNameLst>
                                          <p:attrName>style.rotation</p:attrName>
                                        </p:attrNameLst>
                                      </p:cBhvr>
                                      <p:to>
                                        <p:strVal val="-45.0"/>
                                      </p:to>
                                    </p:set>
                                    <p:anim calcmode="lin" valueType="num">
                                      <p:cBhvr>
                                        <p:cTn id="25" dur="569" fill="hold">
                                          <p:stCondLst>
                                            <p:cond delay="569"/>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26" dur="569"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27" dur="195" decel="50000" autoRev="1" fill="hold">
                                          <p:stCondLst>
                                            <p:cond delay="569"/>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28" dur="170" fill="hold">
                                          <p:stCondLst>
                                            <p:cond delay="1080"/>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29" fill="hold">
                            <p:stCondLst>
                              <p:cond delay="3875"/>
                            </p:stCondLst>
                            <p:childTnLst>
                              <p:par>
                                <p:cTn id="30" presetID="42"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5" grpId="0"/>
      <p:bldP spid="16"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a:spLocks noChangeArrowheads="1"/>
          </p:cNvSpPr>
          <p:nvPr/>
        </p:nvSpPr>
        <p:spPr bwMode="auto">
          <a:xfrm flipH="1" flipV="1">
            <a:off x="4670425" y="3019425"/>
            <a:ext cx="7521575" cy="1679575"/>
          </a:xfrm>
          <a:custGeom>
            <a:avLst/>
            <a:gdLst>
              <a:gd name="T0" fmla="*/ 7001022 w 7521532"/>
              <a:gd name="T1" fmla="*/ 1678742 h 1678742"/>
              <a:gd name="T2" fmla="*/ 0 w 7521532"/>
              <a:gd name="T3" fmla="*/ 1678742 h 1678742"/>
              <a:gd name="T4" fmla="*/ 0 w 7521532"/>
              <a:gd name="T5" fmla="*/ 2345 h 1678742"/>
              <a:gd name="T6" fmla="*/ 520510 w 7521532"/>
              <a:gd name="T7" fmla="*/ 2345 h 1678742"/>
              <a:gd name="T8" fmla="*/ 520510 w 7521532"/>
              <a:gd name="T9" fmla="*/ 0 h 1678742"/>
              <a:gd name="T10" fmla="*/ 5982046 w 7521532"/>
              <a:gd name="T11" fmla="*/ 0 h 1678742"/>
              <a:gd name="T12" fmla="*/ 7521532 w 7521532"/>
              <a:gd name="T13" fmla="*/ 1676397 h 1678742"/>
              <a:gd name="T14" fmla="*/ 6998869 w 7521532"/>
              <a:gd name="T15" fmla="*/ 1676397 h 1678742"/>
              <a:gd name="T16" fmla="*/ 0 60000 65536"/>
              <a:gd name="T17" fmla="*/ 0 60000 65536"/>
              <a:gd name="T18" fmla="*/ 0 60000 65536"/>
              <a:gd name="T19" fmla="*/ 0 60000 65536"/>
              <a:gd name="T20" fmla="*/ 0 60000 65536"/>
              <a:gd name="T21" fmla="*/ 0 60000 65536"/>
              <a:gd name="T22" fmla="*/ 0 60000 65536"/>
              <a:gd name="T23" fmla="*/ 0 60000 65536"/>
              <a:gd name="T24" fmla="*/ 0 w 7521532"/>
              <a:gd name="T25" fmla="*/ 0 h 1678742"/>
              <a:gd name="T26" fmla="*/ 7521532 w 7521532"/>
              <a:gd name="T27" fmla="*/ 1678742 h 16787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1532" h="1678742">
                <a:moveTo>
                  <a:pt x="7001022" y="1678742"/>
                </a:moveTo>
                <a:lnTo>
                  <a:pt x="0" y="1678742"/>
                </a:lnTo>
                <a:lnTo>
                  <a:pt x="0" y="2345"/>
                </a:lnTo>
                <a:lnTo>
                  <a:pt x="520510" y="2345"/>
                </a:lnTo>
                <a:lnTo>
                  <a:pt x="520510" y="0"/>
                </a:lnTo>
                <a:lnTo>
                  <a:pt x="5982046" y="0"/>
                </a:lnTo>
                <a:lnTo>
                  <a:pt x="7521532" y="1676397"/>
                </a:lnTo>
                <a:lnTo>
                  <a:pt x="6998869" y="1676397"/>
                </a:lnTo>
                <a:close/>
              </a:path>
            </a:pathLst>
          </a:custGeom>
          <a:solidFill>
            <a:srgbClr val="2ABDC7"/>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 name="直接连接符 7"/>
          <p:cNvSpPr>
            <a:spLocks noChangeShapeType="1"/>
          </p:cNvSpPr>
          <p:nvPr/>
        </p:nvSpPr>
        <p:spPr bwMode="auto">
          <a:xfrm>
            <a:off x="5359400" y="3746500"/>
            <a:ext cx="2279650" cy="2570163"/>
          </a:xfrm>
          <a:prstGeom prst="line">
            <a:avLst/>
          </a:prstGeom>
          <a:noFill/>
          <a:ln w="12700" cap="flat" cmpd="sng">
            <a:solidFill>
              <a:srgbClr val="2ABDC7"/>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2"/>
          <p:cNvSpPr>
            <a:spLocks noChangeShapeType="1"/>
          </p:cNvSpPr>
          <p:nvPr/>
        </p:nvSpPr>
        <p:spPr bwMode="auto">
          <a:xfrm>
            <a:off x="2558957" y="639763"/>
            <a:ext cx="2279650" cy="2570162"/>
          </a:xfrm>
          <a:prstGeom prst="line">
            <a:avLst/>
          </a:prstGeom>
          <a:noFill/>
          <a:ln w="12700" cap="flat" cmpd="sng">
            <a:solidFill>
              <a:srgbClr val="4C4B50"/>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任意多边形 16"/>
          <p:cNvSpPr>
            <a:spLocks noChangeArrowheads="1"/>
          </p:cNvSpPr>
          <p:nvPr/>
        </p:nvSpPr>
        <p:spPr bwMode="auto">
          <a:xfrm flipH="1" flipV="1">
            <a:off x="0" y="1995488"/>
            <a:ext cx="5022850" cy="1450975"/>
          </a:xfrm>
          <a:custGeom>
            <a:avLst/>
            <a:gdLst>
              <a:gd name="T0" fmla="*/ 5022162 w 5022162"/>
              <a:gd name="T1" fmla="*/ 1451317 h 1451317"/>
              <a:gd name="T2" fmla="*/ 4979958 w 5022162"/>
              <a:gd name="T3" fmla="*/ 1451317 h 1451317"/>
              <a:gd name="T4" fmla="*/ 1663634 w 5022162"/>
              <a:gd name="T5" fmla="*/ 1451317 h 1451317"/>
              <a:gd name="T6" fmla="*/ 1255668 w 5022162"/>
              <a:gd name="T7" fmla="*/ 1451317 h 1451317"/>
              <a:gd name="T8" fmla="*/ 0 w 5022162"/>
              <a:gd name="T9" fmla="*/ 15123 h 1451317"/>
              <a:gd name="T10" fmla="*/ 0 w 5022162"/>
              <a:gd name="T11" fmla="*/ 0 h 1451317"/>
              <a:gd name="T12" fmla="*/ 407966 w 5022162"/>
              <a:gd name="T13" fmla="*/ 0 h 1451317"/>
              <a:gd name="T14" fmla="*/ 4979958 w 5022162"/>
              <a:gd name="T15" fmla="*/ 0 h 1451317"/>
              <a:gd name="T16" fmla="*/ 5022162 w 5022162"/>
              <a:gd name="T17" fmla="*/ 0 h 14513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2162"/>
              <a:gd name="T28" fmla="*/ 0 h 1451317"/>
              <a:gd name="T29" fmla="*/ 5022162 w 5022162"/>
              <a:gd name="T30" fmla="*/ 1451317 h 14513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2162" h="1451317">
                <a:moveTo>
                  <a:pt x="5022162" y="1451317"/>
                </a:moveTo>
                <a:lnTo>
                  <a:pt x="4979958" y="1451317"/>
                </a:lnTo>
                <a:lnTo>
                  <a:pt x="1663634" y="1451317"/>
                </a:lnTo>
                <a:lnTo>
                  <a:pt x="1255668" y="1451317"/>
                </a:lnTo>
                <a:lnTo>
                  <a:pt x="0" y="15123"/>
                </a:lnTo>
                <a:lnTo>
                  <a:pt x="0" y="0"/>
                </a:lnTo>
                <a:lnTo>
                  <a:pt x="407966" y="0"/>
                </a:lnTo>
                <a:lnTo>
                  <a:pt x="4979958" y="0"/>
                </a:lnTo>
                <a:lnTo>
                  <a:pt x="5022162" y="0"/>
                </a:lnTo>
                <a:close/>
              </a:path>
            </a:pathLst>
          </a:custGeom>
          <a:solidFill>
            <a:srgbClr val="4C4B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文本框 17"/>
          <p:cNvSpPr>
            <a:spLocks noChangeArrowheads="1"/>
          </p:cNvSpPr>
          <p:nvPr/>
        </p:nvSpPr>
        <p:spPr bwMode="auto">
          <a:xfrm>
            <a:off x="467615" y="2150884"/>
            <a:ext cx="32143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7200" b="1" dirty="0">
                <a:solidFill>
                  <a:srgbClr val="FFFFFF"/>
                </a:solidFill>
                <a:latin typeface="Agency FB" panose="020B0503020202020204" pitchFamily="34" charset="0"/>
                <a:sym typeface="Impact" panose="020B0806030902050204" pitchFamily="34" charset="0"/>
              </a:rPr>
              <a:t>PART    01</a:t>
            </a:r>
            <a:endParaRPr lang="en-US" sz="6000" b="1" dirty="0">
              <a:solidFill>
                <a:srgbClr val="FFFFFF"/>
              </a:solidFill>
              <a:latin typeface="Agency FB" panose="020B0503020202020204" pitchFamily="34" charset="0"/>
              <a:sym typeface="Impact" panose="020B0806030902050204" pitchFamily="34" charset="0"/>
            </a:endParaRPr>
          </a:p>
        </p:txBody>
      </p:sp>
      <p:sp>
        <p:nvSpPr>
          <p:cNvPr id="12" name="文本框 11"/>
          <p:cNvSpPr txBox="1"/>
          <p:nvPr/>
        </p:nvSpPr>
        <p:spPr>
          <a:xfrm>
            <a:off x="6876161" y="3181763"/>
            <a:ext cx="4288353" cy="1323439"/>
          </a:xfrm>
          <a:prstGeom prst="rect">
            <a:avLst/>
          </a:prstGeom>
          <a:noFill/>
        </p:spPr>
        <p:txBody>
          <a:bodyPr wrap="non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工作总结</a:t>
            </a:r>
          </a:p>
        </p:txBody>
      </p:sp>
    </p:spTree>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253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25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12"/>
                                        </p:tgtEl>
                                        <p:attrNameLst>
                                          <p:attrName>style.visibility</p:attrName>
                                        </p:attrNameLst>
                                      </p:cBhvr>
                                      <p:to>
                                        <p:strVal val="visible"/>
                                      </p:to>
                                    </p:set>
                                    <p:set>
                                      <p:cBhvr>
                                        <p:cTn id="29" dur="455" fill="hold">
                                          <p:stCondLst>
                                            <p:cond delay="0"/>
                                          </p:stCondLst>
                                        </p:cTn>
                                        <p:tgtEl>
                                          <p:spTgt spid="12"/>
                                        </p:tgtEl>
                                        <p:attrNameLst>
                                          <p:attrName>style.rotation</p:attrName>
                                        </p:attrNameLst>
                                      </p:cBhvr>
                                      <p:to>
                                        <p:strVal val="-45.0"/>
                                      </p:to>
                                    </p:set>
                                    <p:anim calcmode="lin" valueType="num">
                                      <p:cBhvr>
                                        <p:cTn id="30"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06087" y="309844"/>
            <a:ext cx="357982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年度工作总览</a:t>
            </a:r>
          </a:p>
        </p:txBody>
      </p:sp>
      <p:grpSp>
        <p:nvGrpSpPr>
          <p:cNvPr id="9" name="组合 8"/>
          <p:cNvGrpSpPr/>
          <p:nvPr/>
        </p:nvGrpSpPr>
        <p:grpSpPr>
          <a:xfrm>
            <a:off x="4697723" y="2718526"/>
            <a:ext cx="2824265" cy="2824264"/>
            <a:chOff x="4697723" y="2718526"/>
            <a:chExt cx="2824265" cy="2824264"/>
          </a:xfrm>
        </p:grpSpPr>
        <p:sp>
          <p:nvSpPr>
            <p:cNvPr id="10" name="Plaque 5"/>
            <p:cNvSpPr/>
            <p:nvPr/>
          </p:nvSpPr>
          <p:spPr>
            <a:xfrm>
              <a:off x="4697723" y="2718526"/>
              <a:ext cx="2824265" cy="2824264"/>
            </a:xfrm>
            <a:prstGeom prst="plaque">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Freeform 131"/>
            <p:cNvSpPr>
              <a:spLocks noEditPoints="1"/>
            </p:cNvSpPr>
            <p:nvPr/>
          </p:nvSpPr>
          <p:spPr bwMode="auto">
            <a:xfrm>
              <a:off x="5788917" y="3747360"/>
              <a:ext cx="660085" cy="660085"/>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FFFFFF"/>
            </a:solidFill>
            <a:ln w="9525">
              <a:noFill/>
              <a:round/>
            </a:ln>
          </p:spPr>
          <p:txBody>
            <a:bodyPr vert="horz" wrap="square" lIns="121920" tIns="60960" rIns="121920" bIns="60960" numCol="1" anchor="t" anchorCtr="0" compatLnSpc="1"/>
            <a:lstStyle/>
            <a:p>
              <a:endParaRPr lang="en-US" sz="2400"/>
            </a:p>
          </p:txBody>
        </p:sp>
      </p:grpSp>
      <p:sp>
        <p:nvSpPr>
          <p:cNvPr id="12" name="文本框 11"/>
          <p:cNvSpPr txBox="1"/>
          <p:nvPr/>
        </p:nvSpPr>
        <p:spPr>
          <a:xfrm>
            <a:off x="2182871" y="2570335"/>
            <a:ext cx="1388522" cy="1508105"/>
          </a:xfrm>
          <a:prstGeom prst="rect">
            <a:avLst/>
          </a:prstGeom>
          <a:noFill/>
          <a:effectLst/>
        </p:spPr>
        <p:txBody>
          <a:bodyPr wrap="none" rtlCol="0">
            <a:spAutoFit/>
          </a:bodyPr>
          <a:lstStyle/>
          <a:p>
            <a:pPr algn="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dirty="0">
                <a:solidFill>
                  <a:srgbClr val="2ABDC7"/>
                </a:solidFill>
                <a:latin typeface="微软雅黑" panose="020B0503020204020204" pitchFamily="34" charset="-122"/>
                <a:ea typeface="微软雅黑" panose="020B0503020204020204" pitchFamily="34" charset="-122"/>
              </a:rPr>
              <a:t>港台</a:t>
            </a:r>
            <a:r>
              <a:rPr lang="en-US" altLang="zh-CN" sz="2000" dirty="0">
                <a:solidFill>
                  <a:srgbClr val="2ABDC7"/>
                </a:solidFill>
                <a:latin typeface="微软雅黑" panose="020B0503020204020204" pitchFamily="34" charset="-122"/>
                <a:ea typeface="微软雅黑" panose="020B0503020204020204" pitchFamily="34" charset="-122"/>
              </a:rPr>
              <a:t>/</a:t>
            </a:r>
            <a:r>
              <a:rPr lang="zh-CN" altLang="en-US" sz="2000" dirty="0">
                <a:solidFill>
                  <a:srgbClr val="2ABDC7"/>
                </a:solidFill>
                <a:latin typeface="微软雅黑" panose="020B0503020204020204" pitchFamily="34" charset="-122"/>
                <a:ea typeface="微软雅黑" panose="020B0503020204020204" pitchFamily="34" charset="-122"/>
              </a:rPr>
              <a:t>国内</a:t>
            </a:r>
            <a:endParaRPr lang="en-US" altLang="zh-CN" sz="1400" b="1" dirty="0">
              <a:solidFill>
                <a:srgbClr val="2ABDC7"/>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浮生幻境</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终末阵线</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魔力宝贝</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热血猎人</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食物语</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元素方尖</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127577" y="5021583"/>
            <a:ext cx="1388522" cy="1261884"/>
          </a:xfrm>
          <a:prstGeom prst="rect">
            <a:avLst/>
          </a:prstGeom>
          <a:noFill/>
          <a:effectLst/>
        </p:spPr>
        <p:txBody>
          <a:bodyPr wrap="none" rtlCol="0">
            <a:spAutoFit/>
          </a:bodyPr>
          <a:lstStyle/>
          <a:p>
            <a:pPr algn="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dirty="0">
                <a:solidFill>
                  <a:srgbClr val="4C4B50"/>
                </a:solidFill>
                <a:latin typeface="微软雅黑" panose="020B0503020204020204" pitchFamily="34" charset="-122"/>
                <a:ea typeface="微软雅黑" panose="020B0503020204020204" pitchFamily="34" charset="-122"/>
              </a:rPr>
              <a:t>活动</a:t>
            </a:r>
            <a:r>
              <a:rPr lang="en-US" altLang="zh-CN" sz="2000" dirty="0">
                <a:solidFill>
                  <a:srgbClr val="4C4B50"/>
                </a:solidFill>
                <a:latin typeface="微软雅黑" panose="020B0503020204020204" pitchFamily="34" charset="-122"/>
                <a:ea typeface="微软雅黑" panose="020B0503020204020204" pitchFamily="34" charset="-122"/>
              </a:rPr>
              <a:t>/</a:t>
            </a:r>
            <a:r>
              <a:rPr lang="zh-CN" altLang="en-US" sz="2000" dirty="0">
                <a:solidFill>
                  <a:srgbClr val="4C4B50"/>
                </a:solidFill>
                <a:latin typeface="微软雅黑" panose="020B0503020204020204" pitchFamily="34" charset="-122"/>
                <a:ea typeface="微软雅黑" panose="020B0503020204020204" pitchFamily="34" charset="-122"/>
              </a:rPr>
              <a:t>游戏</a:t>
            </a:r>
            <a:endParaRPr lang="en-US" altLang="zh-CN" sz="2000" dirty="0">
              <a:solidFill>
                <a:srgbClr val="4C4B50"/>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日常活动接口</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元素方尖消消乐</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710675" y="2587655"/>
            <a:ext cx="1261884" cy="769441"/>
          </a:xfrm>
          <a:prstGeom prst="rect">
            <a:avLst/>
          </a:prstGeom>
          <a:noFill/>
          <a:effectLst/>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a:solidFill>
                  <a:srgbClr val="4C4B50"/>
                </a:solidFill>
                <a:latin typeface="微软雅黑" panose="020B0503020204020204" pitchFamily="34" charset="-122"/>
                <a:ea typeface="微软雅黑" panose="020B0503020204020204" pitchFamily="34" charset="-122"/>
              </a:rPr>
              <a:t>kr</a:t>
            </a:r>
            <a:r>
              <a:rPr lang="zh-CN" altLang="en-US" sz="2000" dirty="0">
                <a:solidFill>
                  <a:srgbClr val="4C4B50"/>
                </a:solidFill>
                <a:latin typeface="微软雅黑" panose="020B0503020204020204" pitchFamily="34" charset="-122"/>
                <a:ea typeface="微软雅黑" panose="020B0503020204020204" pitchFamily="34" charset="-122"/>
              </a:rPr>
              <a:t>平台</a:t>
            </a:r>
            <a:endParaRPr lang="en-US" altLang="zh-CN" sz="2000" dirty="0">
              <a:solidFill>
                <a:srgbClr val="4C4B50"/>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好友邀请</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品牌集合预约页</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710675" y="5021583"/>
            <a:ext cx="1963936" cy="584775"/>
          </a:xfrm>
          <a:prstGeom prst="rect">
            <a:avLst/>
          </a:prstGeom>
          <a:noFill/>
          <a:effectLst/>
        </p:spPr>
        <p:txBody>
          <a:bodyPr wrap="none" rtlCol="0">
            <a:spAutoFit/>
          </a:bodyPr>
          <a:lstStyle/>
          <a:p>
            <a:r>
              <a:rPr lang="en-US" altLang="zh-CN" sz="2000" dirty="0">
                <a:solidFill>
                  <a:srgbClr val="2ABDC7"/>
                </a:solidFill>
                <a:latin typeface="微软雅黑" panose="020B0503020204020204" pitchFamily="34" charset="-122"/>
                <a:ea typeface="微软雅黑" panose="020B0503020204020204" pitchFamily="34" charset="-122"/>
              </a:rPr>
              <a:t>try now</a:t>
            </a:r>
            <a:r>
              <a:rPr lang="zh-CN" altLang="en-US" sz="2000" dirty="0">
                <a:solidFill>
                  <a:srgbClr val="2ABDC7"/>
                </a:solidFill>
                <a:latin typeface="微软雅黑" panose="020B0503020204020204" pitchFamily="34" charset="-122"/>
                <a:ea typeface="微软雅黑" panose="020B0503020204020204" pitchFamily="34" charset="-122"/>
              </a:rPr>
              <a:t>小游戏</a:t>
            </a:r>
            <a:endParaRPr lang="en-US" altLang="zh-CN" sz="2000" dirty="0">
              <a:solidFill>
                <a:srgbClr val="2ABDC7"/>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欧美元素方尖</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074174" y="2177214"/>
            <a:ext cx="1739525" cy="1764613"/>
            <a:chOff x="4074174" y="2177214"/>
            <a:chExt cx="1739525" cy="1764613"/>
          </a:xfrm>
        </p:grpSpPr>
        <p:sp>
          <p:nvSpPr>
            <p:cNvPr id="17" name="Teardrop 30"/>
            <p:cNvSpPr/>
            <p:nvPr/>
          </p:nvSpPr>
          <p:spPr>
            <a:xfrm rot="16200000">
              <a:off x="4098959" y="2227086"/>
              <a:ext cx="1714740" cy="1714741"/>
            </a:xfrm>
            <a:prstGeom prst="teardrop">
              <a:avLst/>
            </a:prstGeom>
            <a:solidFill>
              <a:srgbClr val="219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Teardrop 6"/>
            <p:cNvSpPr/>
            <p:nvPr/>
          </p:nvSpPr>
          <p:spPr>
            <a:xfrm rot="16200000">
              <a:off x="4074175" y="2177213"/>
              <a:ext cx="1714740" cy="1714741"/>
            </a:xfrm>
            <a:prstGeom prst="teardrop">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文本框 18"/>
            <p:cNvSpPr txBox="1"/>
            <p:nvPr/>
          </p:nvSpPr>
          <p:spPr>
            <a:xfrm>
              <a:off x="4371479" y="2397638"/>
              <a:ext cx="1111202" cy="1200329"/>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活动</a:t>
              </a:r>
              <a:endParaRPr lang="en-US" altLang="zh-CN" sz="3600" b="1" dirty="0">
                <a:solidFill>
                  <a:srgbClr val="FFFFFF"/>
                </a:solidFill>
                <a:latin typeface="幼圆" panose="02010509060101010101" pitchFamily="49" charset="-122"/>
                <a:ea typeface="幼圆" panose="02010509060101010101" pitchFamily="49" charset="-122"/>
              </a:endParaRPr>
            </a:p>
            <a:p>
              <a:r>
                <a:rPr lang="zh-CN" altLang="en-US" sz="3600" b="1" dirty="0">
                  <a:solidFill>
                    <a:srgbClr val="FFFFFF"/>
                  </a:solidFill>
                  <a:latin typeface="幼圆" panose="02010509060101010101" pitchFamily="49" charset="-122"/>
                  <a:ea typeface="幼圆" panose="02010509060101010101" pitchFamily="49" charset="-122"/>
                </a:rPr>
                <a:t>官网</a:t>
              </a:r>
            </a:p>
          </p:txBody>
        </p:sp>
      </p:grpSp>
      <p:grpSp>
        <p:nvGrpSpPr>
          <p:cNvPr id="20" name="组合 19"/>
          <p:cNvGrpSpPr/>
          <p:nvPr/>
        </p:nvGrpSpPr>
        <p:grpSpPr>
          <a:xfrm>
            <a:off x="4074175" y="4340658"/>
            <a:ext cx="1765541" cy="1752840"/>
            <a:chOff x="4074175" y="4340658"/>
            <a:chExt cx="1765541" cy="1752840"/>
          </a:xfrm>
        </p:grpSpPr>
        <p:sp>
          <p:nvSpPr>
            <p:cNvPr id="21" name="Teardrop 32"/>
            <p:cNvSpPr/>
            <p:nvPr/>
          </p:nvSpPr>
          <p:spPr>
            <a:xfrm rot="10800000">
              <a:off x="4124975" y="4340658"/>
              <a:ext cx="1714741" cy="1714740"/>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Teardrop 8"/>
            <p:cNvSpPr/>
            <p:nvPr/>
          </p:nvSpPr>
          <p:spPr>
            <a:xfrm rot="10800000">
              <a:off x="4074175" y="4378758"/>
              <a:ext cx="1714741" cy="1714740"/>
            </a:xfrm>
            <a:prstGeom prst="teardrop">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文本框 22"/>
            <p:cNvSpPr txBox="1"/>
            <p:nvPr/>
          </p:nvSpPr>
          <p:spPr>
            <a:xfrm>
              <a:off x="4391099" y="4597863"/>
              <a:ext cx="1111202" cy="1200329"/>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活动</a:t>
              </a:r>
              <a:endParaRPr lang="en-US" altLang="zh-CN" sz="3600" b="1" dirty="0">
                <a:solidFill>
                  <a:srgbClr val="FFFFFF"/>
                </a:solidFill>
                <a:latin typeface="幼圆" panose="02010509060101010101" pitchFamily="49" charset="-122"/>
                <a:ea typeface="幼圆" panose="02010509060101010101" pitchFamily="49" charset="-122"/>
              </a:endParaRPr>
            </a:p>
            <a:p>
              <a:r>
                <a:rPr lang="zh-CN" altLang="en-US" sz="3600" b="1" dirty="0">
                  <a:solidFill>
                    <a:srgbClr val="FFFFFF"/>
                  </a:solidFill>
                  <a:latin typeface="幼圆" panose="02010509060101010101" pitchFamily="49" charset="-122"/>
                  <a:ea typeface="幼圆" panose="02010509060101010101" pitchFamily="49" charset="-122"/>
                </a:rPr>
                <a:t>接口</a:t>
              </a:r>
            </a:p>
          </p:txBody>
        </p:sp>
      </p:grpSp>
      <p:grpSp>
        <p:nvGrpSpPr>
          <p:cNvPr id="24" name="组合 23"/>
          <p:cNvGrpSpPr/>
          <p:nvPr/>
        </p:nvGrpSpPr>
        <p:grpSpPr>
          <a:xfrm>
            <a:off x="6389235" y="2177213"/>
            <a:ext cx="1756306" cy="1778240"/>
            <a:chOff x="6389235" y="2177213"/>
            <a:chExt cx="1756306" cy="1778240"/>
          </a:xfrm>
        </p:grpSpPr>
        <p:sp>
          <p:nvSpPr>
            <p:cNvPr id="25" name="Teardrop 31"/>
            <p:cNvSpPr/>
            <p:nvPr/>
          </p:nvSpPr>
          <p:spPr>
            <a:xfrm>
              <a:off x="6389235" y="2240713"/>
              <a:ext cx="1714742" cy="1714740"/>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Teardrop 7"/>
            <p:cNvSpPr/>
            <p:nvPr/>
          </p:nvSpPr>
          <p:spPr>
            <a:xfrm>
              <a:off x="6430799" y="2177213"/>
              <a:ext cx="1714742" cy="1714740"/>
            </a:xfrm>
            <a:prstGeom prst="teardrop">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8" name="组合 27"/>
          <p:cNvGrpSpPr/>
          <p:nvPr/>
        </p:nvGrpSpPr>
        <p:grpSpPr>
          <a:xfrm>
            <a:off x="6378842" y="4340659"/>
            <a:ext cx="1766696" cy="1752840"/>
            <a:chOff x="6378842" y="4340659"/>
            <a:chExt cx="1766696" cy="1752840"/>
          </a:xfrm>
        </p:grpSpPr>
        <p:sp>
          <p:nvSpPr>
            <p:cNvPr id="29" name="Teardrop 33"/>
            <p:cNvSpPr/>
            <p:nvPr/>
          </p:nvSpPr>
          <p:spPr>
            <a:xfrm rot="5400000">
              <a:off x="6378843" y="4340658"/>
              <a:ext cx="1714740" cy="1714741"/>
            </a:xfrm>
            <a:prstGeom prst="teardrop">
              <a:avLst/>
            </a:prstGeom>
            <a:solidFill>
              <a:srgbClr val="219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Teardrop 9"/>
            <p:cNvSpPr/>
            <p:nvPr/>
          </p:nvSpPr>
          <p:spPr>
            <a:xfrm rot="5400000">
              <a:off x="6430798" y="4378758"/>
              <a:ext cx="1714740" cy="1714741"/>
            </a:xfrm>
            <a:prstGeom prst="teardrop">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文本框 30"/>
            <p:cNvSpPr txBox="1"/>
            <p:nvPr/>
          </p:nvSpPr>
          <p:spPr>
            <a:xfrm>
              <a:off x="6761304" y="4635963"/>
              <a:ext cx="1111202" cy="1200329"/>
            </a:xfrm>
            <a:prstGeom prst="rect">
              <a:avLst/>
            </a:prstGeom>
            <a:noFill/>
          </p:spPr>
          <p:txBody>
            <a:bodyPr wrap="none" rtlCol="0">
              <a:spAutoFit/>
            </a:bodyPr>
            <a:lstStyle/>
            <a:p>
              <a:r>
                <a:rPr lang="en-US" altLang="zh-CN" sz="3600" b="1" dirty="0">
                  <a:solidFill>
                    <a:srgbClr val="FFFFFF"/>
                  </a:solidFill>
                  <a:latin typeface="幼圆" panose="02010509060101010101" pitchFamily="49" charset="-122"/>
                  <a:ea typeface="幼圆" panose="02010509060101010101" pitchFamily="49" charset="-122"/>
                </a:rPr>
                <a:t>H5</a:t>
              </a:r>
            </a:p>
            <a:p>
              <a:r>
                <a:rPr lang="zh-CN" altLang="en-US" sz="3600" b="1" dirty="0">
                  <a:solidFill>
                    <a:srgbClr val="FFFFFF"/>
                  </a:solidFill>
                  <a:latin typeface="幼圆" panose="02010509060101010101" pitchFamily="49" charset="-122"/>
                  <a:ea typeface="幼圆" panose="02010509060101010101" pitchFamily="49" charset="-122"/>
                </a:rPr>
                <a:t>游戏</a:t>
              </a:r>
            </a:p>
          </p:txBody>
        </p:sp>
      </p:grpSp>
      <p:sp>
        <p:nvSpPr>
          <p:cNvPr id="32" name="文本框 31">
            <a:extLst>
              <a:ext uri="{FF2B5EF4-FFF2-40B4-BE49-F238E27FC236}">
                <a16:creationId xmlns:a16="http://schemas.microsoft.com/office/drawing/2014/main" id="{72998128-0F5F-8692-6643-68AD6EC9EA4C}"/>
              </a:ext>
            </a:extLst>
          </p:cNvPr>
          <p:cNvSpPr txBox="1"/>
          <p:nvPr/>
        </p:nvSpPr>
        <p:spPr>
          <a:xfrm>
            <a:off x="6586045" y="2429988"/>
            <a:ext cx="1111202" cy="1200329"/>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平台</a:t>
            </a:r>
            <a:endParaRPr lang="en-US" altLang="zh-CN" sz="3600" b="1" dirty="0">
              <a:solidFill>
                <a:srgbClr val="FFFFFF"/>
              </a:solidFill>
              <a:latin typeface="幼圆" panose="02010509060101010101" pitchFamily="49" charset="-122"/>
              <a:ea typeface="幼圆" panose="02010509060101010101" pitchFamily="49" charset="-122"/>
            </a:endParaRPr>
          </a:p>
          <a:p>
            <a:r>
              <a:rPr lang="zh-CN" altLang="en-US" sz="3600" b="1" dirty="0">
                <a:solidFill>
                  <a:srgbClr val="FFFFFF"/>
                </a:solidFill>
                <a:latin typeface="幼圆" panose="02010509060101010101" pitchFamily="49" charset="-122"/>
                <a:ea typeface="幼圆" panose="02010509060101010101" pitchFamily="49" charset="-122"/>
              </a:rPr>
              <a:t>活动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par>
                          <p:cTn id="11" fill="hold">
                            <p:stCondLst>
                              <p:cond delay="1000"/>
                            </p:stCondLst>
                            <p:childTnLst>
                              <p:par>
                                <p:cTn id="12" presetID="2" presetClass="entr" presetSubtype="9" decel="3800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1000" fill="hold"/>
                                        <p:tgtEl>
                                          <p:spTgt spid="16"/>
                                        </p:tgtEl>
                                        <p:attrNameLst>
                                          <p:attrName>ppt_x</p:attrName>
                                        </p:attrNameLst>
                                      </p:cBhvr>
                                      <p:tavLst>
                                        <p:tav tm="0">
                                          <p:val>
                                            <p:strVal val="0-#ppt_w/2"/>
                                          </p:val>
                                        </p:tav>
                                        <p:tav tm="100000">
                                          <p:val>
                                            <p:strVal val="#ppt_x"/>
                                          </p:val>
                                        </p:tav>
                                      </p:tavLst>
                                    </p:anim>
                                    <p:anim calcmode="lin" valueType="num">
                                      <p:cBhvr additive="base">
                                        <p:cTn id="15" dur="10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3" decel="3800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1000" fill="hold"/>
                                        <p:tgtEl>
                                          <p:spTgt spid="24"/>
                                        </p:tgtEl>
                                        <p:attrNameLst>
                                          <p:attrName>ppt_x</p:attrName>
                                        </p:attrNameLst>
                                      </p:cBhvr>
                                      <p:tavLst>
                                        <p:tav tm="0">
                                          <p:val>
                                            <p:strVal val="1+#ppt_w/2"/>
                                          </p:val>
                                        </p:tav>
                                        <p:tav tm="100000">
                                          <p:val>
                                            <p:strVal val="#ppt_x"/>
                                          </p:val>
                                        </p:tav>
                                      </p:tavLst>
                                    </p:anim>
                                    <p:anim calcmode="lin" valueType="num">
                                      <p:cBhvr additive="base">
                                        <p:cTn id="19" dur="1000" fill="hold"/>
                                        <p:tgtEl>
                                          <p:spTgt spid="24"/>
                                        </p:tgtEl>
                                        <p:attrNameLst>
                                          <p:attrName>ppt_y</p:attrName>
                                        </p:attrNameLst>
                                      </p:cBhvr>
                                      <p:tavLst>
                                        <p:tav tm="0">
                                          <p:val>
                                            <p:strVal val="0-#ppt_h/2"/>
                                          </p:val>
                                        </p:tav>
                                        <p:tav tm="100000">
                                          <p:val>
                                            <p:strVal val="#ppt_y"/>
                                          </p:val>
                                        </p:tav>
                                      </p:tavLst>
                                    </p:anim>
                                  </p:childTnLst>
                                </p:cTn>
                              </p:par>
                              <p:par>
                                <p:cTn id="20" presetID="2" presetClass="entr" presetSubtype="12" decel="3800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0-#ppt_w/2"/>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par>
                                <p:cTn id="24" presetID="2" presetClass="entr" presetSubtype="6" decel="3800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000" fill="hold"/>
                                        <p:tgtEl>
                                          <p:spTgt spid="28"/>
                                        </p:tgtEl>
                                        <p:attrNameLst>
                                          <p:attrName>ppt_x</p:attrName>
                                        </p:attrNameLst>
                                      </p:cBhvr>
                                      <p:tavLst>
                                        <p:tav tm="0">
                                          <p:val>
                                            <p:strVal val="1+#ppt_w/2"/>
                                          </p:val>
                                        </p:tav>
                                        <p:tav tm="100000">
                                          <p:val>
                                            <p:strVal val="#ppt_x"/>
                                          </p:val>
                                        </p:tav>
                                      </p:tavLst>
                                    </p:anim>
                                    <p:anim calcmode="lin" valueType="num">
                                      <p:cBhvr additive="base">
                                        <p:cTn id="27" dur="1000" fill="hold"/>
                                        <p:tgtEl>
                                          <p:spTgt spid="2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a:spLocks noChangeArrowheads="1"/>
          </p:cNvSpPr>
          <p:nvPr/>
        </p:nvSpPr>
        <p:spPr bwMode="auto">
          <a:xfrm flipH="1" flipV="1">
            <a:off x="4670425" y="3019425"/>
            <a:ext cx="7521575" cy="1679575"/>
          </a:xfrm>
          <a:custGeom>
            <a:avLst/>
            <a:gdLst>
              <a:gd name="T0" fmla="*/ 7001022 w 7521532"/>
              <a:gd name="T1" fmla="*/ 1678742 h 1678742"/>
              <a:gd name="T2" fmla="*/ 0 w 7521532"/>
              <a:gd name="T3" fmla="*/ 1678742 h 1678742"/>
              <a:gd name="T4" fmla="*/ 0 w 7521532"/>
              <a:gd name="T5" fmla="*/ 2345 h 1678742"/>
              <a:gd name="T6" fmla="*/ 520510 w 7521532"/>
              <a:gd name="T7" fmla="*/ 2345 h 1678742"/>
              <a:gd name="T8" fmla="*/ 520510 w 7521532"/>
              <a:gd name="T9" fmla="*/ 0 h 1678742"/>
              <a:gd name="T10" fmla="*/ 5982046 w 7521532"/>
              <a:gd name="T11" fmla="*/ 0 h 1678742"/>
              <a:gd name="T12" fmla="*/ 7521532 w 7521532"/>
              <a:gd name="T13" fmla="*/ 1676397 h 1678742"/>
              <a:gd name="T14" fmla="*/ 6998869 w 7521532"/>
              <a:gd name="T15" fmla="*/ 1676397 h 1678742"/>
              <a:gd name="T16" fmla="*/ 0 60000 65536"/>
              <a:gd name="T17" fmla="*/ 0 60000 65536"/>
              <a:gd name="T18" fmla="*/ 0 60000 65536"/>
              <a:gd name="T19" fmla="*/ 0 60000 65536"/>
              <a:gd name="T20" fmla="*/ 0 60000 65536"/>
              <a:gd name="T21" fmla="*/ 0 60000 65536"/>
              <a:gd name="T22" fmla="*/ 0 60000 65536"/>
              <a:gd name="T23" fmla="*/ 0 60000 65536"/>
              <a:gd name="T24" fmla="*/ 0 w 7521532"/>
              <a:gd name="T25" fmla="*/ 0 h 1678742"/>
              <a:gd name="T26" fmla="*/ 7521532 w 7521532"/>
              <a:gd name="T27" fmla="*/ 1678742 h 16787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1532" h="1678742">
                <a:moveTo>
                  <a:pt x="7001022" y="1678742"/>
                </a:moveTo>
                <a:lnTo>
                  <a:pt x="0" y="1678742"/>
                </a:lnTo>
                <a:lnTo>
                  <a:pt x="0" y="2345"/>
                </a:lnTo>
                <a:lnTo>
                  <a:pt x="520510" y="2345"/>
                </a:lnTo>
                <a:lnTo>
                  <a:pt x="520510" y="0"/>
                </a:lnTo>
                <a:lnTo>
                  <a:pt x="5982046" y="0"/>
                </a:lnTo>
                <a:lnTo>
                  <a:pt x="7521532" y="1676397"/>
                </a:lnTo>
                <a:lnTo>
                  <a:pt x="6998869" y="1676397"/>
                </a:lnTo>
                <a:close/>
              </a:path>
            </a:pathLst>
          </a:custGeom>
          <a:solidFill>
            <a:srgbClr val="2ABDC7"/>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 name="直接连接符 7"/>
          <p:cNvSpPr>
            <a:spLocks noChangeShapeType="1"/>
          </p:cNvSpPr>
          <p:nvPr/>
        </p:nvSpPr>
        <p:spPr bwMode="auto">
          <a:xfrm>
            <a:off x="5359400" y="3746500"/>
            <a:ext cx="2279650" cy="2570163"/>
          </a:xfrm>
          <a:prstGeom prst="line">
            <a:avLst/>
          </a:prstGeom>
          <a:noFill/>
          <a:ln w="12700" cap="flat" cmpd="sng">
            <a:solidFill>
              <a:srgbClr val="2ABDC7"/>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2"/>
          <p:cNvSpPr>
            <a:spLocks noChangeShapeType="1"/>
          </p:cNvSpPr>
          <p:nvPr/>
        </p:nvSpPr>
        <p:spPr bwMode="auto">
          <a:xfrm>
            <a:off x="2558957" y="639763"/>
            <a:ext cx="2279650" cy="2570162"/>
          </a:xfrm>
          <a:prstGeom prst="line">
            <a:avLst/>
          </a:prstGeom>
          <a:noFill/>
          <a:ln w="12700" cap="flat" cmpd="sng">
            <a:solidFill>
              <a:srgbClr val="4C4B50"/>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任意多边形 16"/>
          <p:cNvSpPr>
            <a:spLocks noChangeArrowheads="1"/>
          </p:cNvSpPr>
          <p:nvPr/>
        </p:nvSpPr>
        <p:spPr bwMode="auto">
          <a:xfrm flipH="1" flipV="1">
            <a:off x="0" y="1995488"/>
            <a:ext cx="5022850" cy="1450975"/>
          </a:xfrm>
          <a:custGeom>
            <a:avLst/>
            <a:gdLst>
              <a:gd name="T0" fmla="*/ 5022162 w 5022162"/>
              <a:gd name="T1" fmla="*/ 1451317 h 1451317"/>
              <a:gd name="T2" fmla="*/ 4979958 w 5022162"/>
              <a:gd name="T3" fmla="*/ 1451317 h 1451317"/>
              <a:gd name="T4" fmla="*/ 1663634 w 5022162"/>
              <a:gd name="T5" fmla="*/ 1451317 h 1451317"/>
              <a:gd name="T6" fmla="*/ 1255668 w 5022162"/>
              <a:gd name="T7" fmla="*/ 1451317 h 1451317"/>
              <a:gd name="T8" fmla="*/ 0 w 5022162"/>
              <a:gd name="T9" fmla="*/ 15123 h 1451317"/>
              <a:gd name="T10" fmla="*/ 0 w 5022162"/>
              <a:gd name="T11" fmla="*/ 0 h 1451317"/>
              <a:gd name="T12" fmla="*/ 407966 w 5022162"/>
              <a:gd name="T13" fmla="*/ 0 h 1451317"/>
              <a:gd name="T14" fmla="*/ 4979958 w 5022162"/>
              <a:gd name="T15" fmla="*/ 0 h 1451317"/>
              <a:gd name="T16" fmla="*/ 5022162 w 5022162"/>
              <a:gd name="T17" fmla="*/ 0 h 14513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22162"/>
              <a:gd name="T28" fmla="*/ 0 h 1451317"/>
              <a:gd name="T29" fmla="*/ 5022162 w 5022162"/>
              <a:gd name="T30" fmla="*/ 1451317 h 14513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22162" h="1451317">
                <a:moveTo>
                  <a:pt x="5022162" y="1451317"/>
                </a:moveTo>
                <a:lnTo>
                  <a:pt x="4979958" y="1451317"/>
                </a:lnTo>
                <a:lnTo>
                  <a:pt x="1663634" y="1451317"/>
                </a:lnTo>
                <a:lnTo>
                  <a:pt x="1255668" y="1451317"/>
                </a:lnTo>
                <a:lnTo>
                  <a:pt x="0" y="15123"/>
                </a:lnTo>
                <a:lnTo>
                  <a:pt x="0" y="0"/>
                </a:lnTo>
                <a:lnTo>
                  <a:pt x="407966" y="0"/>
                </a:lnTo>
                <a:lnTo>
                  <a:pt x="4979958" y="0"/>
                </a:lnTo>
                <a:lnTo>
                  <a:pt x="5022162" y="0"/>
                </a:lnTo>
                <a:close/>
              </a:path>
            </a:pathLst>
          </a:custGeom>
          <a:solidFill>
            <a:srgbClr val="4C4B50"/>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文本框 17"/>
          <p:cNvSpPr>
            <a:spLocks noChangeArrowheads="1"/>
          </p:cNvSpPr>
          <p:nvPr/>
        </p:nvSpPr>
        <p:spPr bwMode="auto">
          <a:xfrm>
            <a:off x="467615" y="2150884"/>
            <a:ext cx="34050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7200" b="1" dirty="0">
                <a:solidFill>
                  <a:srgbClr val="FFFFFF"/>
                </a:solidFill>
                <a:latin typeface="Agency FB" panose="020B0503020202020204" pitchFamily="34" charset="0"/>
                <a:sym typeface="Impact" panose="020B0806030902050204" pitchFamily="34" charset="0"/>
              </a:rPr>
              <a:t>PART    02</a:t>
            </a:r>
            <a:endParaRPr lang="en-US" sz="6000" b="1" dirty="0">
              <a:solidFill>
                <a:srgbClr val="FFFFFF"/>
              </a:solidFill>
              <a:latin typeface="Agency FB" panose="020B0503020202020204" pitchFamily="34" charset="0"/>
              <a:sym typeface="Impact" panose="020B0806030902050204" pitchFamily="34" charset="0"/>
            </a:endParaRPr>
          </a:p>
        </p:txBody>
      </p:sp>
      <p:sp>
        <p:nvSpPr>
          <p:cNvPr id="12" name="文本框 11"/>
          <p:cNvSpPr txBox="1"/>
          <p:nvPr/>
        </p:nvSpPr>
        <p:spPr>
          <a:xfrm>
            <a:off x="6876161" y="3181763"/>
            <a:ext cx="4288353" cy="1323439"/>
          </a:xfrm>
          <a:prstGeom prst="rect">
            <a:avLst/>
          </a:prstGeom>
          <a:noFill/>
        </p:spPr>
        <p:txBody>
          <a:bodyPr wrap="non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重点项目</a:t>
            </a:r>
          </a:p>
        </p:txBody>
      </p:sp>
    </p:spTree>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253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253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12"/>
                                        </p:tgtEl>
                                        <p:attrNameLst>
                                          <p:attrName>style.visibility</p:attrName>
                                        </p:attrNameLst>
                                      </p:cBhvr>
                                      <p:to>
                                        <p:strVal val="visible"/>
                                      </p:to>
                                    </p:set>
                                    <p:set>
                                      <p:cBhvr>
                                        <p:cTn id="29" dur="455" fill="hold">
                                          <p:stCondLst>
                                            <p:cond delay="0"/>
                                          </p:stCondLst>
                                        </p:cTn>
                                        <p:tgtEl>
                                          <p:spTgt spid="12"/>
                                        </p:tgtEl>
                                        <p:attrNameLst>
                                          <p:attrName>style.rotation</p:attrName>
                                        </p:attrNameLst>
                                      </p:cBhvr>
                                      <p:to>
                                        <p:strVal val="-45.0"/>
                                      </p:to>
                                    </p:set>
                                    <p:anim calcmode="lin" valueType="num">
                                      <p:cBhvr>
                                        <p:cTn id="30"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241297" y="159448"/>
            <a:ext cx="3579826" cy="769441"/>
          </a:xfrm>
          <a:prstGeom prst="rect">
            <a:avLst/>
          </a:prstGeom>
          <a:noFill/>
        </p:spPr>
        <p:txBody>
          <a:bodyPr wrap="none" rtlCol="0">
            <a:spAutoFit/>
          </a:bodyPr>
          <a:lstStyle/>
          <a:p>
            <a:r>
              <a:rPr lang="zh-CN" altLang="en-US" sz="4400" b="1" dirty="0">
                <a:solidFill>
                  <a:schemeClr val="tx1">
                    <a:lumMod val="75000"/>
                    <a:lumOff val="25000"/>
                  </a:schemeClr>
                </a:solidFill>
                <a:latin typeface="幼圆" panose="02010509060101010101" pitchFamily="49" charset="-122"/>
                <a:ea typeface="幼圆" panose="02010509060101010101" pitchFamily="49" charset="-122"/>
              </a:rPr>
              <a:t>前端埋点工具</a:t>
            </a:r>
          </a:p>
        </p:txBody>
      </p:sp>
      <p:sp>
        <p:nvSpPr>
          <p:cNvPr id="27" name="弧形 26"/>
          <p:cNvSpPr/>
          <p:nvPr/>
        </p:nvSpPr>
        <p:spPr>
          <a:xfrm>
            <a:off x="3830260" y="3303268"/>
            <a:ext cx="4637417" cy="4637417"/>
          </a:xfrm>
          <a:prstGeom prst="arc">
            <a:avLst>
              <a:gd name="adj1" fmla="val 11329642"/>
              <a:gd name="adj2" fmla="val 21002346"/>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28" name="任意多边形 27"/>
          <p:cNvSpPr/>
          <p:nvPr/>
        </p:nvSpPr>
        <p:spPr>
          <a:xfrm flipH="1">
            <a:off x="3636512" y="4561307"/>
            <a:ext cx="5017598" cy="2226398"/>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rgbClr val="4C4B50"/>
          </a:solidFill>
          <a:ln>
            <a:noFill/>
          </a:ln>
        </p:spPr>
        <p:txBody>
          <a:bodyPr vert="horz" wrap="square" lIns="91440" tIns="45720" rIns="91440" bIns="45720" numCol="1" anchor="t" anchorCtr="0" compatLnSpc="1">
            <a:noAutofit/>
          </a:bodyPr>
          <a:lstStyle/>
          <a:p>
            <a:endParaRPr lang="zh-CN" altLang="en-US">
              <a:solidFill>
                <a:prstClr val="black"/>
              </a:solidFill>
            </a:endParaRPr>
          </a:p>
        </p:txBody>
      </p:sp>
      <p:grpSp>
        <p:nvGrpSpPr>
          <p:cNvPr id="29" name="组合 28"/>
          <p:cNvGrpSpPr/>
          <p:nvPr/>
        </p:nvGrpSpPr>
        <p:grpSpPr>
          <a:xfrm>
            <a:off x="4359833" y="2713220"/>
            <a:ext cx="1278621" cy="1278621"/>
            <a:chOff x="4359833" y="2713220"/>
            <a:chExt cx="1278621" cy="1278621"/>
          </a:xfrm>
        </p:grpSpPr>
        <p:sp>
          <p:nvSpPr>
            <p:cNvPr id="30" name="椭圆 29"/>
            <p:cNvSpPr/>
            <p:nvPr/>
          </p:nvSpPr>
          <p:spPr>
            <a:xfrm>
              <a:off x="4359833" y="2713220"/>
              <a:ext cx="1278621" cy="1278621"/>
            </a:xfrm>
            <a:prstGeom prst="ellips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4569663" y="2883378"/>
              <a:ext cx="858959" cy="769441"/>
            </a:xfrm>
            <a:prstGeom prst="rect">
              <a:avLst/>
            </a:prstGeom>
          </p:spPr>
          <p:txBody>
            <a:bodyPr wrap="square">
              <a:spAutoFit/>
            </a:bodyPr>
            <a:lstStyle/>
            <a:p>
              <a:pPr algn="ctr"/>
              <a:r>
                <a:rPr lang="en-US" altLang="zh-CN" sz="4400" dirty="0">
                  <a:solidFill>
                    <a:prstClr val="white"/>
                  </a:solidFill>
                  <a:latin typeface="Haettenschweiler" panose="020B0706040902060204" pitchFamily="34" charset="0"/>
                  <a:ea typeface="微软雅黑" panose="020B0503020204020204" pitchFamily="34" charset="-122"/>
                </a:rPr>
                <a:t>02</a:t>
              </a:r>
              <a:endParaRPr lang="zh-CN" altLang="en-US" sz="4400" dirty="0">
                <a:solidFill>
                  <a:prstClr val="white"/>
                </a:solidFill>
                <a:latin typeface="Haettenschweiler" panose="020B0706040902060204" pitchFamily="34" charset="0"/>
                <a:ea typeface="微软雅黑" panose="020B0503020204020204" pitchFamily="34" charset="-122"/>
              </a:endParaRPr>
            </a:p>
          </p:txBody>
        </p:sp>
      </p:grpSp>
      <p:grpSp>
        <p:nvGrpSpPr>
          <p:cNvPr id="32" name="组合 31"/>
          <p:cNvGrpSpPr/>
          <p:nvPr/>
        </p:nvGrpSpPr>
        <p:grpSpPr>
          <a:xfrm>
            <a:off x="3310770" y="4083237"/>
            <a:ext cx="1278621" cy="1278621"/>
            <a:chOff x="3310770" y="4083237"/>
            <a:chExt cx="1278621" cy="1278621"/>
          </a:xfrm>
        </p:grpSpPr>
        <p:sp>
          <p:nvSpPr>
            <p:cNvPr id="33" name="椭圆 32"/>
            <p:cNvSpPr/>
            <p:nvPr/>
          </p:nvSpPr>
          <p:spPr>
            <a:xfrm>
              <a:off x="3310770" y="4083237"/>
              <a:ext cx="1278621" cy="1278621"/>
            </a:xfrm>
            <a:prstGeom prst="ellips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p:cNvSpPr/>
            <p:nvPr/>
          </p:nvSpPr>
          <p:spPr>
            <a:xfrm>
              <a:off x="3490799" y="4281516"/>
              <a:ext cx="858959" cy="769441"/>
            </a:xfrm>
            <a:prstGeom prst="rect">
              <a:avLst/>
            </a:prstGeom>
          </p:spPr>
          <p:txBody>
            <a:bodyPr wrap="square">
              <a:spAutoFit/>
            </a:bodyPr>
            <a:lstStyle/>
            <a:p>
              <a:pPr algn="ctr"/>
              <a:r>
                <a:rPr lang="en-US" altLang="zh-CN" sz="4400" dirty="0">
                  <a:solidFill>
                    <a:prstClr val="white"/>
                  </a:solidFill>
                  <a:latin typeface="Haettenschweiler" panose="020B0706040902060204" pitchFamily="34" charset="0"/>
                  <a:ea typeface="微软雅黑" panose="020B0503020204020204" pitchFamily="34" charset="-122"/>
                </a:rPr>
                <a:t>01</a:t>
              </a:r>
              <a:endParaRPr lang="zh-CN" altLang="en-US" sz="4400" dirty="0">
                <a:solidFill>
                  <a:prstClr val="white"/>
                </a:solidFill>
                <a:latin typeface="Haettenschweiler" panose="020B0706040902060204" pitchFamily="34" charset="0"/>
                <a:ea typeface="微软雅黑" panose="020B0503020204020204" pitchFamily="34" charset="-122"/>
              </a:endParaRPr>
            </a:p>
          </p:txBody>
        </p:sp>
      </p:grpSp>
      <p:grpSp>
        <p:nvGrpSpPr>
          <p:cNvPr id="35" name="组合 34"/>
          <p:cNvGrpSpPr/>
          <p:nvPr/>
        </p:nvGrpSpPr>
        <p:grpSpPr>
          <a:xfrm>
            <a:off x="6542502" y="2713220"/>
            <a:ext cx="1278621" cy="1278621"/>
            <a:chOff x="6542502" y="2713220"/>
            <a:chExt cx="1278621" cy="1278621"/>
          </a:xfrm>
        </p:grpSpPr>
        <p:sp>
          <p:nvSpPr>
            <p:cNvPr id="36" name="椭圆 35"/>
            <p:cNvSpPr/>
            <p:nvPr/>
          </p:nvSpPr>
          <p:spPr>
            <a:xfrm>
              <a:off x="6542502" y="2713220"/>
              <a:ext cx="1278621" cy="1278621"/>
            </a:xfrm>
            <a:prstGeom prst="ellips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矩形 36"/>
            <p:cNvSpPr/>
            <p:nvPr/>
          </p:nvSpPr>
          <p:spPr>
            <a:xfrm>
              <a:off x="6734068" y="2883378"/>
              <a:ext cx="858959" cy="769441"/>
            </a:xfrm>
            <a:prstGeom prst="rect">
              <a:avLst/>
            </a:prstGeom>
          </p:spPr>
          <p:txBody>
            <a:bodyPr wrap="square">
              <a:spAutoFit/>
            </a:bodyPr>
            <a:lstStyle/>
            <a:p>
              <a:pPr algn="ctr"/>
              <a:r>
                <a:rPr lang="en-US" altLang="zh-CN" sz="4400" dirty="0">
                  <a:solidFill>
                    <a:prstClr val="white"/>
                  </a:solidFill>
                  <a:latin typeface="Haettenschweiler" panose="020B0706040902060204" pitchFamily="34" charset="0"/>
                  <a:ea typeface="微软雅黑" panose="020B0503020204020204" pitchFamily="34" charset="-122"/>
                </a:rPr>
                <a:t>03</a:t>
              </a:r>
              <a:endParaRPr lang="zh-CN" altLang="en-US" sz="4400" dirty="0">
                <a:solidFill>
                  <a:prstClr val="white"/>
                </a:solidFill>
                <a:latin typeface="Haettenschweiler" panose="020B0706040902060204" pitchFamily="34" charset="0"/>
                <a:ea typeface="微软雅黑" panose="020B0503020204020204" pitchFamily="34" charset="-122"/>
              </a:endParaRPr>
            </a:p>
          </p:txBody>
        </p:sp>
      </p:grpSp>
      <p:grpSp>
        <p:nvGrpSpPr>
          <p:cNvPr id="38" name="组合 37"/>
          <p:cNvGrpSpPr/>
          <p:nvPr/>
        </p:nvGrpSpPr>
        <p:grpSpPr>
          <a:xfrm>
            <a:off x="7670891" y="4083237"/>
            <a:ext cx="1278621" cy="1278621"/>
            <a:chOff x="7670891" y="4083237"/>
            <a:chExt cx="1278621" cy="1278621"/>
          </a:xfrm>
        </p:grpSpPr>
        <p:sp>
          <p:nvSpPr>
            <p:cNvPr id="39" name="椭圆 38"/>
            <p:cNvSpPr/>
            <p:nvPr/>
          </p:nvSpPr>
          <p:spPr>
            <a:xfrm>
              <a:off x="7670891" y="4083237"/>
              <a:ext cx="1278621" cy="1278621"/>
            </a:xfrm>
            <a:prstGeom prst="ellips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a:off x="7880721" y="4281515"/>
              <a:ext cx="858959" cy="769441"/>
            </a:xfrm>
            <a:prstGeom prst="rect">
              <a:avLst/>
            </a:prstGeom>
          </p:spPr>
          <p:txBody>
            <a:bodyPr wrap="square">
              <a:spAutoFit/>
            </a:bodyPr>
            <a:lstStyle/>
            <a:p>
              <a:pPr algn="ctr"/>
              <a:r>
                <a:rPr lang="en-US" altLang="zh-CN" sz="4400" dirty="0">
                  <a:solidFill>
                    <a:prstClr val="white"/>
                  </a:solidFill>
                  <a:latin typeface="Haettenschweiler" panose="020B0706040902060204" pitchFamily="34" charset="0"/>
                  <a:ea typeface="微软雅黑" panose="020B0503020204020204" pitchFamily="34" charset="-122"/>
                </a:rPr>
                <a:t>04</a:t>
              </a:r>
              <a:endParaRPr lang="zh-CN" altLang="en-US" sz="4400" dirty="0">
                <a:solidFill>
                  <a:prstClr val="white"/>
                </a:solidFill>
                <a:latin typeface="Haettenschweiler" panose="020B0706040902060204" pitchFamily="34" charset="0"/>
                <a:ea typeface="微软雅黑" panose="020B0503020204020204" pitchFamily="34" charset="-122"/>
              </a:endParaRPr>
            </a:p>
          </p:txBody>
        </p:sp>
      </p:grpSp>
      <p:sp>
        <p:nvSpPr>
          <p:cNvPr id="41" name="矩形 47"/>
          <p:cNvSpPr>
            <a:spLocks noChangeArrowheads="1"/>
          </p:cNvSpPr>
          <p:nvPr/>
        </p:nvSpPr>
        <p:spPr bwMode="auto">
          <a:xfrm>
            <a:off x="626727" y="4300897"/>
            <a:ext cx="2684043" cy="106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2ABDC7"/>
                </a:solidFill>
              </a:rPr>
              <a:t>埋点及作用</a:t>
            </a:r>
            <a:endParaRPr lang="en-US" altLang="zh-CN" sz="2000" dirty="0">
              <a:solidFill>
                <a:srgbClr val="2ABDC7"/>
              </a:solidFill>
            </a:endParaRPr>
          </a:p>
          <a:p>
            <a:pPr>
              <a:buNone/>
            </a:pPr>
            <a:r>
              <a:rPr lang="zh-CN" altLang="en-US" sz="1200" dirty="0">
                <a:solidFill>
                  <a:schemeClr val="tx1">
                    <a:lumMod val="85000"/>
                    <a:lumOff val="15000"/>
                  </a:schemeClr>
                </a:solidFill>
              </a:rPr>
              <a:t>事件追踪</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用户行为分析</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页面性能监控</a:t>
            </a:r>
            <a:endParaRPr lang="en-US" altLang="zh-CN" sz="1200" dirty="0">
              <a:solidFill>
                <a:schemeClr val="tx1">
                  <a:lumMod val="85000"/>
                  <a:lumOff val="15000"/>
                </a:schemeClr>
              </a:solidFill>
            </a:endParaRPr>
          </a:p>
        </p:txBody>
      </p:sp>
      <p:sp>
        <p:nvSpPr>
          <p:cNvPr id="42" name="矩形 41"/>
          <p:cNvSpPr>
            <a:spLocks noChangeArrowheads="1"/>
          </p:cNvSpPr>
          <p:nvPr/>
        </p:nvSpPr>
        <p:spPr bwMode="auto">
          <a:xfrm>
            <a:off x="1730619" y="256270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2ABDC7"/>
                </a:solidFill>
              </a:rPr>
              <a:t>单击此处输入标题</a:t>
            </a:r>
            <a:endParaRPr lang="en-US" altLang="zh-CN" sz="2000" dirty="0">
              <a:solidFill>
                <a:srgbClr val="2ABDC7"/>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3" name="矩形 47"/>
          <p:cNvSpPr>
            <a:spLocks noChangeArrowheads="1"/>
          </p:cNvSpPr>
          <p:nvPr/>
        </p:nvSpPr>
        <p:spPr bwMode="auto">
          <a:xfrm>
            <a:off x="8139297" y="256270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2ABDC7"/>
                </a:solidFill>
              </a:rPr>
              <a:t>单击此处输入标题</a:t>
            </a:r>
            <a:endParaRPr lang="en-US" altLang="zh-CN" sz="2000" dirty="0">
              <a:solidFill>
                <a:srgbClr val="2ABDC7"/>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4" name="矩形 47"/>
          <p:cNvSpPr>
            <a:spLocks noChangeArrowheads="1"/>
          </p:cNvSpPr>
          <p:nvPr/>
        </p:nvSpPr>
        <p:spPr bwMode="auto">
          <a:xfrm>
            <a:off x="9253507" y="4302163"/>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2ABDC7"/>
                </a:solidFill>
              </a:rPr>
              <a:t>单击此处输入标题</a:t>
            </a:r>
            <a:endParaRPr lang="en-US" altLang="zh-CN" sz="2000" dirty="0">
              <a:solidFill>
                <a:srgbClr val="2ABDC7"/>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outVertical)">
                                      <p:cBhvr>
                                        <p:cTn id="13" dur="500"/>
                                        <p:tgtEl>
                                          <p:spTgt spid="27"/>
                                        </p:tgtEl>
                                      </p:cBhvr>
                                    </p:animEffect>
                                  </p:childTnLst>
                                </p:cTn>
                              </p:par>
                            </p:childTnLst>
                          </p:cTn>
                        </p:par>
                        <p:par>
                          <p:cTn id="14" fill="hold">
                            <p:stCondLst>
                              <p:cond delay="1500"/>
                            </p:stCondLst>
                            <p:childTnLst>
                              <p:par>
                                <p:cTn id="15" presetID="23" presetClass="entr" presetSubtype="32"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750" fill="hold"/>
                                        <p:tgtEl>
                                          <p:spTgt spid="32"/>
                                        </p:tgtEl>
                                        <p:attrNameLst>
                                          <p:attrName>ppt_w</p:attrName>
                                        </p:attrNameLst>
                                      </p:cBhvr>
                                      <p:tavLst>
                                        <p:tav tm="0">
                                          <p:val>
                                            <p:strVal val="4*#ppt_w"/>
                                          </p:val>
                                        </p:tav>
                                        <p:tav tm="100000">
                                          <p:val>
                                            <p:strVal val="#ppt_w"/>
                                          </p:val>
                                        </p:tav>
                                      </p:tavLst>
                                    </p:anim>
                                    <p:anim calcmode="lin" valueType="num">
                                      <p:cBhvr>
                                        <p:cTn id="18" dur="750" fill="hold"/>
                                        <p:tgtEl>
                                          <p:spTgt spid="32"/>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250"/>
                                  </p:stCondLst>
                                  <p:childTnLst>
                                    <p:set>
                                      <p:cBhvr>
                                        <p:cTn id="20" dur="1" fill="hold">
                                          <p:stCondLst>
                                            <p:cond delay="0"/>
                                          </p:stCondLst>
                                        </p:cTn>
                                        <p:tgtEl>
                                          <p:spTgt spid="29"/>
                                        </p:tgtEl>
                                        <p:attrNameLst>
                                          <p:attrName>style.visibility</p:attrName>
                                        </p:attrNameLst>
                                      </p:cBhvr>
                                      <p:to>
                                        <p:strVal val="visible"/>
                                      </p:to>
                                    </p:set>
                                    <p:anim calcmode="lin" valueType="num">
                                      <p:cBhvr>
                                        <p:cTn id="21" dur="750" fill="hold"/>
                                        <p:tgtEl>
                                          <p:spTgt spid="29"/>
                                        </p:tgtEl>
                                        <p:attrNameLst>
                                          <p:attrName>ppt_w</p:attrName>
                                        </p:attrNameLst>
                                      </p:cBhvr>
                                      <p:tavLst>
                                        <p:tav tm="0">
                                          <p:val>
                                            <p:strVal val="4*#ppt_w"/>
                                          </p:val>
                                        </p:tav>
                                        <p:tav tm="100000">
                                          <p:val>
                                            <p:strVal val="#ppt_w"/>
                                          </p:val>
                                        </p:tav>
                                      </p:tavLst>
                                    </p:anim>
                                    <p:anim calcmode="lin" valueType="num">
                                      <p:cBhvr>
                                        <p:cTn id="22" dur="750" fill="hold"/>
                                        <p:tgtEl>
                                          <p:spTgt spid="29"/>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500"/>
                                  </p:stCondLst>
                                  <p:childTnLst>
                                    <p:set>
                                      <p:cBhvr>
                                        <p:cTn id="24" dur="1" fill="hold">
                                          <p:stCondLst>
                                            <p:cond delay="0"/>
                                          </p:stCondLst>
                                        </p:cTn>
                                        <p:tgtEl>
                                          <p:spTgt spid="35"/>
                                        </p:tgtEl>
                                        <p:attrNameLst>
                                          <p:attrName>style.visibility</p:attrName>
                                        </p:attrNameLst>
                                      </p:cBhvr>
                                      <p:to>
                                        <p:strVal val="visible"/>
                                      </p:to>
                                    </p:set>
                                    <p:anim calcmode="lin" valueType="num">
                                      <p:cBhvr>
                                        <p:cTn id="25" dur="750" fill="hold"/>
                                        <p:tgtEl>
                                          <p:spTgt spid="35"/>
                                        </p:tgtEl>
                                        <p:attrNameLst>
                                          <p:attrName>ppt_w</p:attrName>
                                        </p:attrNameLst>
                                      </p:cBhvr>
                                      <p:tavLst>
                                        <p:tav tm="0">
                                          <p:val>
                                            <p:strVal val="4*#ppt_w"/>
                                          </p:val>
                                        </p:tav>
                                        <p:tav tm="100000">
                                          <p:val>
                                            <p:strVal val="#ppt_w"/>
                                          </p:val>
                                        </p:tav>
                                      </p:tavLst>
                                    </p:anim>
                                    <p:anim calcmode="lin" valueType="num">
                                      <p:cBhvr>
                                        <p:cTn id="26" dur="750" fill="hold"/>
                                        <p:tgtEl>
                                          <p:spTgt spid="35"/>
                                        </p:tgtEl>
                                        <p:attrNameLst>
                                          <p:attrName>ppt_h</p:attrName>
                                        </p:attrNameLst>
                                      </p:cBhvr>
                                      <p:tavLst>
                                        <p:tav tm="0">
                                          <p:val>
                                            <p:strVal val="4*#ppt_h"/>
                                          </p:val>
                                        </p:tav>
                                        <p:tav tm="100000">
                                          <p:val>
                                            <p:strVal val="#ppt_h"/>
                                          </p:val>
                                        </p:tav>
                                      </p:tavLst>
                                    </p:anim>
                                  </p:childTnLst>
                                </p:cTn>
                              </p:par>
                              <p:par>
                                <p:cTn id="27" presetID="23" presetClass="entr" presetSubtype="32" fill="hold" nodeType="withEffect">
                                  <p:stCondLst>
                                    <p:cond delay="750"/>
                                  </p:stCondLst>
                                  <p:childTnLst>
                                    <p:set>
                                      <p:cBhvr>
                                        <p:cTn id="28" dur="1" fill="hold">
                                          <p:stCondLst>
                                            <p:cond delay="0"/>
                                          </p:stCondLst>
                                        </p:cTn>
                                        <p:tgtEl>
                                          <p:spTgt spid="38"/>
                                        </p:tgtEl>
                                        <p:attrNameLst>
                                          <p:attrName>style.visibility</p:attrName>
                                        </p:attrNameLst>
                                      </p:cBhvr>
                                      <p:to>
                                        <p:strVal val="visible"/>
                                      </p:to>
                                    </p:set>
                                    <p:anim calcmode="lin" valueType="num">
                                      <p:cBhvr>
                                        <p:cTn id="29" dur="750" fill="hold"/>
                                        <p:tgtEl>
                                          <p:spTgt spid="38"/>
                                        </p:tgtEl>
                                        <p:attrNameLst>
                                          <p:attrName>ppt_w</p:attrName>
                                        </p:attrNameLst>
                                      </p:cBhvr>
                                      <p:tavLst>
                                        <p:tav tm="0">
                                          <p:val>
                                            <p:strVal val="4*#ppt_w"/>
                                          </p:val>
                                        </p:tav>
                                        <p:tav tm="100000">
                                          <p:val>
                                            <p:strVal val="#ppt_w"/>
                                          </p:val>
                                        </p:tav>
                                      </p:tavLst>
                                    </p:anim>
                                    <p:anim calcmode="lin" valueType="num">
                                      <p:cBhvr>
                                        <p:cTn id="30" dur="750" fill="hold"/>
                                        <p:tgtEl>
                                          <p:spTgt spid="38"/>
                                        </p:tgtEl>
                                        <p:attrNameLst>
                                          <p:attrName>ppt_h</p:attrName>
                                        </p:attrNameLst>
                                      </p:cBhvr>
                                      <p:tavLst>
                                        <p:tav tm="0">
                                          <p:val>
                                            <p:strVal val="4*#ppt_h"/>
                                          </p:val>
                                        </p:tav>
                                        <p:tav tm="100000">
                                          <p:val>
                                            <p:strVal val="#ppt_h"/>
                                          </p:val>
                                        </p:tav>
                                      </p:tavLst>
                                    </p:anim>
                                  </p:childTnLst>
                                </p:cTn>
                              </p:par>
                            </p:childTnLst>
                          </p:cTn>
                        </p:par>
                        <p:par>
                          <p:cTn id="31" fill="hold">
                            <p:stCondLst>
                              <p:cond delay="2500"/>
                            </p:stCondLst>
                            <p:childTnLst>
                              <p:par>
                                <p:cTn id="32" presetID="26" presetClass="emph" presetSubtype="0" fill="hold" nodeType="afterEffect">
                                  <p:stCondLst>
                                    <p:cond delay="0"/>
                                  </p:stCondLst>
                                  <p:childTnLst>
                                    <p:animEffect transition="out" filter="fade">
                                      <p:cBhvr>
                                        <p:cTn id="33" dur="500" tmFilter="0, 0; .2, .5; .8, .5; 1, 0"/>
                                        <p:tgtEl>
                                          <p:spTgt spid="32"/>
                                        </p:tgtEl>
                                      </p:cBhvr>
                                    </p:animEffect>
                                    <p:animScale>
                                      <p:cBhvr>
                                        <p:cTn id="34" dur="250" autoRev="1" fill="hold"/>
                                        <p:tgtEl>
                                          <p:spTgt spid="32"/>
                                        </p:tgtEl>
                                      </p:cBhvr>
                                      <p:by x="105000" y="105000"/>
                                    </p:animScale>
                                  </p:childTnLst>
                                </p:cTn>
                              </p:par>
                              <p:par>
                                <p:cTn id="35" presetID="26" presetClass="emph" presetSubtype="0" fill="hold" nodeType="withEffect">
                                  <p:stCondLst>
                                    <p:cond delay="25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nodeType="withEffect">
                                  <p:stCondLst>
                                    <p:cond delay="500"/>
                                  </p:stCondLst>
                                  <p:childTnLst>
                                    <p:animEffect transition="out" filter="fade">
                                      <p:cBhvr>
                                        <p:cTn id="39" dur="500" tmFilter="0, 0; .2, .5; .8, .5; 1, 0"/>
                                        <p:tgtEl>
                                          <p:spTgt spid="35"/>
                                        </p:tgtEl>
                                      </p:cBhvr>
                                    </p:animEffect>
                                    <p:animScale>
                                      <p:cBhvr>
                                        <p:cTn id="40" dur="250" autoRev="1" fill="hold"/>
                                        <p:tgtEl>
                                          <p:spTgt spid="35"/>
                                        </p:tgtEl>
                                      </p:cBhvr>
                                      <p:by x="105000" y="105000"/>
                                    </p:animScale>
                                  </p:childTnLst>
                                </p:cTn>
                              </p:par>
                              <p:par>
                                <p:cTn id="41" presetID="26" presetClass="emph" presetSubtype="0" fill="hold" nodeType="withEffect">
                                  <p:stCondLst>
                                    <p:cond delay="750"/>
                                  </p:stCondLst>
                                  <p:childTnLst>
                                    <p:animEffect transition="out" filter="fade">
                                      <p:cBhvr>
                                        <p:cTn id="42" dur="500" tmFilter="0, 0; .2, .5; .8, .5; 1, 0"/>
                                        <p:tgtEl>
                                          <p:spTgt spid="38"/>
                                        </p:tgtEl>
                                      </p:cBhvr>
                                    </p:animEffect>
                                    <p:animScale>
                                      <p:cBhvr>
                                        <p:cTn id="43" dur="250" autoRev="1" fill="hold"/>
                                        <p:tgtEl>
                                          <p:spTgt spid="38"/>
                                        </p:tgtEl>
                                      </p:cBhvr>
                                      <p:by x="105000" y="105000"/>
                                    </p:animScale>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par>
                                <p:cTn id="48" presetID="22" presetClass="entr" presetSubtype="8" fill="hold" grpId="0" nodeType="withEffect">
                                  <p:stCondLst>
                                    <p:cond delay="250"/>
                                  </p:stCondLst>
                                  <p:childTnLst>
                                    <p:set>
                                      <p:cBhvr>
                                        <p:cTn id="49" dur="1" fill="hold">
                                          <p:stCondLst>
                                            <p:cond delay="0"/>
                                          </p:stCondLst>
                                        </p:cTn>
                                        <p:tgtEl>
                                          <p:spTgt spid="42"/>
                                        </p:tgtEl>
                                        <p:attrNameLst>
                                          <p:attrName>style.visibility</p:attrName>
                                        </p:attrNameLst>
                                      </p:cBhvr>
                                      <p:to>
                                        <p:strVal val="visible"/>
                                      </p:to>
                                    </p:set>
                                    <p:animEffect transition="in" filter="wipe(left)">
                                      <p:cBhvr>
                                        <p:cTn id="50" dur="500"/>
                                        <p:tgtEl>
                                          <p:spTgt spid="42"/>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wipe(left)">
                                      <p:cBhvr>
                                        <p:cTn id="53" dur="500"/>
                                        <p:tgtEl>
                                          <p:spTgt spid="43"/>
                                        </p:tgtEl>
                                      </p:cBhvr>
                                    </p:animEffect>
                                  </p:childTnLst>
                                </p:cTn>
                              </p:par>
                              <p:par>
                                <p:cTn id="54" presetID="22" presetClass="entr" presetSubtype="8" fill="hold" grpId="0" nodeType="withEffect">
                                  <p:stCondLst>
                                    <p:cond delay="75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41" grpId="0"/>
      <p:bldP spid="42" grpId="0"/>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97903" y="174332"/>
            <a:ext cx="3579826" cy="769441"/>
          </a:xfrm>
          <a:prstGeom prst="rect">
            <a:avLst/>
          </a:prstGeom>
          <a:noFill/>
        </p:spPr>
        <p:txBody>
          <a:bodyPr wrap="none" rtlCol="0">
            <a:spAutoFit/>
          </a:bodyPr>
          <a:lstStyle/>
          <a:p>
            <a:r>
              <a:rPr lang="zh-CN" altLang="en-US" sz="4400" b="1" dirty="0">
                <a:solidFill>
                  <a:schemeClr val="tx1">
                    <a:lumMod val="75000"/>
                    <a:lumOff val="25000"/>
                  </a:schemeClr>
                </a:solidFill>
                <a:latin typeface="幼圆" panose="02010509060101010101" pitchFamily="49" charset="-122"/>
                <a:ea typeface="幼圆" panose="02010509060101010101" pitchFamily="49" charset="-122"/>
              </a:rPr>
              <a:t>前端埋点工具</a:t>
            </a:r>
          </a:p>
        </p:txBody>
      </p:sp>
      <p:sp>
        <p:nvSpPr>
          <p:cNvPr id="9" name="任意多边形 8"/>
          <p:cNvSpPr/>
          <p:nvPr/>
        </p:nvSpPr>
        <p:spPr>
          <a:xfrm>
            <a:off x="5133515" y="2220377"/>
            <a:ext cx="2025778" cy="1459465"/>
          </a:xfrm>
          <a:custGeom>
            <a:avLst/>
            <a:gdLst>
              <a:gd name="connsiteX0" fmla="*/ 803915 w 2025778"/>
              <a:gd name="connsiteY0" fmla="*/ 0 h 1459465"/>
              <a:gd name="connsiteX1" fmla="*/ 1287179 w 2025778"/>
              <a:gd name="connsiteY1" fmla="*/ 320329 h 1459465"/>
              <a:gd name="connsiteX2" fmla="*/ 1294887 w 2025778"/>
              <a:gd name="connsiteY2" fmla="*/ 345159 h 1459465"/>
              <a:gd name="connsiteX3" fmla="*/ 1330926 w 2025778"/>
              <a:gd name="connsiteY3" fmla="*/ 315424 h 1459465"/>
              <a:gd name="connsiteX4" fmla="*/ 1474987 w 2025778"/>
              <a:gd name="connsiteY4" fmla="*/ 271420 h 1459465"/>
              <a:gd name="connsiteX5" fmla="*/ 1732648 w 2025778"/>
              <a:gd name="connsiteY5" fmla="*/ 529081 h 1459465"/>
              <a:gd name="connsiteX6" fmla="*/ 1712401 w 2025778"/>
              <a:gd name="connsiteY6" fmla="*/ 629375 h 1459465"/>
              <a:gd name="connsiteX7" fmla="*/ 1709850 w 2025778"/>
              <a:gd name="connsiteY7" fmla="*/ 634075 h 1459465"/>
              <a:gd name="connsiteX8" fmla="*/ 1759893 w 2025778"/>
              <a:gd name="connsiteY8" fmla="*/ 648938 h 1459465"/>
              <a:gd name="connsiteX9" fmla="*/ 2025778 w 2025778"/>
              <a:gd name="connsiteY9" fmla="*/ 1039641 h 1459465"/>
              <a:gd name="connsiteX10" fmla="*/ 1690564 w 2025778"/>
              <a:gd name="connsiteY10" fmla="*/ 1450936 h 1459465"/>
              <a:gd name="connsiteX11" fmla="*/ 1631891 w 2025778"/>
              <a:gd name="connsiteY11" fmla="*/ 1456851 h 1459465"/>
              <a:gd name="connsiteX12" fmla="*/ 1631891 w 2025778"/>
              <a:gd name="connsiteY12" fmla="*/ 1459465 h 1459465"/>
              <a:gd name="connsiteX13" fmla="*/ 1605960 w 2025778"/>
              <a:gd name="connsiteY13" fmla="*/ 1459465 h 1459465"/>
              <a:gd name="connsiteX14" fmla="*/ 1605954 w 2025778"/>
              <a:gd name="connsiteY14" fmla="*/ 1459465 h 1459465"/>
              <a:gd name="connsiteX15" fmla="*/ 1605948 w 2025778"/>
              <a:gd name="connsiteY15" fmla="*/ 1459465 h 1459465"/>
              <a:gd name="connsiteX16" fmla="*/ 1125266 w 2025778"/>
              <a:gd name="connsiteY16" fmla="*/ 1459465 h 1459465"/>
              <a:gd name="connsiteX17" fmla="*/ 1125266 w 2025778"/>
              <a:gd name="connsiteY17" fmla="*/ 1082146 h 1459465"/>
              <a:gd name="connsiteX18" fmla="*/ 1237643 w 2025778"/>
              <a:gd name="connsiteY18" fmla="*/ 1082146 h 1459465"/>
              <a:gd name="connsiteX19" fmla="*/ 1012889 w 2025778"/>
              <a:gd name="connsiteY19" fmla="*/ 857391 h 1459465"/>
              <a:gd name="connsiteX20" fmla="*/ 788134 w 2025778"/>
              <a:gd name="connsiteY20" fmla="*/ 1082146 h 1459465"/>
              <a:gd name="connsiteX21" fmla="*/ 900511 w 2025778"/>
              <a:gd name="connsiteY21" fmla="*/ 1082146 h 1459465"/>
              <a:gd name="connsiteX22" fmla="*/ 900511 w 2025778"/>
              <a:gd name="connsiteY22" fmla="*/ 1459465 h 1459465"/>
              <a:gd name="connsiteX23" fmla="*/ 481574 w 2025778"/>
              <a:gd name="connsiteY23" fmla="*/ 1459465 h 1459465"/>
              <a:gd name="connsiteX24" fmla="*/ 481574 w 2025778"/>
              <a:gd name="connsiteY24" fmla="*/ 1458201 h 1459465"/>
              <a:gd name="connsiteX25" fmla="*/ 456542 w 2025778"/>
              <a:gd name="connsiteY25" fmla="*/ 1459465 h 1459465"/>
              <a:gd name="connsiteX26" fmla="*/ 0 w 2025778"/>
              <a:gd name="connsiteY26" fmla="*/ 1002924 h 1459465"/>
              <a:gd name="connsiteX27" fmla="*/ 278835 w 2025778"/>
              <a:gd name="connsiteY27" fmla="*/ 582259 h 1459465"/>
              <a:gd name="connsiteX28" fmla="*/ 282598 w 2025778"/>
              <a:gd name="connsiteY28" fmla="*/ 581091 h 1459465"/>
              <a:gd name="connsiteX29" fmla="*/ 282142 w 2025778"/>
              <a:gd name="connsiteY29" fmla="*/ 578106 h 1459465"/>
              <a:gd name="connsiteX30" fmla="*/ 279434 w 2025778"/>
              <a:gd name="connsiteY30" fmla="*/ 524481 h 1459465"/>
              <a:gd name="connsiteX31" fmla="*/ 803915 w 2025778"/>
              <a:gd name="connsiteY31" fmla="*/ 0 h 145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25778" h="1459465">
                <a:moveTo>
                  <a:pt x="803915" y="0"/>
                </a:moveTo>
                <a:cubicBezTo>
                  <a:pt x="1021162" y="0"/>
                  <a:pt x="1207559" y="132085"/>
                  <a:pt x="1287179" y="320329"/>
                </a:cubicBezTo>
                <a:lnTo>
                  <a:pt x="1294887" y="345159"/>
                </a:lnTo>
                <a:lnTo>
                  <a:pt x="1330926" y="315424"/>
                </a:lnTo>
                <a:cubicBezTo>
                  <a:pt x="1372049" y="287642"/>
                  <a:pt x="1421624" y="271420"/>
                  <a:pt x="1474987" y="271420"/>
                </a:cubicBezTo>
                <a:cubicBezTo>
                  <a:pt x="1617289" y="271420"/>
                  <a:pt x="1732648" y="386779"/>
                  <a:pt x="1732648" y="529081"/>
                </a:cubicBezTo>
                <a:cubicBezTo>
                  <a:pt x="1732648" y="564657"/>
                  <a:pt x="1725438" y="598549"/>
                  <a:pt x="1712401" y="629375"/>
                </a:cubicBezTo>
                <a:lnTo>
                  <a:pt x="1709850" y="634075"/>
                </a:lnTo>
                <a:lnTo>
                  <a:pt x="1759893" y="648938"/>
                </a:lnTo>
                <a:cubicBezTo>
                  <a:pt x="1915599" y="710336"/>
                  <a:pt x="2025778" y="862121"/>
                  <a:pt x="2025778" y="1039641"/>
                </a:cubicBezTo>
                <a:cubicBezTo>
                  <a:pt x="2025778" y="1242521"/>
                  <a:pt x="1881871" y="1411789"/>
                  <a:pt x="1690564" y="1450936"/>
                </a:cubicBezTo>
                <a:lnTo>
                  <a:pt x="1631891" y="1456851"/>
                </a:lnTo>
                <a:lnTo>
                  <a:pt x="1631891" y="1459465"/>
                </a:lnTo>
                <a:lnTo>
                  <a:pt x="1605960" y="1459465"/>
                </a:lnTo>
                <a:lnTo>
                  <a:pt x="1605954" y="1459465"/>
                </a:lnTo>
                <a:lnTo>
                  <a:pt x="1605948" y="1459465"/>
                </a:lnTo>
                <a:lnTo>
                  <a:pt x="1125266" y="1459465"/>
                </a:lnTo>
                <a:lnTo>
                  <a:pt x="1125266" y="1082146"/>
                </a:lnTo>
                <a:lnTo>
                  <a:pt x="1237643" y="1082146"/>
                </a:lnTo>
                <a:lnTo>
                  <a:pt x="1012889" y="857391"/>
                </a:lnTo>
                <a:lnTo>
                  <a:pt x="788134" y="1082146"/>
                </a:lnTo>
                <a:lnTo>
                  <a:pt x="900511" y="1082146"/>
                </a:lnTo>
                <a:lnTo>
                  <a:pt x="900511" y="1459465"/>
                </a:lnTo>
                <a:lnTo>
                  <a:pt x="481574" y="1459465"/>
                </a:lnTo>
                <a:lnTo>
                  <a:pt x="481574" y="1458201"/>
                </a:lnTo>
                <a:lnTo>
                  <a:pt x="456542" y="1459465"/>
                </a:lnTo>
                <a:cubicBezTo>
                  <a:pt x="204401" y="1459465"/>
                  <a:pt x="0" y="1255064"/>
                  <a:pt x="0" y="1002924"/>
                </a:cubicBezTo>
                <a:cubicBezTo>
                  <a:pt x="0" y="813818"/>
                  <a:pt x="114976" y="651566"/>
                  <a:pt x="278835" y="582259"/>
                </a:cubicBezTo>
                <a:lnTo>
                  <a:pt x="282598" y="581091"/>
                </a:lnTo>
                <a:lnTo>
                  <a:pt x="282142" y="578106"/>
                </a:lnTo>
                <a:cubicBezTo>
                  <a:pt x="280352" y="560475"/>
                  <a:pt x="279434" y="542585"/>
                  <a:pt x="279434" y="524481"/>
                </a:cubicBezTo>
                <a:cubicBezTo>
                  <a:pt x="279434" y="234818"/>
                  <a:pt x="514252" y="0"/>
                  <a:pt x="803915" y="0"/>
                </a:cubicBez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548676" y="2761533"/>
            <a:ext cx="2454665" cy="3634028"/>
            <a:chOff x="6548676" y="2539857"/>
            <a:chExt cx="2454665" cy="3634028"/>
          </a:xfrm>
        </p:grpSpPr>
        <p:sp>
          <p:nvSpPr>
            <p:cNvPr id="11" name="弧形 10"/>
            <p:cNvSpPr/>
            <p:nvPr/>
          </p:nvSpPr>
          <p:spPr>
            <a:xfrm rot="19824461">
              <a:off x="6548676" y="2539857"/>
              <a:ext cx="2454665" cy="3634028"/>
            </a:xfrm>
            <a:prstGeom prst="arc">
              <a:avLst>
                <a:gd name="adj1" fmla="val 17013295"/>
                <a:gd name="adj2" fmla="val 20175828"/>
              </a:avLst>
            </a:prstGeom>
            <a:ln w="127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等腰三角形 11"/>
            <p:cNvSpPr>
              <a:spLocks noChangeAspect="1"/>
            </p:cNvSpPr>
            <p:nvPr/>
          </p:nvSpPr>
          <p:spPr>
            <a:xfrm rot="8771035">
              <a:off x="8429117" y="3267665"/>
              <a:ext cx="216000" cy="186208"/>
            </a:xfrm>
            <a:prstGeom prst="triangl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5678063" y="2867493"/>
            <a:ext cx="2169224" cy="3003452"/>
            <a:chOff x="5678063" y="2645817"/>
            <a:chExt cx="2169224" cy="3003452"/>
          </a:xfrm>
        </p:grpSpPr>
        <p:sp>
          <p:nvSpPr>
            <p:cNvPr id="14" name="弧形 13"/>
            <p:cNvSpPr/>
            <p:nvPr/>
          </p:nvSpPr>
          <p:spPr>
            <a:xfrm rot="892045">
              <a:off x="5678063" y="2645817"/>
              <a:ext cx="2028732" cy="3003452"/>
            </a:xfrm>
            <a:prstGeom prst="arc">
              <a:avLst>
                <a:gd name="adj1" fmla="val 16200000"/>
                <a:gd name="adj2" fmla="val 20175828"/>
              </a:avLst>
            </a:prstGeom>
            <a:ln w="127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等腰三角形 14"/>
            <p:cNvSpPr>
              <a:spLocks noChangeAspect="1"/>
            </p:cNvSpPr>
            <p:nvPr/>
          </p:nvSpPr>
          <p:spPr>
            <a:xfrm rot="10982194">
              <a:off x="7631287" y="3963971"/>
              <a:ext cx="216000" cy="186208"/>
            </a:xfrm>
            <a:prstGeom prst="triangl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239353" y="2731056"/>
            <a:ext cx="2454665" cy="3634028"/>
            <a:chOff x="3239353" y="2509380"/>
            <a:chExt cx="2454665" cy="3634028"/>
          </a:xfrm>
        </p:grpSpPr>
        <p:sp>
          <p:nvSpPr>
            <p:cNvPr id="17" name="弧形 16"/>
            <p:cNvSpPr/>
            <p:nvPr/>
          </p:nvSpPr>
          <p:spPr>
            <a:xfrm rot="1775539" flipH="1">
              <a:off x="3239353" y="2509380"/>
              <a:ext cx="2454665" cy="3634028"/>
            </a:xfrm>
            <a:prstGeom prst="arc">
              <a:avLst>
                <a:gd name="adj1" fmla="val 17013295"/>
                <a:gd name="adj2" fmla="val 20175828"/>
              </a:avLst>
            </a:prstGeom>
            <a:ln w="127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等腰三角形 17"/>
            <p:cNvSpPr>
              <a:spLocks noChangeAspect="1"/>
            </p:cNvSpPr>
            <p:nvPr/>
          </p:nvSpPr>
          <p:spPr>
            <a:xfrm rot="12828965" flipH="1">
              <a:off x="3597577" y="3237188"/>
              <a:ext cx="216000" cy="186208"/>
            </a:xfrm>
            <a:prstGeom prst="triangl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395407" y="2837016"/>
            <a:ext cx="2169224" cy="3003452"/>
            <a:chOff x="4395407" y="2615340"/>
            <a:chExt cx="2169224" cy="3003452"/>
          </a:xfrm>
        </p:grpSpPr>
        <p:sp>
          <p:nvSpPr>
            <p:cNvPr id="20" name="弧形 19"/>
            <p:cNvSpPr/>
            <p:nvPr/>
          </p:nvSpPr>
          <p:spPr>
            <a:xfrm rot="20707955" flipH="1">
              <a:off x="4535899" y="2615340"/>
              <a:ext cx="2028732" cy="3003452"/>
            </a:xfrm>
            <a:prstGeom prst="arc">
              <a:avLst>
                <a:gd name="adj1" fmla="val 16200000"/>
                <a:gd name="adj2" fmla="val 20175828"/>
              </a:avLst>
            </a:prstGeom>
            <a:ln w="127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等腰三角形 20"/>
            <p:cNvSpPr>
              <a:spLocks noChangeAspect="1"/>
            </p:cNvSpPr>
            <p:nvPr/>
          </p:nvSpPr>
          <p:spPr>
            <a:xfrm rot="10617806" flipH="1">
              <a:off x="4395407" y="3933494"/>
              <a:ext cx="216000" cy="186208"/>
            </a:xfrm>
            <a:prstGeom prst="triangl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30043" y="2654225"/>
            <a:ext cx="5495544" cy="3269420"/>
            <a:chOff x="230043" y="2432549"/>
            <a:chExt cx="5495544" cy="3269420"/>
          </a:xfrm>
        </p:grpSpPr>
        <p:sp>
          <p:nvSpPr>
            <p:cNvPr id="23" name="等腰三角形 22"/>
            <p:cNvSpPr>
              <a:spLocks noChangeAspect="1"/>
            </p:cNvSpPr>
            <p:nvPr/>
          </p:nvSpPr>
          <p:spPr>
            <a:xfrm rot="14582116" flipH="1">
              <a:off x="3102617" y="2447445"/>
              <a:ext cx="216000" cy="186208"/>
            </a:xfrm>
            <a:prstGeom prst="triangl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弧形 23"/>
            <p:cNvSpPr/>
            <p:nvPr/>
          </p:nvSpPr>
          <p:spPr>
            <a:xfrm rot="3531030" flipH="1">
              <a:off x="1511662" y="1488045"/>
              <a:ext cx="2932305" cy="5495544"/>
            </a:xfrm>
            <a:prstGeom prst="arc">
              <a:avLst>
                <a:gd name="adj1" fmla="val 16657298"/>
                <a:gd name="adj2" fmla="val 19124195"/>
              </a:avLst>
            </a:prstGeom>
            <a:ln w="127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5" name="组合 24"/>
          <p:cNvGrpSpPr/>
          <p:nvPr/>
        </p:nvGrpSpPr>
        <p:grpSpPr>
          <a:xfrm>
            <a:off x="6517108" y="2684702"/>
            <a:ext cx="5495544" cy="3269420"/>
            <a:chOff x="6517108" y="2463026"/>
            <a:chExt cx="5495544" cy="3269420"/>
          </a:xfrm>
        </p:grpSpPr>
        <p:sp>
          <p:nvSpPr>
            <p:cNvPr id="26" name="等腰三角形 25"/>
            <p:cNvSpPr>
              <a:spLocks noChangeAspect="1"/>
            </p:cNvSpPr>
            <p:nvPr/>
          </p:nvSpPr>
          <p:spPr>
            <a:xfrm rot="7017884">
              <a:off x="8924077" y="2477922"/>
              <a:ext cx="216000" cy="186208"/>
            </a:xfrm>
            <a:prstGeom prst="triangl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弧形 26"/>
            <p:cNvSpPr/>
            <p:nvPr/>
          </p:nvSpPr>
          <p:spPr>
            <a:xfrm rot="18068970">
              <a:off x="7798727" y="1518522"/>
              <a:ext cx="2932305" cy="5495544"/>
            </a:xfrm>
            <a:prstGeom prst="arc">
              <a:avLst>
                <a:gd name="adj1" fmla="val 16657298"/>
                <a:gd name="adj2" fmla="val 19124195"/>
              </a:avLst>
            </a:prstGeom>
            <a:ln w="127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8" name="组合 27"/>
          <p:cNvGrpSpPr/>
          <p:nvPr/>
        </p:nvGrpSpPr>
        <p:grpSpPr>
          <a:xfrm>
            <a:off x="7427773" y="4441266"/>
            <a:ext cx="640198" cy="640198"/>
            <a:chOff x="7427773" y="4219590"/>
            <a:chExt cx="640198" cy="640198"/>
          </a:xfrm>
        </p:grpSpPr>
        <p:sp>
          <p:nvSpPr>
            <p:cNvPr id="29" name="椭圆 28"/>
            <p:cNvSpPr/>
            <p:nvPr/>
          </p:nvSpPr>
          <p:spPr>
            <a:xfrm>
              <a:off x="7427773" y="4219590"/>
              <a:ext cx="640198" cy="640198"/>
            </a:xfrm>
            <a:prstGeom prst="ellips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12"/>
            <p:cNvSpPr>
              <a:spLocks noEditPoints="1"/>
            </p:cNvSpPr>
            <p:nvPr/>
          </p:nvSpPr>
          <p:spPr bwMode="auto">
            <a:xfrm>
              <a:off x="7592145" y="4416757"/>
              <a:ext cx="331625" cy="247179"/>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1" name="组合 30"/>
          <p:cNvGrpSpPr/>
          <p:nvPr/>
        </p:nvGrpSpPr>
        <p:grpSpPr>
          <a:xfrm>
            <a:off x="2498210" y="2673369"/>
            <a:ext cx="640198" cy="640198"/>
            <a:chOff x="2498210" y="2451693"/>
            <a:chExt cx="640198" cy="640198"/>
          </a:xfrm>
        </p:grpSpPr>
        <p:sp>
          <p:nvSpPr>
            <p:cNvPr id="32" name="椭圆 31"/>
            <p:cNvSpPr/>
            <p:nvPr/>
          </p:nvSpPr>
          <p:spPr>
            <a:xfrm flipH="1">
              <a:off x="2498210" y="2451693"/>
              <a:ext cx="640198" cy="640198"/>
            </a:xfrm>
            <a:prstGeom prst="ellips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16"/>
            <p:cNvSpPr>
              <a:spLocks noEditPoints="1"/>
            </p:cNvSpPr>
            <p:nvPr/>
          </p:nvSpPr>
          <p:spPr bwMode="auto">
            <a:xfrm>
              <a:off x="2677762" y="2571026"/>
              <a:ext cx="281246" cy="320004"/>
            </a:xfrm>
            <a:custGeom>
              <a:avLst/>
              <a:gdLst>
                <a:gd name="T0" fmla="*/ 381 w 598"/>
                <a:gd name="T1" fmla="*/ 84 h 674"/>
                <a:gd name="T2" fmla="*/ 296 w 598"/>
                <a:gd name="T3" fmla="*/ 169 h 674"/>
                <a:gd name="T4" fmla="*/ 212 w 598"/>
                <a:gd name="T5" fmla="*/ 169 h 674"/>
                <a:gd name="T6" fmla="*/ 127 w 598"/>
                <a:gd name="T7" fmla="*/ 84 h 674"/>
                <a:gd name="T8" fmla="*/ 212 w 598"/>
                <a:gd name="T9" fmla="*/ 0 h 674"/>
                <a:gd name="T10" fmla="*/ 296 w 598"/>
                <a:gd name="T11" fmla="*/ 0 h 674"/>
                <a:gd name="T12" fmla="*/ 381 w 598"/>
                <a:gd name="T13" fmla="*/ 84 h 674"/>
                <a:gd name="T14" fmla="*/ 421 w 598"/>
                <a:gd name="T15" fmla="*/ 84 h 674"/>
                <a:gd name="T16" fmla="*/ 423 w 598"/>
                <a:gd name="T17" fmla="*/ 103 h 674"/>
                <a:gd name="T18" fmla="*/ 317 w 598"/>
                <a:gd name="T19" fmla="*/ 209 h 674"/>
                <a:gd name="T20" fmla="*/ 191 w 598"/>
                <a:gd name="T21" fmla="*/ 209 h 674"/>
                <a:gd name="T22" fmla="*/ 85 w 598"/>
                <a:gd name="T23" fmla="*/ 103 h 674"/>
                <a:gd name="T24" fmla="*/ 87 w 598"/>
                <a:gd name="T25" fmla="*/ 84 h 674"/>
                <a:gd name="T26" fmla="*/ 0 w 598"/>
                <a:gd name="T27" fmla="*/ 188 h 674"/>
                <a:gd name="T28" fmla="*/ 0 w 598"/>
                <a:gd name="T29" fmla="*/ 569 h 674"/>
                <a:gd name="T30" fmla="*/ 106 w 598"/>
                <a:gd name="T31" fmla="*/ 674 h 674"/>
                <a:gd name="T32" fmla="*/ 387 w 598"/>
                <a:gd name="T33" fmla="*/ 674 h 674"/>
                <a:gd name="T34" fmla="*/ 272 w 598"/>
                <a:gd name="T35" fmla="*/ 500 h 674"/>
                <a:gd name="T36" fmla="*/ 461 w 598"/>
                <a:gd name="T37" fmla="*/ 311 h 674"/>
                <a:gd name="T38" fmla="*/ 508 w 598"/>
                <a:gd name="T39" fmla="*/ 317 h 674"/>
                <a:gd name="T40" fmla="*/ 508 w 598"/>
                <a:gd name="T41" fmla="*/ 188 h 674"/>
                <a:gd name="T42" fmla="*/ 421 w 598"/>
                <a:gd name="T43" fmla="*/ 84 h 674"/>
                <a:gd name="T44" fmla="*/ 238 w 598"/>
                <a:gd name="T45" fmla="*/ 422 h 674"/>
                <a:gd name="T46" fmla="*/ 238 w 598"/>
                <a:gd name="T47" fmla="*/ 422 h 674"/>
                <a:gd name="T48" fmla="*/ 106 w 598"/>
                <a:gd name="T49" fmla="*/ 422 h 674"/>
                <a:gd name="T50" fmla="*/ 85 w 598"/>
                <a:gd name="T51" fmla="*/ 401 h 674"/>
                <a:gd name="T52" fmla="*/ 106 w 598"/>
                <a:gd name="T53" fmla="*/ 380 h 674"/>
                <a:gd name="T54" fmla="*/ 238 w 598"/>
                <a:gd name="T55" fmla="*/ 380 h 674"/>
                <a:gd name="T56" fmla="*/ 259 w 598"/>
                <a:gd name="T57" fmla="*/ 401 h 674"/>
                <a:gd name="T58" fmla="*/ 238 w 598"/>
                <a:gd name="T59" fmla="*/ 422 h 674"/>
                <a:gd name="T60" fmla="*/ 280 w 598"/>
                <a:gd name="T61" fmla="*/ 338 h 674"/>
                <a:gd name="T62" fmla="*/ 280 w 598"/>
                <a:gd name="T63" fmla="*/ 338 h 674"/>
                <a:gd name="T64" fmla="*/ 106 w 598"/>
                <a:gd name="T65" fmla="*/ 338 h 674"/>
                <a:gd name="T66" fmla="*/ 85 w 598"/>
                <a:gd name="T67" fmla="*/ 317 h 674"/>
                <a:gd name="T68" fmla="*/ 106 w 598"/>
                <a:gd name="T69" fmla="*/ 296 h 674"/>
                <a:gd name="T70" fmla="*/ 280 w 598"/>
                <a:gd name="T71" fmla="*/ 296 h 674"/>
                <a:gd name="T72" fmla="*/ 302 w 598"/>
                <a:gd name="T73" fmla="*/ 317 h 674"/>
                <a:gd name="T74" fmla="*/ 280 w 598"/>
                <a:gd name="T75" fmla="*/ 338 h 674"/>
                <a:gd name="T76" fmla="*/ 496 w 598"/>
                <a:gd name="T77" fmla="*/ 369 h 674"/>
                <a:gd name="T78" fmla="*/ 463 w 598"/>
                <a:gd name="T79" fmla="*/ 365 h 674"/>
                <a:gd name="T80" fmla="*/ 328 w 598"/>
                <a:gd name="T81" fmla="*/ 500 h 674"/>
                <a:gd name="T82" fmla="*/ 434 w 598"/>
                <a:gd name="T83" fmla="*/ 632 h 674"/>
                <a:gd name="T84" fmla="*/ 463 w 598"/>
                <a:gd name="T85" fmla="*/ 635 h 674"/>
                <a:gd name="T86" fmla="*/ 598 w 598"/>
                <a:gd name="T87" fmla="*/ 500 h 674"/>
                <a:gd name="T88" fmla="*/ 496 w 598"/>
                <a:gd name="T89" fmla="*/ 369 h 674"/>
                <a:gd name="T90" fmla="*/ 539 w 598"/>
                <a:gd name="T91" fmla="*/ 481 h 674"/>
                <a:gd name="T92" fmla="*/ 539 w 598"/>
                <a:gd name="T93" fmla="*/ 481 h 674"/>
                <a:gd name="T94" fmla="*/ 496 w 598"/>
                <a:gd name="T95" fmla="*/ 523 h 674"/>
                <a:gd name="T96" fmla="*/ 463 w 598"/>
                <a:gd name="T97" fmla="*/ 557 h 674"/>
                <a:gd name="T98" fmla="*/ 425 w 598"/>
                <a:gd name="T99" fmla="*/ 557 h 674"/>
                <a:gd name="T100" fmla="*/ 386 w 598"/>
                <a:gd name="T101" fmla="*/ 519 h 674"/>
                <a:gd name="T102" fmla="*/ 386 w 598"/>
                <a:gd name="T103" fmla="*/ 481 h 674"/>
                <a:gd name="T104" fmla="*/ 425 w 598"/>
                <a:gd name="T105" fmla="*/ 481 h 674"/>
                <a:gd name="T106" fmla="*/ 444 w 598"/>
                <a:gd name="T107" fmla="*/ 500 h 674"/>
                <a:gd name="T108" fmla="*/ 496 w 598"/>
                <a:gd name="T109" fmla="*/ 447 h 674"/>
                <a:gd name="T110" fmla="*/ 501 w 598"/>
                <a:gd name="T111" fmla="*/ 443 h 674"/>
                <a:gd name="T112" fmla="*/ 539 w 598"/>
                <a:gd name="T113" fmla="*/ 443 h 674"/>
                <a:gd name="T114" fmla="*/ 539 w 598"/>
                <a:gd name="T115" fmla="*/ 48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4174723" y="4410789"/>
            <a:ext cx="640198" cy="640198"/>
            <a:chOff x="4174723" y="4189113"/>
            <a:chExt cx="640198" cy="640198"/>
          </a:xfrm>
        </p:grpSpPr>
        <p:sp>
          <p:nvSpPr>
            <p:cNvPr id="35" name="椭圆 34"/>
            <p:cNvSpPr/>
            <p:nvPr/>
          </p:nvSpPr>
          <p:spPr>
            <a:xfrm flipH="1">
              <a:off x="4174723" y="4189113"/>
              <a:ext cx="640198" cy="640198"/>
            </a:xfrm>
            <a:prstGeom prst="ellips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1"/>
            <p:cNvSpPr>
              <a:spLocks noEditPoints="1"/>
            </p:cNvSpPr>
            <p:nvPr/>
          </p:nvSpPr>
          <p:spPr bwMode="auto">
            <a:xfrm>
              <a:off x="4378733" y="4326394"/>
              <a:ext cx="283270" cy="356233"/>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7" name="组合 36"/>
          <p:cNvGrpSpPr/>
          <p:nvPr/>
        </p:nvGrpSpPr>
        <p:grpSpPr>
          <a:xfrm>
            <a:off x="3125785" y="3629825"/>
            <a:ext cx="640198" cy="640198"/>
            <a:chOff x="3125785" y="3408149"/>
            <a:chExt cx="640198" cy="640198"/>
          </a:xfrm>
        </p:grpSpPr>
        <p:sp>
          <p:nvSpPr>
            <p:cNvPr id="38" name="椭圆 37"/>
            <p:cNvSpPr/>
            <p:nvPr/>
          </p:nvSpPr>
          <p:spPr>
            <a:xfrm flipH="1">
              <a:off x="3125785" y="3408149"/>
              <a:ext cx="640198" cy="640198"/>
            </a:xfrm>
            <a:prstGeom prst="ellips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22"/>
            <p:cNvSpPr>
              <a:spLocks noEditPoints="1"/>
            </p:cNvSpPr>
            <p:nvPr/>
          </p:nvSpPr>
          <p:spPr bwMode="auto">
            <a:xfrm>
              <a:off x="3314122" y="3518365"/>
              <a:ext cx="280500" cy="329403"/>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8476711" y="3660302"/>
            <a:ext cx="640198" cy="640198"/>
            <a:chOff x="8476711" y="3438626"/>
            <a:chExt cx="640198" cy="640198"/>
          </a:xfrm>
        </p:grpSpPr>
        <p:sp>
          <p:nvSpPr>
            <p:cNvPr id="41" name="椭圆 40"/>
            <p:cNvSpPr/>
            <p:nvPr/>
          </p:nvSpPr>
          <p:spPr>
            <a:xfrm>
              <a:off x="8476711" y="3438626"/>
              <a:ext cx="640198" cy="640198"/>
            </a:xfrm>
            <a:prstGeom prst="ellips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5"/>
            <p:cNvSpPr>
              <a:spLocks noEditPoints="1"/>
            </p:cNvSpPr>
            <p:nvPr/>
          </p:nvSpPr>
          <p:spPr bwMode="auto">
            <a:xfrm>
              <a:off x="8638453" y="3517427"/>
              <a:ext cx="316713" cy="408103"/>
            </a:xfrm>
            <a:custGeom>
              <a:avLst/>
              <a:gdLst>
                <a:gd name="T0" fmla="*/ 2 w 491"/>
                <a:gd name="T1" fmla="*/ 492 h 631"/>
                <a:gd name="T2" fmla="*/ 121 w 491"/>
                <a:gd name="T3" fmla="*/ 631 h 631"/>
                <a:gd name="T4" fmla="*/ 122 w 491"/>
                <a:gd name="T5" fmla="*/ 631 h 631"/>
                <a:gd name="T6" fmla="*/ 131 w 491"/>
                <a:gd name="T7" fmla="*/ 631 h 631"/>
                <a:gd name="T8" fmla="*/ 244 w 491"/>
                <a:gd name="T9" fmla="*/ 595 h 631"/>
                <a:gd name="T10" fmla="*/ 247 w 491"/>
                <a:gd name="T11" fmla="*/ 556 h 631"/>
                <a:gd name="T12" fmla="*/ 184 w 491"/>
                <a:gd name="T13" fmla="*/ 498 h 631"/>
                <a:gd name="T14" fmla="*/ 202 w 491"/>
                <a:gd name="T15" fmla="*/ 457 h 631"/>
                <a:gd name="T16" fmla="*/ 162 w 491"/>
                <a:gd name="T17" fmla="*/ 401 h 631"/>
                <a:gd name="T18" fmla="*/ 170 w 491"/>
                <a:gd name="T19" fmla="*/ 372 h 631"/>
                <a:gd name="T20" fmla="*/ 213 w 491"/>
                <a:gd name="T21" fmla="*/ 344 h 631"/>
                <a:gd name="T22" fmla="*/ 198 w 491"/>
                <a:gd name="T23" fmla="*/ 305 h 631"/>
                <a:gd name="T24" fmla="*/ 256 w 491"/>
                <a:gd name="T25" fmla="*/ 246 h 631"/>
                <a:gd name="T26" fmla="*/ 307 w 491"/>
                <a:gd name="T27" fmla="*/ 83 h 631"/>
                <a:gd name="T28" fmla="*/ 2 w 491"/>
                <a:gd name="T29" fmla="*/ 273 h 631"/>
                <a:gd name="T30" fmla="*/ 2 w 491"/>
                <a:gd name="T31" fmla="*/ 492 h 631"/>
                <a:gd name="T32" fmla="*/ 221 w 491"/>
                <a:gd name="T33" fmla="*/ 305 h 631"/>
                <a:gd name="T34" fmla="*/ 256 w 491"/>
                <a:gd name="T35" fmla="*/ 340 h 631"/>
                <a:gd name="T36" fmla="*/ 436 w 491"/>
                <a:gd name="T37" fmla="*/ 340 h 631"/>
                <a:gd name="T38" fmla="*/ 436 w 491"/>
                <a:gd name="T39" fmla="*/ 270 h 631"/>
                <a:gd name="T40" fmla="*/ 265 w 491"/>
                <a:gd name="T41" fmla="*/ 270 h 631"/>
                <a:gd name="T42" fmla="*/ 349 w 491"/>
                <a:gd name="T43" fmla="*/ 366 h 631"/>
                <a:gd name="T44" fmla="*/ 192 w 491"/>
                <a:gd name="T45" fmla="*/ 381 h 631"/>
                <a:gd name="T46" fmla="*/ 221 w 491"/>
                <a:gd name="T47" fmla="*/ 436 h 631"/>
                <a:gd name="T48" fmla="*/ 349 w 491"/>
                <a:gd name="T49" fmla="*/ 436 h 631"/>
                <a:gd name="T50" fmla="*/ 491 w 491"/>
                <a:gd name="T51" fmla="*/ 401 h 631"/>
                <a:gd name="T52" fmla="*/ 349 w 491"/>
                <a:gd name="T53" fmla="*/ 366 h 631"/>
                <a:gd name="T54" fmla="*/ 484 w 491"/>
                <a:gd name="T55" fmla="*/ 498 h 631"/>
                <a:gd name="T56" fmla="*/ 349 w 491"/>
                <a:gd name="T57" fmla="*/ 463 h 631"/>
                <a:gd name="T58" fmla="*/ 256 w 491"/>
                <a:gd name="T59" fmla="*/ 463 h 631"/>
                <a:gd name="T60" fmla="*/ 208 w 491"/>
                <a:gd name="T61" fmla="*/ 492 h 631"/>
                <a:gd name="T62" fmla="*/ 243 w 491"/>
                <a:gd name="T63" fmla="*/ 533 h 631"/>
                <a:gd name="T64" fmla="*/ 315 w 491"/>
                <a:gd name="T65" fmla="*/ 533 h 631"/>
                <a:gd name="T66" fmla="*/ 303 w 491"/>
                <a:gd name="T67" fmla="*/ 629 h 631"/>
                <a:gd name="T68" fmla="*/ 409 w 491"/>
                <a:gd name="T69" fmla="*/ 629 h 631"/>
                <a:gd name="T70" fmla="*/ 409 w 491"/>
                <a:gd name="T71" fmla="*/ 560 h 631"/>
                <a:gd name="T72" fmla="*/ 303 w 491"/>
                <a:gd name="T73" fmla="*/ 560 h 631"/>
                <a:gd name="T74" fmla="*/ 303 w 491"/>
                <a:gd name="T75" fmla="*/ 62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1" h="631">
                  <a:moveTo>
                    <a:pt x="2" y="492"/>
                  </a:moveTo>
                  <a:lnTo>
                    <a:pt x="2" y="492"/>
                  </a:lnTo>
                  <a:cubicBezTo>
                    <a:pt x="2" y="494"/>
                    <a:pt x="2" y="496"/>
                    <a:pt x="2" y="498"/>
                  </a:cubicBezTo>
                  <a:cubicBezTo>
                    <a:pt x="2" y="570"/>
                    <a:pt x="51" y="628"/>
                    <a:pt x="121" y="631"/>
                  </a:cubicBezTo>
                  <a:lnTo>
                    <a:pt x="121" y="631"/>
                  </a:lnTo>
                  <a:lnTo>
                    <a:pt x="122" y="631"/>
                  </a:lnTo>
                  <a:cubicBezTo>
                    <a:pt x="124" y="631"/>
                    <a:pt x="125" y="631"/>
                    <a:pt x="127" y="631"/>
                  </a:cubicBezTo>
                  <a:cubicBezTo>
                    <a:pt x="128" y="631"/>
                    <a:pt x="130" y="631"/>
                    <a:pt x="131" y="631"/>
                  </a:cubicBezTo>
                  <a:lnTo>
                    <a:pt x="257" y="631"/>
                  </a:lnTo>
                  <a:cubicBezTo>
                    <a:pt x="249" y="621"/>
                    <a:pt x="244" y="608"/>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1"/>
                    <a:pt x="198" y="319"/>
                    <a:pt x="198" y="305"/>
                  </a:cubicBezTo>
                  <a:cubicBezTo>
                    <a:pt x="198" y="288"/>
                    <a:pt x="205" y="272"/>
                    <a:pt x="217" y="261"/>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5"/>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5"/>
                    <a:pt x="455" y="270"/>
                    <a:pt x="436" y="270"/>
                  </a:cubicBezTo>
                  <a:lnTo>
                    <a:pt x="349" y="270"/>
                  </a:lnTo>
                  <a:lnTo>
                    <a:pt x="265" y="270"/>
                  </a:lnTo>
                  <a:lnTo>
                    <a:pt x="256" y="270"/>
                  </a:lnTo>
                  <a:close/>
                  <a:moveTo>
                    <a:pt x="349" y="366"/>
                  </a:moveTo>
                  <a:lnTo>
                    <a:pt x="221" y="366"/>
                  </a:lnTo>
                  <a:cubicBezTo>
                    <a:pt x="209" y="366"/>
                    <a:pt x="198" y="372"/>
                    <a:pt x="192" y="381"/>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29"/>
                  </a:moveTo>
                  <a:lnTo>
                    <a:pt x="315" y="629"/>
                  </a:lnTo>
                  <a:lnTo>
                    <a:pt x="409" y="629"/>
                  </a:lnTo>
                  <a:cubicBezTo>
                    <a:pt x="429" y="629"/>
                    <a:pt x="444" y="614"/>
                    <a:pt x="444" y="595"/>
                  </a:cubicBezTo>
                  <a:cubicBezTo>
                    <a:pt x="444" y="575"/>
                    <a:pt x="429" y="560"/>
                    <a:pt x="409" y="560"/>
                  </a:cubicBezTo>
                  <a:lnTo>
                    <a:pt x="315" y="560"/>
                  </a:lnTo>
                  <a:lnTo>
                    <a:pt x="303" y="560"/>
                  </a:lnTo>
                  <a:cubicBezTo>
                    <a:pt x="283" y="560"/>
                    <a:pt x="268" y="575"/>
                    <a:pt x="268" y="595"/>
                  </a:cubicBezTo>
                  <a:cubicBezTo>
                    <a:pt x="268" y="614"/>
                    <a:pt x="283" y="629"/>
                    <a:pt x="303" y="62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3" name="组合 42"/>
          <p:cNvGrpSpPr/>
          <p:nvPr/>
        </p:nvGrpSpPr>
        <p:grpSpPr>
          <a:xfrm>
            <a:off x="9104286" y="2703846"/>
            <a:ext cx="640198" cy="640198"/>
            <a:chOff x="9104286" y="2482170"/>
            <a:chExt cx="640198" cy="640198"/>
          </a:xfrm>
        </p:grpSpPr>
        <p:sp>
          <p:nvSpPr>
            <p:cNvPr id="44" name="椭圆 43"/>
            <p:cNvSpPr/>
            <p:nvPr/>
          </p:nvSpPr>
          <p:spPr>
            <a:xfrm>
              <a:off x="9104286" y="2482170"/>
              <a:ext cx="640198" cy="640198"/>
            </a:xfrm>
            <a:prstGeom prst="ellips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16"/>
            <p:cNvSpPr>
              <a:spLocks noEditPoints="1"/>
            </p:cNvSpPr>
            <p:nvPr/>
          </p:nvSpPr>
          <p:spPr bwMode="auto">
            <a:xfrm>
              <a:off x="9241231" y="2634868"/>
              <a:ext cx="419829" cy="334801"/>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46" name="矩形 47"/>
          <p:cNvSpPr>
            <a:spLocks noChangeArrowheads="1"/>
          </p:cNvSpPr>
          <p:nvPr/>
        </p:nvSpPr>
        <p:spPr bwMode="auto">
          <a:xfrm>
            <a:off x="9661060" y="3195864"/>
            <a:ext cx="2530940"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Font typeface="Arial" panose="020B0604020202020204" pitchFamily="34" charset="0"/>
              <a:buNone/>
            </a:pPr>
            <a:r>
              <a:rPr lang="zh-CN" altLang="en-US" sz="1400" dirty="0">
                <a:solidFill>
                  <a:prstClr val="black">
                    <a:lumMod val="85000"/>
                    <a:lumOff val="15000"/>
                  </a:prstClr>
                </a:solidFill>
                <a:sym typeface="微软雅黑" panose="020B0503020204020204" pitchFamily="34" charset="-122"/>
              </a:rPr>
              <a:t>在此录入上述图表的描述说明在此录入上述图表的描述说明</a:t>
            </a:r>
          </a:p>
        </p:txBody>
      </p:sp>
      <p:sp>
        <p:nvSpPr>
          <p:cNvPr id="47" name="矩形 47"/>
          <p:cNvSpPr>
            <a:spLocks noChangeArrowheads="1"/>
          </p:cNvSpPr>
          <p:nvPr/>
        </p:nvSpPr>
        <p:spPr bwMode="auto">
          <a:xfrm>
            <a:off x="9065558" y="4061648"/>
            <a:ext cx="2530940"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Font typeface="Arial" panose="020B0604020202020204" pitchFamily="34" charset="0"/>
              <a:buNone/>
            </a:pPr>
            <a:r>
              <a:rPr lang="zh-CN" altLang="en-US" sz="1400" dirty="0">
                <a:solidFill>
                  <a:prstClr val="black">
                    <a:lumMod val="85000"/>
                    <a:lumOff val="15000"/>
                  </a:prstClr>
                </a:solidFill>
                <a:sym typeface="微软雅黑" panose="020B0503020204020204" pitchFamily="34" charset="-122"/>
              </a:rPr>
              <a:t>在此录入上述图表的描述说明在此录入上述图表的描述说明</a:t>
            </a:r>
          </a:p>
        </p:txBody>
      </p:sp>
      <p:sp>
        <p:nvSpPr>
          <p:cNvPr id="48" name="矩形 47"/>
          <p:cNvSpPr>
            <a:spLocks noChangeArrowheads="1"/>
          </p:cNvSpPr>
          <p:nvPr/>
        </p:nvSpPr>
        <p:spPr bwMode="auto">
          <a:xfrm>
            <a:off x="7898562" y="5057689"/>
            <a:ext cx="2530940"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Font typeface="Arial" panose="020B0604020202020204" pitchFamily="34" charset="0"/>
              <a:buNone/>
            </a:pPr>
            <a:r>
              <a:rPr lang="zh-CN" altLang="en-US" sz="1400" dirty="0">
                <a:solidFill>
                  <a:prstClr val="black">
                    <a:lumMod val="85000"/>
                    <a:lumOff val="15000"/>
                  </a:prstClr>
                </a:solidFill>
                <a:sym typeface="微软雅黑" panose="020B0503020204020204" pitchFamily="34" charset="-122"/>
              </a:rPr>
              <a:t>在此录入上述图表的描述说明在此录入上述图表的描述说明</a:t>
            </a:r>
          </a:p>
        </p:txBody>
      </p:sp>
      <p:sp>
        <p:nvSpPr>
          <p:cNvPr id="49" name="矩形 47"/>
          <p:cNvSpPr>
            <a:spLocks noChangeArrowheads="1"/>
          </p:cNvSpPr>
          <p:nvPr/>
        </p:nvSpPr>
        <p:spPr bwMode="auto">
          <a:xfrm>
            <a:off x="1911666" y="5070728"/>
            <a:ext cx="2530940"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Font typeface="Arial" panose="020B0604020202020204" pitchFamily="34" charset="0"/>
              <a:buNone/>
            </a:pPr>
            <a:r>
              <a:rPr lang="zh-CN" altLang="en-US" sz="1400" dirty="0">
                <a:solidFill>
                  <a:prstClr val="black">
                    <a:lumMod val="85000"/>
                    <a:lumOff val="15000"/>
                  </a:prstClr>
                </a:solidFill>
                <a:sym typeface="微软雅黑" panose="020B0503020204020204" pitchFamily="34" charset="-122"/>
              </a:rPr>
              <a:t>在此录入上述图表的描述说明在此录入上述图表的描述说明</a:t>
            </a:r>
          </a:p>
        </p:txBody>
      </p:sp>
      <p:sp>
        <p:nvSpPr>
          <p:cNvPr id="50" name="矩形 47"/>
          <p:cNvSpPr>
            <a:spLocks noChangeArrowheads="1"/>
          </p:cNvSpPr>
          <p:nvPr/>
        </p:nvSpPr>
        <p:spPr bwMode="auto">
          <a:xfrm>
            <a:off x="751911" y="4180644"/>
            <a:ext cx="2530940"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Font typeface="Arial" panose="020B0604020202020204" pitchFamily="34" charset="0"/>
              <a:buNone/>
            </a:pPr>
            <a:r>
              <a:rPr lang="zh-CN" altLang="en-US" sz="1400" dirty="0">
                <a:solidFill>
                  <a:prstClr val="black">
                    <a:lumMod val="85000"/>
                    <a:lumOff val="15000"/>
                  </a:prstClr>
                </a:solidFill>
                <a:sym typeface="微软雅黑" panose="020B0503020204020204" pitchFamily="34" charset="-122"/>
              </a:rPr>
              <a:t>在此录入上述图表的描述说明在此录入上述图表的描述说明</a:t>
            </a:r>
          </a:p>
        </p:txBody>
      </p:sp>
      <p:sp>
        <p:nvSpPr>
          <p:cNvPr id="51" name="矩形 47"/>
          <p:cNvSpPr>
            <a:spLocks noChangeArrowheads="1"/>
          </p:cNvSpPr>
          <p:nvPr/>
        </p:nvSpPr>
        <p:spPr bwMode="auto">
          <a:xfrm>
            <a:off x="1041296" y="3142039"/>
            <a:ext cx="2530940"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Font typeface="Arial" panose="020B0604020202020204" pitchFamily="34" charset="0"/>
              <a:buNone/>
            </a:pPr>
            <a:r>
              <a:rPr lang="zh-CN" altLang="en-US" sz="1400" dirty="0">
                <a:solidFill>
                  <a:prstClr val="black">
                    <a:lumMod val="85000"/>
                    <a:lumOff val="15000"/>
                  </a:prstClr>
                </a:solidFill>
                <a:sym typeface="微软雅黑" panose="020B0503020204020204" pitchFamily="34" charset="-122"/>
              </a:rPr>
              <a:t>埋点及其作用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par>
                                <p:cTn id="14" presetID="22" presetClass="entr" presetSubtype="2"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par>
                                <p:cTn id="17" presetID="22" presetClass="entr" presetSubtype="2"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par>
                                <p:cTn id="24" presetID="22" presetClass="entr" presetSubtype="8"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nodeType="withEffect">
                                  <p:stCondLst>
                                    <p:cond delay="25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nodeType="withEffect">
                                  <p:stCondLst>
                                    <p:cond delay="50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nodeType="withEffect">
                                  <p:stCondLst>
                                    <p:cond delay="75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nodeType="withEffect">
                                  <p:stCondLst>
                                    <p:cond delay="100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nodeType="withEffect">
                                  <p:stCondLst>
                                    <p:cond delay="125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par>
                          <p:cTn id="49" fill="hold">
                            <p:stCondLst>
                              <p:cond delay="3750"/>
                            </p:stCondLst>
                            <p:childTnLst>
                              <p:par>
                                <p:cTn id="50" presetID="22" presetClass="entr" presetSubtype="8"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par>
                          <p:cTn id="53" fill="hold">
                            <p:stCondLst>
                              <p:cond delay="4250"/>
                            </p:stCondLst>
                            <p:childTnLst>
                              <p:par>
                                <p:cTn id="54" presetID="22" presetClass="entr" presetSubtype="8"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500"/>
                                        <p:tgtEl>
                                          <p:spTgt spid="50"/>
                                        </p:tgtEl>
                                      </p:cBhvr>
                                    </p:animEffect>
                                  </p:childTnLst>
                                </p:cTn>
                              </p:par>
                            </p:childTnLst>
                          </p:cTn>
                        </p:par>
                        <p:par>
                          <p:cTn id="57" fill="hold">
                            <p:stCondLst>
                              <p:cond delay="4750"/>
                            </p:stCondLst>
                            <p:childTnLst>
                              <p:par>
                                <p:cTn id="58" presetID="22" presetClass="entr" presetSubtype="8"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left)">
                                      <p:cBhvr>
                                        <p:cTn id="60" dur="500"/>
                                        <p:tgtEl>
                                          <p:spTgt spid="49"/>
                                        </p:tgtEl>
                                      </p:cBhvr>
                                    </p:animEffect>
                                  </p:childTnLst>
                                </p:cTn>
                              </p:par>
                            </p:childTnLst>
                          </p:cTn>
                        </p:par>
                        <p:par>
                          <p:cTn id="61" fill="hold">
                            <p:stCondLst>
                              <p:cond delay="5250"/>
                            </p:stCondLst>
                            <p:childTnLst>
                              <p:par>
                                <p:cTn id="62" presetID="22" presetClass="entr" presetSubtype="8"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500"/>
                                        <p:tgtEl>
                                          <p:spTgt spid="46"/>
                                        </p:tgtEl>
                                      </p:cBhvr>
                                    </p:animEffect>
                                  </p:childTnLst>
                                </p:cTn>
                              </p:par>
                            </p:childTnLst>
                          </p:cTn>
                        </p:par>
                        <p:par>
                          <p:cTn id="65" fill="hold">
                            <p:stCondLst>
                              <p:cond delay="5750"/>
                            </p:stCondLst>
                            <p:childTnLst>
                              <p:par>
                                <p:cTn id="66" presetID="22" presetClass="entr" presetSubtype="8" fill="hold" grpId="0" nodeType="after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left)">
                                      <p:cBhvr>
                                        <p:cTn id="68" dur="500"/>
                                        <p:tgtEl>
                                          <p:spTgt spid="47"/>
                                        </p:tgtEl>
                                      </p:cBhvr>
                                    </p:animEffect>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left)">
                                      <p:cBhvr>
                                        <p:cTn id="7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p:bldP spid="47" grpId="0"/>
      <p:bldP spid="48" grpId="0"/>
      <p:bldP spid="49"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9" name="Freeform 7"/>
          <p:cNvSpPr>
            <a:spLocks noEditPoints="1"/>
          </p:cNvSpPr>
          <p:nvPr/>
        </p:nvSpPr>
        <p:spPr bwMode="auto">
          <a:xfrm>
            <a:off x="8337709" y="3371733"/>
            <a:ext cx="460069" cy="723175"/>
          </a:xfrm>
          <a:custGeom>
            <a:avLst/>
            <a:gdLst>
              <a:gd name="T0" fmla="*/ 3 w 223"/>
              <a:gd name="T1" fmla="*/ 196 h 351"/>
              <a:gd name="T2" fmla="*/ 10 w 223"/>
              <a:gd name="T3" fmla="*/ 177 h 351"/>
              <a:gd name="T4" fmla="*/ 53 w 223"/>
              <a:gd name="T5" fmla="*/ 157 h 351"/>
              <a:gd name="T6" fmla="*/ 76 w 223"/>
              <a:gd name="T7" fmla="*/ 97 h 351"/>
              <a:gd name="T8" fmla="*/ 90 w 223"/>
              <a:gd name="T9" fmla="*/ 88 h 351"/>
              <a:gd name="T10" fmla="*/ 90 w 223"/>
              <a:gd name="T11" fmla="*/ 88 h 351"/>
              <a:gd name="T12" fmla="*/ 119 w 223"/>
              <a:gd name="T13" fmla="*/ 88 h 351"/>
              <a:gd name="T14" fmla="*/ 119 w 223"/>
              <a:gd name="T15" fmla="*/ 88 h 351"/>
              <a:gd name="T16" fmla="*/ 125 w 223"/>
              <a:gd name="T17" fmla="*/ 89 h 351"/>
              <a:gd name="T18" fmla="*/ 184 w 223"/>
              <a:gd name="T19" fmla="*/ 118 h 351"/>
              <a:gd name="T20" fmla="*/ 190 w 223"/>
              <a:gd name="T21" fmla="*/ 123 h 351"/>
              <a:gd name="T22" fmla="*/ 219 w 223"/>
              <a:gd name="T23" fmla="*/ 167 h 351"/>
              <a:gd name="T24" fmla="*/ 215 w 223"/>
              <a:gd name="T25" fmla="*/ 187 h 351"/>
              <a:gd name="T26" fmla="*/ 207 w 223"/>
              <a:gd name="T27" fmla="*/ 190 h 351"/>
              <a:gd name="T28" fmla="*/ 195 w 223"/>
              <a:gd name="T29" fmla="*/ 183 h 351"/>
              <a:gd name="T30" fmla="*/ 167 w 223"/>
              <a:gd name="T31" fmla="*/ 143 h 351"/>
              <a:gd name="T32" fmla="*/ 134 w 223"/>
              <a:gd name="T33" fmla="*/ 126 h 351"/>
              <a:gd name="T34" fmla="*/ 135 w 223"/>
              <a:gd name="T35" fmla="*/ 131 h 351"/>
              <a:gd name="T36" fmla="*/ 148 w 223"/>
              <a:gd name="T37" fmla="*/ 190 h 351"/>
              <a:gd name="T38" fmla="*/ 138 w 223"/>
              <a:gd name="T39" fmla="*/ 222 h 351"/>
              <a:gd name="T40" fmla="*/ 87 w 223"/>
              <a:gd name="T41" fmla="*/ 273 h 351"/>
              <a:gd name="T42" fmla="*/ 59 w 223"/>
              <a:gd name="T43" fmla="*/ 342 h 351"/>
              <a:gd name="T44" fmla="*/ 46 w 223"/>
              <a:gd name="T45" fmla="*/ 351 h 351"/>
              <a:gd name="T46" fmla="*/ 40 w 223"/>
              <a:gd name="T47" fmla="*/ 350 h 351"/>
              <a:gd name="T48" fmla="*/ 32 w 223"/>
              <a:gd name="T49" fmla="*/ 331 h 351"/>
              <a:gd name="T50" fmla="*/ 61 w 223"/>
              <a:gd name="T51" fmla="*/ 258 h 351"/>
              <a:gd name="T52" fmla="*/ 63 w 223"/>
              <a:gd name="T53" fmla="*/ 254 h 351"/>
              <a:gd name="T54" fmla="*/ 72 w 223"/>
              <a:gd name="T55" fmla="*/ 242 h 351"/>
              <a:gd name="T56" fmla="*/ 97 w 223"/>
              <a:gd name="T57" fmla="*/ 203 h 351"/>
              <a:gd name="T58" fmla="*/ 86 w 223"/>
              <a:gd name="T59" fmla="*/ 152 h 351"/>
              <a:gd name="T60" fmla="*/ 78 w 223"/>
              <a:gd name="T61" fmla="*/ 173 h 351"/>
              <a:gd name="T62" fmla="*/ 71 w 223"/>
              <a:gd name="T63" fmla="*/ 181 h 351"/>
              <a:gd name="T64" fmla="*/ 22 w 223"/>
              <a:gd name="T65" fmla="*/ 203 h 351"/>
              <a:gd name="T66" fmla="*/ 16 w 223"/>
              <a:gd name="T67" fmla="*/ 205 h 351"/>
              <a:gd name="T68" fmla="*/ 3 w 223"/>
              <a:gd name="T69" fmla="*/ 196 h 351"/>
              <a:gd name="T70" fmla="*/ 82 w 223"/>
              <a:gd name="T71" fmla="*/ 73 h 351"/>
              <a:gd name="T72" fmla="*/ 119 w 223"/>
              <a:gd name="T73" fmla="*/ 36 h 351"/>
              <a:gd name="T74" fmla="*/ 82 w 223"/>
              <a:gd name="T75" fmla="*/ 0 h 351"/>
              <a:gd name="T76" fmla="*/ 46 w 223"/>
              <a:gd name="T77" fmla="*/ 36 h 351"/>
              <a:gd name="T78" fmla="*/ 82 w 223"/>
              <a:gd name="T79" fmla="*/ 73 h 351"/>
              <a:gd name="T80" fmla="*/ 153 w 223"/>
              <a:gd name="T81" fmla="*/ 225 h 351"/>
              <a:gd name="T82" fmla="*/ 147 w 223"/>
              <a:gd name="T83" fmla="*/ 232 h 351"/>
              <a:gd name="T84" fmla="*/ 123 w 223"/>
              <a:gd name="T85" fmla="*/ 256 h 351"/>
              <a:gd name="T86" fmla="*/ 133 w 223"/>
              <a:gd name="T87" fmla="*/ 281 h 351"/>
              <a:gd name="T88" fmla="*/ 138 w 223"/>
              <a:gd name="T89" fmla="*/ 288 h 351"/>
              <a:gd name="T90" fmla="*/ 180 w 223"/>
              <a:gd name="T91" fmla="*/ 345 h 351"/>
              <a:gd name="T92" fmla="*/ 192 w 223"/>
              <a:gd name="T93" fmla="*/ 351 h 351"/>
              <a:gd name="T94" fmla="*/ 201 w 223"/>
              <a:gd name="T95" fmla="*/ 348 h 351"/>
              <a:gd name="T96" fmla="*/ 204 w 223"/>
              <a:gd name="T97" fmla="*/ 328 h 351"/>
              <a:gd name="T98" fmla="*/ 162 w 223"/>
              <a:gd name="T99" fmla="*/ 272 h 351"/>
              <a:gd name="T100" fmla="*/ 153 w 223"/>
              <a:gd name="T101" fmla="*/ 225 h 351"/>
              <a:gd name="T102" fmla="*/ 153 w 223"/>
              <a:gd name="T103" fmla="*/ 225 h 351"/>
              <a:gd name="T104" fmla="*/ 153 w 223"/>
              <a:gd name="T105" fmla="*/ 22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3" h="351">
                <a:moveTo>
                  <a:pt x="3" y="196"/>
                </a:moveTo>
                <a:cubicBezTo>
                  <a:pt x="0" y="189"/>
                  <a:pt x="3" y="180"/>
                  <a:pt x="10" y="177"/>
                </a:cubicBezTo>
                <a:cubicBezTo>
                  <a:pt x="53" y="157"/>
                  <a:pt x="53" y="157"/>
                  <a:pt x="53" y="157"/>
                </a:cubicBezTo>
                <a:cubicBezTo>
                  <a:pt x="76" y="97"/>
                  <a:pt x="76" y="97"/>
                  <a:pt x="76" y="97"/>
                </a:cubicBezTo>
                <a:cubicBezTo>
                  <a:pt x="78" y="91"/>
                  <a:pt x="84" y="88"/>
                  <a:pt x="90" y="88"/>
                </a:cubicBezTo>
                <a:cubicBezTo>
                  <a:pt x="90" y="88"/>
                  <a:pt x="90" y="88"/>
                  <a:pt x="90" y="88"/>
                </a:cubicBezTo>
                <a:cubicBezTo>
                  <a:pt x="119" y="88"/>
                  <a:pt x="119" y="88"/>
                  <a:pt x="119" y="88"/>
                </a:cubicBezTo>
                <a:cubicBezTo>
                  <a:pt x="119" y="88"/>
                  <a:pt x="119" y="88"/>
                  <a:pt x="119" y="88"/>
                </a:cubicBezTo>
                <a:cubicBezTo>
                  <a:pt x="121" y="88"/>
                  <a:pt x="123" y="88"/>
                  <a:pt x="125" y="89"/>
                </a:cubicBezTo>
                <a:cubicBezTo>
                  <a:pt x="184" y="118"/>
                  <a:pt x="184" y="118"/>
                  <a:pt x="184" y="118"/>
                </a:cubicBezTo>
                <a:cubicBezTo>
                  <a:pt x="186" y="119"/>
                  <a:pt x="188" y="121"/>
                  <a:pt x="190" y="123"/>
                </a:cubicBezTo>
                <a:cubicBezTo>
                  <a:pt x="219" y="167"/>
                  <a:pt x="219" y="167"/>
                  <a:pt x="219" y="167"/>
                </a:cubicBezTo>
                <a:cubicBezTo>
                  <a:pt x="223" y="174"/>
                  <a:pt x="222" y="183"/>
                  <a:pt x="215" y="187"/>
                </a:cubicBezTo>
                <a:cubicBezTo>
                  <a:pt x="212" y="189"/>
                  <a:pt x="209" y="190"/>
                  <a:pt x="207" y="190"/>
                </a:cubicBezTo>
                <a:cubicBezTo>
                  <a:pt x="202" y="190"/>
                  <a:pt x="197" y="188"/>
                  <a:pt x="195" y="183"/>
                </a:cubicBezTo>
                <a:cubicBezTo>
                  <a:pt x="167" y="143"/>
                  <a:pt x="167" y="143"/>
                  <a:pt x="167" y="143"/>
                </a:cubicBezTo>
                <a:cubicBezTo>
                  <a:pt x="134" y="126"/>
                  <a:pt x="134" y="126"/>
                  <a:pt x="134" y="126"/>
                </a:cubicBezTo>
                <a:cubicBezTo>
                  <a:pt x="135" y="129"/>
                  <a:pt x="135" y="131"/>
                  <a:pt x="135" y="131"/>
                </a:cubicBezTo>
                <a:cubicBezTo>
                  <a:pt x="139" y="153"/>
                  <a:pt x="145" y="181"/>
                  <a:pt x="148" y="190"/>
                </a:cubicBezTo>
                <a:cubicBezTo>
                  <a:pt x="153" y="210"/>
                  <a:pt x="138" y="222"/>
                  <a:pt x="138" y="222"/>
                </a:cubicBezTo>
                <a:cubicBezTo>
                  <a:pt x="87" y="273"/>
                  <a:pt x="87" y="273"/>
                  <a:pt x="87" y="273"/>
                </a:cubicBezTo>
                <a:cubicBezTo>
                  <a:pt x="59" y="342"/>
                  <a:pt x="59" y="342"/>
                  <a:pt x="59" y="342"/>
                </a:cubicBezTo>
                <a:cubicBezTo>
                  <a:pt x="57" y="348"/>
                  <a:pt x="52" y="351"/>
                  <a:pt x="46" y="351"/>
                </a:cubicBezTo>
                <a:cubicBezTo>
                  <a:pt x="44" y="351"/>
                  <a:pt x="42" y="351"/>
                  <a:pt x="40" y="350"/>
                </a:cubicBezTo>
                <a:cubicBezTo>
                  <a:pt x="33" y="347"/>
                  <a:pt x="29" y="338"/>
                  <a:pt x="32" y="331"/>
                </a:cubicBezTo>
                <a:cubicBezTo>
                  <a:pt x="61" y="258"/>
                  <a:pt x="61" y="258"/>
                  <a:pt x="61" y="258"/>
                </a:cubicBezTo>
                <a:cubicBezTo>
                  <a:pt x="62" y="256"/>
                  <a:pt x="62" y="255"/>
                  <a:pt x="63" y="254"/>
                </a:cubicBezTo>
                <a:cubicBezTo>
                  <a:pt x="72" y="242"/>
                  <a:pt x="72" y="242"/>
                  <a:pt x="72" y="242"/>
                </a:cubicBezTo>
                <a:cubicBezTo>
                  <a:pt x="97" y="203"/>
                  <a:pt x="97" y="203"/>
                  <a:pt x="97" y="203"/>
                </a:cubicBezTo>
                <a:cubicBezTo>
                  <a:pt x="86" y="152"/>
                  <a:pt x="86" y="152"/>
                  <a:pt x="86" y="152"/>
                </a:cubicBezTo>
                <a:cubicBezTo>
                  <a:pt x="78" y="173"/>
                  <a:pt x="78" y="173"/>
                  <a:pt x="78" y="173"/>
                </a:cubicBezTo>
                <a:cubicBezTo>
                  <a:pt x="77" y="177"/>
                  <a:pt x="74" y="180"/>
                  <a:pt x="71" y="181"/>
                </a:cubicBezTo>
                <a:cubicBezTo>
                  <a:pt x="22" y="203"/>
                  <a:pt x="22" y="203"/>
                  <a:pt x="22" y="203"/>
                </a:cubicBezTo>
                <a:cubicBezTo>
                  <a:pt x="20" y="204"/>
                  <a:pt x="18" y="205"/>
                  <a:pt x="16" y="205"/>
                </a:cubicBezTo>
                <a:cubicBezTo>
                  <a:pt x="11" y="205"/>
                  <a:pt x="6" y="201"/>
                  <a:pt x="3" y="196"/>
                </a:cubicBezTo>
                <a:close/>
                <a:moveTo>
                  <a:pt x="82" y="73"/>
                </a:moveTo>
                <a:cubicBezTo>
                  <a:pt x="102" y="73"/>
                  <a:pt x="119" y="56"/>
                  <a:pt x="119" y="36"/>
                </a:cubicBezTo>
                <a:cubicBezTo>
                  <a:pt x="119" y="16"/>
                  <a:pt x="102" y="0"/>
                  <a:pt x="82" y="0"/>
                </a:cubicBezTo>
                <a:cubicBezTo>
                  <a:pt x="62" y="0"/>
                  <a:pt x="46" y="16"/>
                  <a:pt x="46" y="36"/>
                </a:cubicBezTo>
                <a:cubicBezTo>
                  <a:pt x="46" y="56"/>
                  <a:pt x="62" y="73"/>
                  <a:pt x="82" y="73"/>
                </a:cubicBezTo>
                <a:close/>
                <a:moveTo>
                  <a:pt x="153" y="225"/>
                </a:moveTo>
                <a:cubicBezTo>
                  <a:pt x="151" y="228"/>
                  <a:pt x="148" y="231"/>
                  <a:pt x="147" y="232"/>
                </a:cubicBezTo>
                <a:cubicBezTo>
                  <a:pt x="123" y="256"/>
                  <a:pt x="123" y="256"/>
                  <a:pt x="123" y="256"/>
                </a:cubicBezTo>
                <a:cubicBezTo>
                  <a:pt x="133" y="281"/>
                  <a:pt x="133" y="281"/>
                  <a:pt x="133" y="281"/>
                </a:cubicBezTo>
                <a:cubicBezTo>
                  <a:pt x="134" y="284"/>
                  <a:pt x="136" y="286"/>
                  <a:pt x="138" y="288"/>
                </a:cubicBezTo>
                <a:cubicBezTo>
                  <a:pt x="180" y="345"/>
                  <a:pt x="180" y="345"/>
                  <a:pt x="180" y="345"/>
                </a:cubicBezTo>
                <a:cubicBezTo>
                  <a:pt x="183" y="349"/>
                  <a:pt x="188" y="351"/>
                  <a:pt x="192" y="351"/>
                </a:cubicBezTo>
                <a:cubicBezTo>
                  <a:pt x="195" y="351"/>
                  <a:pt x="198" y="350"/>
                  <a:pt x="201" y="348"/>
                </a:cubicBezTo>
                <a:cubicBezTo>
                  <a:pt x="207" y="343"/>
                  <a:pt x="209" y="334"/>
                  <a:pt x="204" y="328"/>
                </a:cubicBezTo>
                <a:cubicBezTo>
                  <a:pt x="162" y="272"/>
                  <a:pt x="162" y="272"/>
                  <a:pt x="162" y="272"/>
                </a:cubicBezTo>
                <a:cubicBezTo>
                  <a:pt x="153" y="225"/>
                  <a:pt x="153" y="225"/>
                  <a:pt x="153" y="225"/>
                </a:cubicBezTo>
                <a:close/>
                <a:moveTo>
                  <a:pt x="153" y="225"/>
                </a:moveTo>
                <a:cubicBezTo>
                  <a:pt x="153" y="225"/>
                  <a:pt x="153" y="225"/>
                  <a:pt x="153" y="225"/>
                </a:cubicBezTo>
              </a:path>
            </a:pathLst>
          </a:custGeom>
          <a:solidFill>
            <a:srgbClr val="4C4B50"/>
          </a:solidFill>
          <a:ln>
            <a:noFill/>
          </a:ln>
          <a:effectLst/>
        </p:spPr>
        <p:txBody>
          <a:bodyPr vert="horz" wrap="square" lIns="91440" tIns="45720" rIns="91440" bIns="45720" numCol="1" anchor="t" anchorCtr="0" compatLnSpc="1"/>
          <a:lstStyle/>
          <a:p>
            <a:endParaRPr lang="zh-CN" altLang="en-US">
              <a:solidFill>
                <a:prstClr val="black"/>
              </a:solidFill>
            </a:endParaRPr>
          </a:p>
        </p:txBody>
      </p:sp>
      <p:grpSp>
        <p:nvGrpSpPr>
          <p:cNvPr id="10" name="组合 9"/>
          <p:cNvGrpSpPr/>
          <p:nvPr/>
        </p:nvGrpSpPr>
        <p:grpSpPr>
          <a:xfrm>
            <a:off x="6971536" y="2182055"/>
            <a:ext cx="617344" cy="667320"/>
            <a:chOff x="6902450" y="3638551"/>
            <a:chExt cx="666750" cy="720725"/>
          </a:xfrm>
          <a:solidFill>
            <a:srgbClr val="2ABDC7"/>
          </a:solidFill>
          <a:effectLst/>
        </p:grpSpPr>
        <p:sp>
          <p:nvSpPr>
            <p:cNvPr id="11" name="Oval 8"/>
            <p:cNvSpPr>
              <a:spLocks noChangeArrowheads="1"/>
            </p:cNvSpPr>
            <p:nvPr/>
          </p:nvSpPr>
          <p:spPr bwMode="auto">
            <a:xfrm>
              <a:off x="6996112" y="3638551"/>
              <a:ext cx="150813" cy="1508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9"/>
            <p:cNvSpPr/>
            <p:nvPr/>
          </p:nvSpPr>
          <p:spPr bwMode="auto">
            <a:xfrm>
              <a:off x="7286625" y="4048126"/>
              <a:ext cx="282575" cy="134938"/>
            </a:xfrm>
            <a:custGeom>
              <a:avLst/>
              <a:gdLst>
                <a:gd name="T0" fmla="*/ 27 w 127"/>
                <a:gd name="T1" fmla="*/ 0 h 61"/>
                <a:gd name="T2" fmla="*/ 0 w 127"/>
                <a:gd name="T3" fmla="*/ 26 h 61"/>
                <a:gd name="T4" fmla="*/ 17 w 127"/>
                <a:gd name="T5" fmla="*/ 51 h 61"/>
                <a:gd name="T6" fmla="*/ 34 w 127"/>
                <a:gd name="T7" fmla="*/ 61 h 61"/>
                <a:gd name="T8" fmla="*/ 108 w 127"/>
                <a:gd name="T9" fmla="*/ 61 h 61"/>
                <a:gd name="T10" fmla="*/ 127 w 127"/>
                <a:gd name="T11" fmla="*/ 42 h 61"/>
                <a:gd name="T12" fmla="*/ 108 w 127"/>
                <a:gd name="T13" fmla="*/ 24 h 61"/>
                <a:gd name="T14" fmla="*/ 44 w 127"/>
                <a:gd name="T15" fmla="*/ 24 h 61"/>
                <a:gd name="T16" fmla="*/ 27 w 127"/>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61">
                  <a:moveTo>
                    <a:pt x="27" y="0"/>
                  </a:moveTo>
                  <a:cubicBezTo>
                    <a:pt x="25" y="9"/>
                    <a:pt x="1" y="26"/>
                    <a:pt x="0" y="26"/>
                  </a:cubicBezTo>
                  <a:cubicBezTo>
                    <a:pt x="17" y="51"/>
                    <a:pt x="17" y="51"/>
                    <a:pt x="17" y="51"/>
                  </a:cubicBezTo>
                  <a:cubicBezTo>
                    <a:pt x="21" y="58"/>
                    <a:pt x="27" y="61"/>
                    <a:pt x="34" y="61"/>
                  </a:cubicBezTo>
                  <a:cubicBezTo>
                    <a:pt x="108" y="61"/>
                    <a:pt x="108" y="61"/>
                    <a:pt x="108" y="61"/>
                  </a:cubicBezTo>
                  <a:cubicBezTo>
                    <a:pt x="119" y="61"/>
                    <a:pt x="127" y="53"/>
                    <a:pt x="127" y="42"/>
                  </a:cubicBezTo>
                  <a:cubicBezTo>
                    <a:pt x="127" y="32"/>
                    <a:pt x="118" y="24"/>
                    <a:pt x="108" y="24"/>
                  </a:cubicBezTo>
                  <a:cubicBezTo>
                    <a:pt x="44" y="24"/>
                    <a:pt x="44" y="24"/>
                    <a:pt x="44" y="24"/>
                  </a:cubicBezTo>
                  <a:cubicBezTo>
                    <a:pt x="27" y="0"/>
                    <a:pt x="27"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0"/>
            <p:cNvSpPr/>
            <p:nvPr/>
          </p:nvSpPr>
          <p:spPr bwMode="auto">
            <a:xfrm>
              <a:off x="6902450" y="3729038"/>
              <a:ext cx="549275" cy="630238"/>
            </a:xfrm>
            <a:custGeom>
              <a:avLst/>
              <a:gdLst>
                <a:gd name="T0" fmla="*/ 14 w 247"/>
                <a:gd name="T1" fmla="*/ 106 h 283"/>
                <a:gd name="T2" fmla="*/ 3 w 247"/>
                <a:gd name="T3" fmla="*/ 125 h 283"/>
                <a:gd name="T4" fmla="*/ 19 w 247"/>
                <a:gd name="T5" fmla="*/ 137 h 283"/>
                <a:gd name="T6" fmla="*/ 20 w 247"/>
                <a:gd name="T7" fmla="*/ 137 h 283"/>
                <a:gd name="T8" fmla="*/ 79 w 247"/>
                <a:gd name="T9" fmla="*/ 122 h 283"/>
                <a:gd name="T10" fmla="*/ 90 w 247"/>
                <a:gd name="T11" fmla="*/ 112 h 283"/>
                <a:gd name="T12" fmla="*/ 99 w 247"/>
                <a:gd name="T13" fmla="*/ 83 h 283"/>
                <a:gd name="T14" fmla="*/ 131 w 247"/>
                <a:gd name="T15" fmla="*/ 136 h 283"/>
                <a:gd name="T16" fmla="*/ 91 w 247"/>
                <a:gd name="T17" fmla="*/ 166 h 283"/>
                <a:gd name="T18" fmla="*/ 86 w 247"/>
                <a:gd name="T19" fmla="*/ 188 h 283"/>
                <a:gd name="T20" fmla="*/ 122 w 247"/>
                <a:gd name="T21" fmla="*/ 272 h 283"/>
                <a:gd name="T22" fmla="*/ 139 w 247"/>
                <a:gd name="T23" fmla="*/ 283 h 283"/>
                <a:gd name="T24" fmla="*/ 147 w 247"/>
                <a:gd name="T25" fmla="*/ 281 h 283"/>
                <a:gd name="T26" fmla="*/ 156 w 247"/>
                <a:gd name="T27" fmla="*/ 257 h 283"/>
                <a:gd name="T28" fmla="*/ 125 w 247"/>
                <a:gd name="T29" fmla="*/ 188 h 283"/>
                <a:gd name="T30" fmla="*/ 177 w 247"/>
                <a:gd name="T31" fmla="*/ 150 h 283"/>
                <a:gd name="T32" fmla="*/ 183 w 247"/>
                <a:gd name="T33" fmla="*/ 143 h 283"/>
                <a:gd name="T34" fmla="*/ 179 w 247"/>
                <a:gd name="T35" fmla="*/ 106 h 283"/>
                <a:gd name="T36" fmla="*/ 139 w 247"/>
                <a:gd name="T37" fmla="*/ 44 h 283"/>
                <a:gd name="T38" fmla="*/ 170 w 247"/>
                <a:gd name="T39" fmla="*/ 33 h 283"/>
                <a:gd name="T40" fmla="*/ 223 w 247"/>
                <a:gd name="T41" fmla="*/ 60 h 283"/>
                <a:gd name="T42" fmla="*/ 231 w 247"/>
                <a:gd name="T43" fmla="*/ 61 h 283"/>
                <a:gd name="T44" fmla="*/ 243 w 247"/>
                <a:gd name="T45" fmla="*/ 53 h 283"/>
                <a:gd name="T46" fmla="*/ 236 w 247"/>
                <a:gd name="T47" fmla="*/ 33 h 283"/>
                <a:gd name="T48" fmla="*/ 178 w 247"/>
                <a:gd name="T49" fmla="*/ 1 h 283"/>
                <a:gd name="T50" fmla="*/ 166 w 247"/>
                <a:gd name="T51" fmla="*/ 1 h 283"/>
                <a:gd name="T52" fmla="*/ 114 w 247"/>
                <a:gd name="T53" fmla="*/ 19 h 283"/>
                <a:gd name="T54" fmla="*/ 108 w 247"/>
                <a:gd name="T55" fmla="*/ 23 h 283"/>
                <a:gd name="T56" fmla="*/ 86 w 247"/>
                <a:gd name="T57" fmla="*/ 38 h 283"/>
                <a:gd name="T58" fmla="*/ 80 w 247"/>
                <a:gd name="T59" fmla="*/ 45 h 283"/>
                <a:gd name="T60" fmla="*/ 79 w 247"/>
                <a:gd name="T61" fmla="*/ 48 h 283"/>
                <a:gd name="T62" fmla="*/ 64 w 247"/>
                <a:gd name="T63" fmla="*/ 94 h 283"/>
                <a:gd name="T64" fmla="*/ 14 w 247"/>
                <a:gd name="T65" fmla="*/ 10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83">
                  <a:moveTo>
                    <a:pt x="14" y="106"/>
                  </a:moveTo>
                  <a:cubicBezTo>
                    <a:pt x="5" y="107"/>
                    <a:pt x="0" y="116"/>
                    <a:pt x="3" y="125"/>
                  </a:cubicBezTo>
                  <a:cubicBezTo>
                    <a:pt x="4" y="133"/>
                    <a:pt x="11" y="139"/>
                    <a:pt x="19" y="137"/>
                  </a:cubicBezTo>
                  <a:cubicBezTo>
                    <a:pt x="20" y="137"/>
                    <a:pt x="20" y="137"/>
                    <a:pt x="20" y="137"/>
                  </a:cubicBezTo>
                  <a:cubicBezTo>
                    <a:pt x="79" y="122"/>
                    <a:pt x="79" y="122"/>
                    <a:pt x="79" y="122"/>
                  </a:cubicBezTo>
                  <a:cubicBezTo>
                    <a:pt x="84" y="121"/>
                    <a:pt x="88" y="117"/>
                    <a:pt x="90" y="112"/>
                  </a:cubicBezTo>
                  <a:cubicBezTo>
                    <a:pt x="99" y="83"/>
                    <a:pt x="99" y="83"/>
                    <a:pt x="99" y="83"/>
                  </a:cubicBezTo>
                  <a:cubicBezTo>
                    <a:pt x="131" y="136"/>
                    <a:pt x="131" y="136"/>
                    <a:pt x="131" y="136"/>
                  </a:cubicBezTo>
                  <a:cubicBezTo>
                    <a:pt x="91" y="166"/>
                    <a:pt x="91" y="166"/>
                    <a:pt x="91" y="166"/>
                  </a:cubicBezTo>
                  <a:cubicBezTo>
                    <a:pt x="84" y="171"/>
                    <a:pt x="82" y="181"/>
                    <a:pt x="86" y="188"/>
                  </a:cubicBezTo>
                  <a:cubicBezTo>
                    <a:pt x="122" y="272"/>
                    <a:pt x="122" y="272"/>
                    <a:pt x="122" y="272"/>
                  </a:cubicBezTo>
                  <a:cubicBezTo>
                    <a:pt x="125" y="279"/>
                    <a:pt x="132" y="283"/>
                    <a:pt x="139" y="283"/>
                  </a:cubicBezTo>
                  <a:cubicBezTo>
                    <a:pt x="141" y="283"/>
                    <a:pt x="144" y="283"/>
                    <a:pt x="147" y="281"/>
                  </a:cubicBezTo>
                  <a:cubicBezTo>
                    <a:pt x="156" y="277"/>
                    <a:pt x="160" y="266"/>
                    <a:pt x="156" y="257"/>
                  </a:cubicBezTo>
                  <a:cubicBezTo>
                    <a:pt x="125" y="188"/>
                    <a:pt x="125" y="188"/>
                    <a:pt x="125" y="188"/>
                  </a:cubicBezTo>
                  <a:cubicBezTo>
                    <a:pt x="177" y="150"/>
                    <a:pt x="177" y="150"/>
                    <a:pt x="177" y="150"/>
                  </a:cubicBezTo>
                  <a:cubicBezTo>
                    <a:pt x="180" y="148"/>
                    <a:pt x="182" y="145"/>
                    <a:pt x="183" y="143"/>
                  </a:cubicBezTo>
                  <a:cubicBezTo>
                    <a:pt x="191" y="132"/>
                    <a:pt x="187" y="119"/>
                    <a:pt x="179" y="106"/>
                  </a:cubicBezTo>
                  <a:cubicBezTo>
                    <a:pt x="139" y="44"/>
                    <a:pt x="139" y="44"/>
                    <a:pt x="139" y="44"/>
                  </a:cubicBezTo>
                  <a:cubicBezTo>
                    <a:pt x="170" y="33"/>
                    <a:pt x="170" y="33"/>
                    <a:pt x="170" y="33"/>
                  </a:cubicBezTo>
                  <a:cubicBezTo>
                    <a:pt x="223" y="60"/>
                    <a:pt x="223" y="60"/>
                    <a:pt x="223" y="60"/>
                  </a:cubicBezTo>
                  <a:cubicBezTo>
                    <a:pt x="226" y="61"/>
                    <a:pt x="228" y="61"/>
                    <a:pt x="231" y="61"/>
                  </a:cubicBezTo>
                  <a:cubicBezTo>
                    <a:pt x="236" y="61"/>
                    <a:pt x="241" y="58"/>
                    <a:pt x="243" y="53"/>
                  </a:cubicBezTo>
                  <a:cubicBezTo>
                    <a:pt x="247" y="46"/>
                    <a:pt x="245" y="37"/>
                    <a:pt x="236" y="33"/>
                  </a:cubicBezTo>
                  <a:cubicBezTo>
                    <a:pt x="178" y="1"/>
                    <a:pt x="178" y="1"/>
                    <a:pt x="178" y="1"/>
                  </a:cubicBezTo>
                  <a:cubicBezTo>
                    <a:pt x="175" y="0"/>
                    <a:pt x="170" y="0"/>
                    <a:pt x="166" y="1"/>
                  </a:cubicBezTo>
                  <a:cubicBezTo>
                    <a:pt x="114" y="19"/>
                    <a:pt x="114" y="19"/>
                    <a:pt x="114" y="19"/>
                  </a:cubicBezTo>
                  <a:cubicBezTo>
                    <a:pt x="112" y="20"/>
                    <a:pt x="110" y="21"/>
                    <a:pt x="108" y="23"/>
                  </a:cubicBezTo>
                  <a:cubicBezTo>
                    <a:pt x="86" y="38"/>
                    <a:pt x="86" y="38"/>
                    <a:pt x="86" y="38"/>
                  </a:cubicBezTo>
                  <a:cubicBezTo>
                    <a:pt x="83" y="40"/>
                    <a:pt x="81" y="43"/>
                    <a:pt x="80" y="45"/>
                  </a:cubicBezTo>
                  <a:cubicBezTo>
                    <a:pt x="80" y="46"/>
                    <a:pt x="79" y="47"/>
                    <a:pt x="79" y="48"/>
                  </a:cubicBezTo>
                  <a:cubicBezTo>
                    <a:pt x="64" y="94"/>
                    <a:pt x="64" y="94"/>
                    <a:pt x="64" y="94"/>
                  </a:cubicBezTo>
                  <a:cubicBezTo>
                    <a:pt x="14" y="106"/>
                    <a:pt x="14" y="106"/>
                    <a:pt x="1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4" name="组合 13"/>
          <p:cNvGrpSpPr/>
          <p:nvPr/>
        </p:nvGrpSpPr>
        <p:grpSpPr>
          <a:xfrm>
            <a:off x="5403533" y="3282425"/>
            <a:ext cx="680549" cy="608525"/>
            <a:chOff x="5514975" y="2330451"/>
            <a:chExt cx="735013" cy="657225"/>
          </a:xfrm>
          <a:solidFill>
            <a:srgbClr val="4C4B50"/>
          </a:solidFill>
          <a:effectLst/>
        </p:grpSpPr>
        <p:sp>
          <p:nvSpPr>
            <p:cNvPr id="15" name="Freeform 11"/>
            <p:cNvSpPr>
              <a:spLocks noEditPoints="1"/>
            </p:cNvSpPr>
            <p:nvPr/>
          </p:nvSpPr>
          <p:spPr bwMode="auto">
            <a:xfrm>
              <a:off x="5962650" y="2709863"/>
              <a:ext cx="287338" cy="174625"/>
            </a:xfrm>
            <a:custGeom>
              <a:avLst/>
              <a:gdLst>
                <a:gd name="T0" fmla="*/ 52 w 129"/>
                <a:gd name="T1" fmla="*/ 35 h 79"/>
                <a:gd name="T2" fmla="*/ 24 w 129"/>
                <a:gd name="T3" fmla="*/ 0 h 79"/>
                <a:gd name="T4" fmla="*/ 10 w 129"/>
                <a:gd name="T5" fmla="*/ 18 h 79"/>
                <a:gd name="T6" fmla="*/ 0 w 129"/>
                <a:gd name="T7" fmla="*/ 23 h 79"/>
                <a:gd name="T8" fmla="*/ 29 w 129"/>
                <a:gd name="T9" fmla="*/ 60 h 79"/>
                <a:gd name="T10" fmla="*/ 39 w 129"/>
                <a:gd name="T11" fmla="*/ 66 h 79"/>
                <a:gd name="T12" fmla="*/ 107 w 129"/>
                <a:gd name="T13" fmla="*/ 79 h 79"/>
                <a:gd name="T14" fmla="*/ 111 w 129"/>
                <a:gd name="T15" fmla="*/ 79 h 79"/>
                <a:gd name="T16" fmla="*/ 127 w 129"/>
                <a:gd name="T17" fmla="*/ 66 h 79"/>
                <a:gd name="T18" fmla="*/ 114 w 129"/>
                <a:gd name="T19" fmla="*/ 47 h 79"/>
                <a:gd name="T20" fmla="*/ 52 w 129"/>
                <a:gd name="T21" fmla="*/ 35 h 79"/>
                <a:gd name="T22" fmla="*/ 114 w 129"/>
                <a:gd name="T23" fmla="*/ 47 h 79"/>
                <a:gd name="T24" fmla="*/ 114 w 129"/>
                <a:gd name="T25" fmla="*/ 4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9">
                  <a:moveTo>
                    <a:pt x="52" y="35"/>
                  </a:moveTo>
                  <a:cubicBezTo>
                    <a:pt x="24" y="0"/>
                    <a:pt x="24" y="0"/>
                    <a:pt x="24" y="0"/>
                  </a:cubicBezTo>
                  <a:cubicBezTo>
                    <a:pt x="22" y="8"/>
                    <a:pt x="17" y="14"/>
                    <a:pt x="10" y="18"/>
                  </a:cubicBezTo>
                  <a:cubicBezTo>
                    <a:pt x="0" y="23"/>
                    <a:pt x="0" y="23"/>
                    <a:pt x="0" y="23"/>
                  </a:cubicBezTo>
                  <a:cubicBezTo>
                    <a:pt x="29" y="60"/>
                    <a:pt x="29" y="60"/>
                    <a:pt x="29" y="60"/>
                  </a:cubicBezTo>
                  <a:cubicBezTo>
                    <a:pt x="32" y="63"/>
                    <a:pt x="35" y="65"/>
                    <a:pt x="39" y="66"/>
                  </a:cubicBezTo>
                  <a:cubicBezTo>
                    <a:pt x="107" y="79"/>
                    <a:pt x="107" y="79"/>
                    <a:pt x="107" y="79"/>
                  </a:cubicBezTo>
                  <a:cubicBezTo>
                    <a:pt x="108" y="79"/>
                    <a:pt x="110" y="79"/>
                    <a:pt x="111" y="79"/>
                  </a:cubicBezTo>
                  <a:cubicBezTo>
                    <a:pt x="118" y="79"/>
                    <a:pt x="125" y="74"/>
                    <a:pt x="127" y="66"/>
                  </a:cubicBezTo>
                  <a:cubicBezTo>
                    <a:pt x="129" y="57"/>
                    <a:pt x="123" y="48"/>
                    <a:pt x="114" y="47"/>
                  </a:cubicBezTo>
                  <a:lnTo>
                    <a:pt x="52" y="35"/>
                  </a:lnTo>
                  <a:close/>
                  <a:moveTo>
                    <a:pt x="114" y="47"/>
                  </a:moveTo>
                  <a:cubicBezTo>
                    <a:pt x="114" y="47"/>
                    <a:pt x="114" y="47"/>
                    <a:pt x="114" y="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2"/>
            <p:cNvSpPr>
              <a:spLocks noEditPoints="1"/>
            </p:cNvSpPr>
            <p:nvPr/>
          </p:nvSpPr>
          <p:spPr bwMode="auto">
            <a:xfrm>
              <a:off x="5594350" y="2330451"/>
              <a:ext cx="160338" cy="161925"/>
            </a:xfrm>
            <a:custGeom>
              <a:avLst/>
              <a:gdLst>
                <a:gd name="T0" fmla="*/ 0 w 72"/>
                <a:gd name="T1" fmla="*/ 36 h 73"/>
                <a:gd name="T2" fmla="*/ 36 w 72"/>
                <a:gd name="T3" fmla="*/ 0 h 73"/>
                <a:gd name="T4" fmla="*/ 72 w 72"/>
                <a:gd name="T5" fmla="*/ 36 h 73"/>
                <a:gd name="T6" fmla="*/ 36 w 72"/>
                <a:gd name="T7" fmla="*/ 73 h 73"/>
                <a:gd name="T8" fmla="*/ 0 w 72"/>
                <a:gd name="T9" fmla="*/ 36 h 73"/>
                <a:gd name="T10" fmla="*/ 0 w 72"/>
                <a:gd name="T11" fmla="*/ 36 h 73"/>
                <a:gd name="T12" fmla="*/ 0 w 7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0" y="36"/>
                  </a:moveTo>
                  <a:cubicBezTo>
                    <a:pt x="0" y="16"/>
                    <a:pt x="16" y="0"/>
                    <a:pt x="36" y="0"/>
                  </a:cubicBezTo>
                  <a:cubicBezTo>
                    <a:pt x="56" y="0"/>
                    <a:pt x="72" y="16"/>
                    <a:pt x="72" y="36"/>
                  </a:cubicBezTo>
                  <a:cubicBezTo>
                    <a:pt x="72" y="56"/>
                    <a:pt x="56" y="73"/>
                    <a:pt x="36" y="73"/>
                  </a:cubicBezTo>
                  <a:cubicBezTo>
                    <a:pt x="16" y="73"/>
                    <a:pt x="0" y="56"/>
                    <a:pt x="0" y="36"/>
                  </a:cubicBezTo>
                  <a:close/>
                  <a:moveTo>
                    <a:pt x="0" y="36"/>
                  </a:moveTo>
                  <a:cubicBezTo>
                    <a:pt x="0" y="36"/>
                    <a:pt x="0" y="36"/>
                    <a:pt x="0"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3"/>
            <p:cNvSpPr>
              <a:spLocks noEditPoints="1"/>
            </p:cNvSpPr>
            <p:nvPr/>
          </p:nvSpPr>
          <p:spPr bwMode="auto">
            <a:xfrm>
              <a:off x="5514975" y="2379663"/>
              <a:ext cx="541338" cy="608013"/>
            </a:xfrm>
            <a:custGeom>
              <a:avLst/>
              <a:gdLst>
                <a:gd name="T0" fmla="*/ 151 w 243"/>
                <a:gd name="T1" fmla="*/ 5 h 273"/>
                <a:gd name="T2" fmla="*/ 60 w 243"/>
                <a:gd name="T3" fmla="*/ 92 h 273"/>
                <a:gd name="T4" fmla="*/ 29 w 243"/>
                <a:gd name="T5" fmla="*/ 64 h 273"/>
                <a:gd name="T6" fmla="*/ 18 w 243"/>
                <a:gd name="T7" fmla="*/ 59 h 273"/>
                <a:gd name="T8" fmla="*/ 6 w 243"/>
                <a:gd name="T9" fmla="*/ 64 h 273"/>
                <a:gd name="T10" fmla="*/ 7 w 243"/>
                <a:gd name="T11" fmla="*/ 87 h 273"/>
                <a:gd name="T12" fmla="*/ 48 w 243"/>
                <a:gd name="T13" fmla="*/ 126 h 273"/>
                <a:gd name="T14" fmla="*/ 59 w 243"/>
                <a:gd name="T15" fmla="*/ 130 h 273"/>
                <a:gd name="T16" fmla="*/ 70 w 243"/>
                <a:gd name="T17" fmla="*/ 126 h 273"/>
                <a:gd name="T18" fmla="*/ 106 w 243"/>
                <a:gd name="T19" fmla="*/ 95 h 273"/>
                <a:gd name="T20" fmla="*/ 154 w 243"/>
                <a:gd name="T21" fmla="*/ 147 h 273"/>
                <a:gd name="T22" fmla="*/ 108 w 243"/>
                <a:gd name="T23" fmla="*/ 170 h 273"/>
                <a:gd name="T24" fmla="*/ 100 w 243"/>
                <a:gd name="T25" fmla="*/ 180 h 273"/>
                <a:gd name="T26" fmla="*/ 101 w 243"/>
                <a:gd name="T27" fmla="*/ 193 h 273"/>
                <a:gd name="T28" fmla="*/ 146 w 243"/>
                <a:gd name="T29" fmla="*/ 265 h 273"/>
                <a:gd name="T30" fmla="*/ 160 w 243"/>
                <a:gd name="T31" fmla="*/ 273 h 273"/>
                <a:gd name="T32" fmla="*/ 169 w 243"/>
                <a:gd name="T33" fmla="*/ 270 h 273"/>
                <a:gd name="T34" fmla="*/ 174 w 243"/>
                <a:gd name="T35" fmla="*/ 248 h 273"/>
                <a:gd name="T36" fmla="*/ 139 w 243"/>
                <a:gd name="T37" fmla="*/ 191 h 273"/>
                <a:gd name="T38" fmla="*/ 195 w 243"/>
                <a:gd name="T39" fmla="*/ 163 h 273"/>
                <a:gd name="T40" fmla="*/ 206 w 243"/>
                <a:gd name="T41" fmla="*/ 157 h 273"/>
                <a:gd name="T42" fmla="*/ 211 w 243"/>
                <a:gd name="T43" fmla="*/ 131 h 273"/>
                <a:gd name="T44" fmla="*/ 210 w 243"/>
                <a:gd name="T45" fmla="*/ 130 h 273"/>
                <a:gd name="T46" fmla="*/ 145 w 243"/>
                <a:gd name="T47" fmla="*/ 60 h 273"/>
                <a:gd name="T48" fmla="*/ 169 w 243"/>
                <a:gd name="T49" fmla="*/ 34 h 273"/>
                <a:gd name="T50" fmla="*/ 222 w 243"/>
                <a:gd name="T51" fmla="*/ 46 h 273"/>
                <a:gd name="T52" fmla="*/ 225 w 243"/>
                <a:gd name="T53" fmla="*/ 47 h 273"/>
                <a:gd name="T54" fmla="*/ 241 w 243"/>
                <a:gd name="T55" fmla="*/ 34 h 273"/>
                <a:gd name="T56" fmla="*/ 229 w 243"/>
                <a:gd name="T57" fmla="*/ 15 h 273"/>
                <a:gd name="T58" fmla="*/ 167 w 243"/>
                <a:gd name="T59" fmla="*/ 0 h 273"/>
                <a:gd name="T60" fmla="*/ 162 w 243"/>
                <a:gd name="T61" fmla="*/ 0 h 273"/>
                <a:gd name="T62" fmla="*/ 151 w 243"/>
                <a:gd name="T63" fmla="*/ 5 h 273"/>
                <a:gd name="T64" fmla="*/ 151 w 243"/>
                <a:gd name="T65" fmla="*/ 5 h 273"/>
                <a:gd name="T66" fmla="*/ 151 w 243"/>
                <a:gd name="T67" fmla="*/ 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3" h="273">
                  <a:moveTo>
                    <a:pt x="151" y="5"/>
                  </a:moveTo>
                  <a:cubicBezTo>
                    <a:pt x="137" y="19"/>
                    <a:pt x="60" y="92"/>
                    <a:pt x="60" y="92"/>
                  </a:cubicBezTo>
                  <a:cubicBezTo>
                    <a:pt x="29" y="64"/>
                    <a:pt x="29" y="64"/>
                    <a:pt x="29" y="64"/>
                  </a:cubicBezTo>
                  <a:cubicBezTo>
                    <a:pt x="26" y="61"/>
                    <a:pt x="22" y="59"/>
                    <a:pt x="18" y="59"/>
                  </a:cubicBezTo>
                  <a:cubicBezTo>
                    <a:pt x="13" y="59"/>
                    <a:pt x="9" y="61"/>
                    <a:pt x="6" y="64"/>
                  </a:cubicBezTo>
                  <a:cubicBezTo>
                    <a:pt x="0" y="71"/>
                    <a:pt x="0" y="81"/>
                    <a:pt x="7" y="87"/>
                  </a:cubicBezTo>
                  <a:cubicBezTo>
                    <a:pt x="48" y="126"/>
                    <a:pt x="48" y="126"/>
                    <a:pt x="48" y="126"/>
                  </a:cubicBezTo>
                  <a:cubicBezTo>
                    <a:pt x="51" y="128"/>
                    <a:pt x="55" y="130"/>
                    <a:pt x="59" y="130"/>
                  </a:cubicBezTo>
                  <a:cubicBezTo>
                    <a:pt x="63" y="130"/>
                    <a:pt x="67" y="129"/>
                    <a:pt x="70" y="126"/>
                  </a:cubicBezTo>
                  <a:cubicBezTo>
                    <a:pt x="106" y="95"/>
                    <a:pt x="106" y="95"/>
                    <a:pt x="106" y="95"/>
                  </a:cubicBezTo>
                  <a:cubicBezTo>
                    <a:pt x="154" y="147"/>
                    <a:pt x="154" y="147"/>
                    <a:pt x="154" y="147"/>
                  </a:cubicBezTo>
                  <a:cubicBezTo>
                    <a:pt x="108" y="170"/>
                    <a:pt x="108" y="170"/>
                    <a:pt x="108" y="170"/>
                  </a:cubicBezTo>
                  <a:cubicBezTo>
                    <a:pt x="104" y="172"/>
                    <a:pt x="101" y="176"/>
                    <a:pt x="100" y="180"/>
                  </a:cubicBezTo>
                  <a:cubicBezTo>
                    <a:pt x="98" y="185"/>
                    <a:pt x="99" y="189"/>
                    <a:pt x="101" y="193"/>
                  </a:cubicBezTo>
                  <a:cubicBezTo>
                    <a:pt x="146" y="265"/>
                    <a:pt x="146" y="265"/>
                    <a:pt x="146" y="265"/>
                  </a:cubicBezTo>
                  <a:cubicBezTo>
                    <a:pt x="149" y="270"/>
                    <a:pt x="154" y="273"/>
                    <a:pt x="160" y="273"/>
                  </a:cubicBezTo>
                  <a:cubicBezTo>
                    <a:pt x="163" y="273"/>
                    <a:pt x="166" y="272"/>
                    <a:pt x="169" y="270"/>
                  </a:cubicBezTo>
                  <a:cubicBezTo>
                    <a:pt x="176" y="266"/>
                    <a:pt x="179" y="255"/>
                    <a:pt x="174" y="248"/>
                  </a:cubicBezTo>
                  <a:cubicBezTo>
                    <a:pt x="139" y="191"/>
                    <a:pt x="139" y="191"/>
                    <a:pt x="139" y="191"/>
                  </a:cubicBezTo>
                  <a:cubicBezTo>
                    <a:pt x="195" y="163"/>
                    <a:pt x="195" y="163"/>
                    <a:pt x="195" y="163"/>
                  </a:cubicBezTo>
                  <a:cubicBezTo>
                    <a:pt x="206" y="157"/>
                    <a:pt x="206" y="157"/>
                    <a:pt x="206" y="157"/>
                  </a:cubicBezTo>
                  <a:cubicBezTo>
                    <a:pt x="216" y="152"/>
                    <a:pt x="218" y="139"/>
                    <a:pt x="211" y="131"/>
                  </a:cubicBezTo>
                  <a:cubicBezTo>
                    <a:pt x="211" y="131"/>
                    <a:pt x="211" y="130"/>
                    <a:pt x="210" y="130"/>
                  </a:cubicBezTo>
                  <a:cubicBezTo>
                    <a:pt x="189" y="106"/>
                    <a:pt x="167" y="83"/>
                    <a:pt x="145" y="60"/>
                  </a:cubicBezTo>
                  <a:cubicBezTo>
                    <a:pt x="148" y="56"/>
                    <a:pt x="165" y="38"/>
                    <a:pt x="169" y="34"/>
                  </a:cubicBezTo>
                  <a:cubicBezTo>
                    <a:pt x="222" y="46"/>
                    <a:pt x="222" y="46"/>
                    <a:pt x="222" y="46"/>
                  </a:cubicBezTo>
                  <a:cubicBezTo>
                    <a:pt x="223" y="47"/>
                    <a:pt x="224" y="47"/>
                    <a:pt x="225" y="47"/>
                  </a:cubicBezTo>
                  <a:cubicBezTo>
                    <a:pt x="233" y="47"/>
                    <a:pt x="239" y="42"/>
                    <a:pt x="241" y="34"/>
                  </a:cubicBezTo>
                  <a:cubicBezTo>
                    <a:pt x="243" y="26"/>
                    <a:pt x="238" y="17"/>
                    <a:pt x="229" y="15"/>
                  </a:cubicBezTo>
                  <a:cubicBezTo>
                    <a:pt x="167" y="0"/>
                    <a:pt x="167" y="0"/>
                    <a:pt x="167" y="0"/>
                  </a:cubicBezTo>
                  <a:cubicBezTo>
                    <a:pt x="165" y="0"/>
                    <a:pt x="164" y="0"/>
                    <a:pt x="162" y="0"/>
                  </a:cubicBezTo>
                  <a:cubicBezTo>
                    <a:pt x="158" y="0"/>
                    <a:pt x="155" y="1"/>
                    <a:pt x="151" y="5"/>
                  </a:cubicBezTo>
                  <a:close/>
                  <a:moveTo>
                    <a:pt x="151" y="5"/>
                  </a:moveTo>
                  <a:cubicBezTo>
                    <a:pt x="151" y="5"/>
                    <a:pt x="151" y="5"/>
                    <a:pt x="15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8" name="组合 17"/>
          <p:cNvGrpSpPr/>
          <p:nvPr/>
        </p:nvGrpSpPr>
        <p:grpSpPr>
          <a:xfrm>
            <a:off x="4092307" y="1599198"/>
            <a:ext cx="476237" cy="684958"/>
            <a:chOff x="4256087" y="1109663"/>
            <a:chExt cx="514350" cy="739775"/>
          </a:xfrm>
          <a:solidFill>
            <a:srgbClr val="2ABDC7"/>
          </a:solidFill>
          <a:effectLst/>
        </p:grpSpPr>
        <p:sp>
          <p:nvSpPr>
            <p:cNvPr id="19" name="Freeform 14"/>
            <p:cNvSpPr>
              <a:spLocks noEditPoints="1"/>
            </p:cNvSpPr>
            <p:nvPr/>
          </p:nvSpPr>
          <p:spPr bwMode="auto">
            <a:xfrm>
              <a:off x="4427537" y="1130301"/>
              <a:ext cx="171450" cy="168275"/>
            </a:xfrm>
            <a:custGeom>
              <a:avLst/>
              <a:gdLst>
                <a:gd name="T0" fmla="*/ 39 w 77"/>
                <a:gd name="T1" fmla="*/ 76 h 76"/>
                <a:gd name="T2" fmla="*/ 52 w 77"/>
                <a:gd name="T3" fmla="*/ 74 h 76"/>
                <a:gd name="T4" fmla="*/ 73 w 77"/>
                <a:gd name="T5" fmla="*/ 53 h 76"/>
                <a:gd name="T6" fmla="*/ 72 w 77"/>
                <a:gd name="T7" fmla="*/ 22 h 76"/>
                <a:gd name="T8" fmla="*/ 48 w 77"/>
                <a:gd name="T9" fmla="*/ 3 h 76"/>
                <a:gd name="T10" fmla="*/ 17 w 77"/>
                <a:gd name="T11" fmla="*/ 8 h 76"/>
                <a:gd name="T12" fmla="*/ 2 w 77"/>
                <a:gd name="T13" fmla="*/ 34 h 76"/>
                <a:gd name="T14" fmla="*/ 11 w 77"/>
                <a:gd name="T15" fmla="*/ 64 h 76"/>
                <a:gd name="T16" fmla="*/ 39 w 77"/>
                <a:gd name="T17" fmla="*/ 76 h 76"/>
                <a:gd name="T18" fmla="*/ 39 w 77"/>
                <a:gd name="T19" fmla="*/ 76 h 76"/>
                <a:gd name="T20" fmla="*/ 39 w 77"/>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76">
                  <a:moveTo>
                    <a:pt x="39" y="76"/>
                  </a:moveTo>
                  <a:cubicBezTo>
                    <a:pt x="43" y="76"/>
                    <a:pt x="48" y="75"/>
                    <a:pt x="52" y="74"/>
                  </a:cubicBezTo>
                  <a:cubicBezTo>
                    <a:pt x="62" y="70"/>
                    <a:pt x="69" y="62"/>
                    <a:pt x="73" y="53"/>
                  </a:cubicBezTo>
                  <a:cubicBezTo>
                    <a:pt x="77" y="43"/>
                    <a:pt x="77" y="31"/>
                    <a:pt x="72" y="22"/>
                  </a:cubicBezTo>
                  <a:cubicBezTo>
                    <a:pt x="67" y="12"/>
                    <a:pt x="58" y="5"/>
                    <a:pt x="48" y="3"/>
                  </a:cubicBezTo>
                  <a:cubicBezTo>
                    <a:pt x="38" y="0"/>
                    <a:pt x="26" y="2"/>
                    <a:pt x="17" y="8"/>
                  </a:cubicBezTo>
                  <a:cubicBezTo>
                    <a:pt x="9" y="14"/>
                    <a:pt x="3" y="24"/>
                    <a:pt x="2" y="34"/>
                  </a:cubicBezTo>
                  <a:cubicBezTo>
                    <a:pt x="0" y="45"/>
                    <a:pt x="4" y="56"/>
                    <a:pt x="11" y="64"/>
                  </a:cubicBezTo>
                  <a:cubicBezTo>
                    <a:pt x="18" y="71"/>
                    <a:pt x="28" y="76"/>
                    <a:pt x="39" y="76"/>
                  </a:cubicBezTo>
                  <a:close/>
                  <a:moveTo>
                    <a:pt x="39" y="76"/>
                  </a:moveTo>
                  <a:cubicBezTo>
                    <a:pt x="39" y="76"/>
                    <a:pt x="39" y="76"/>
                    <a:pt x="39"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5"/>
            <p:cNvSpPr>
              <a:spLocks noEditPoints="1"/>
            </p:cNvSpPr>
            <p:nvPr/>
          </p:nvSpPr>
          <p:spPr bwMode="auto">
            <a:xfrm>
              <a:off x="4256087" y="1109663"/>
              <a:ext cx="514350" cy="739775"/>
            </a:xfrm>
            <a:custGeom>
              <a:avLst/>
              <a:gdLst>
                <a:gd name="T0" fmla="*/ 7 w 231"/>
                <a:gd name="T1" fmla="*/ 4 h 332"/>
                <a:gd name="T2" fmla="*/ 7 w 231"/>
                <a:gd name="T3" fmla="*/ 4 h 332"/>
                <a:gd name="T4" fmla="*/ 3 w 231"/>
                <a:gd name="T5" fmla="*/ 21 h 332"/>
                <a:gd name="T6" fmla="*/ 50 w 231"/>
                <a:gd name="T7" fmla="*/ 108 h 332"/>
                <a:gd name="T8" fmla="*/ 43 w 231"/>
                <a:gd name="T9" fmla="*/ 121 h 332"/>
                <a:gd name="T10" fmla="*/ 29 w 231"/>
                <a:gd name="T11" fmla="*/ 172 h 332"/>
                <a:gd name="T12" fmla="*/ 25 w 231"/>
                <a:gd name="T13" fmla="*/ 197 h 332"/>
                <a:gd name="T14" fmla="*/ 24 w 231"/>
                <a:gd name="T15" fmla="*/ 208 h 332"/>
                <a:gd name="T16" fmla="*/ 24 w 231"/>
                <a:gd name="T17" fmla="*/ 219 h 332"/>
                <a:gd name="T18" fmla="*/ 23 w 231"/>
                <a:gd name="T19" fmla="*/ 222 h 332"/>
                <a:gd name="T20" fmla="*/ 17 w 231"/>
                <a:gd name="T21" fmla="*/ 238 h 332"/>
                <a:gd name="T22" fmla="*/ 10 w 231"/>
                <a:gd name="T23" fmla="*/ 264 h 332"/>
                <a:gd name="T24" fmla="*/ 6 w 231"/>
                <a:gd name="T25" fmla="*/ 312 h 332"/>
                <a:gd name="T26" fmla="*/ 21 w 231"/>
                <a:gd name="T27" fmla="*/ 327 h 332"/>
                <a:gd name="T28" fmla="*/ 31 w 231"/>
                <a:gd name="T29" fmla="*/ 326 h 332"/>
                <a:gd name="T30" fmla="*/ 48 w 231"/>
                <a:gd name="T31" fmla="*/ 315 h 332"/>
                <a:gd name="T32" fmla="*/ 57 w 231"/>
                <a:gd name="T33" fmla="*/ 300 h 332"/>
                <a:gd name="T34" fmla="*/ 48 w 231"/>
                <a:gd name="T35" fmla="*/ 279 h 332"/>
                <a:gd name="T36" fmla="*/ 59 w 231"/>
                <a:gd name="T37" fmla="*/ 255 h 332"/>
                <a:gd name="T38" fmla="*/ 65 w 231"/>
                <a:gd name="T39" fmla="*/ 256 h 332"/>
                <a:gd name="T40" fmla="*/ 69 w 231"/>
                <a:gd name="T41" fmla="*/ 272 h 332"/>
                <a:gd name="T42" fmla="*/ 76 w 231"/>
                <a:gd name="T43" fmla="*/ 296 h 332"/>
                <a:gd name="T44" fmla="*/ 81 w 231"/>
                <a:gd name="T45" fmla="*/ 308 h 332"/>
                <a:gd name="T46" fmla="*/ 85 w 231"/>
                <a:gd name="T47" fmla="*/ 313 h 332"/>
                <a:gd name="T48" fmla="*/ 87 w 231"/>
                <a:gd name="T49" fmla="*/ 316 h 332"/>
                <a:gd name="T50" fmla="*/ 87 w 231"/>
                <a:gd name="T51" fmla="*/ 316 h 332"/>
                <a:gd name="T52" fmla="*/ 87 w 231"/>
                <a:gd name="T53" fmla="*/ 316 h 332"/>
                <a:gd name="T54" fmla="*/ 91 w 231"/>
                <a:gd name="T55" fmla="*/ 321 h 332"/>
                <a:gd name="T56" fmla="*/ 112 w 231"/>
                <a:gd name="T57" fmla="*/ 331 h 332"/>
                <a:gd name="T58" fmla="*/ 136 w 231"/>
                <a:gd name="T59" fmla="*/ 330 h 332"/>
                <a:gd name="T60" fmla="*/ 176 w 231"/>
                <a:gd name="T61" fmla="*/ 314 h 332"/>
                <a:gd name="T62" fmla="*/ 184 w 231"/>
                <a:gd name="T63" fmla="*/ 304 h 332"/>
                <a:gd name="T64" fmla="*/ 178 w 231"/>
                <a:gd name="T65" fmla="*/ 287 h 332"/>
                <a:gd name="T66" fmla="*/ 170 w 231"/>
                <a:gd name="T67" fmla="*/ 284 h 332"/>
                <a:gd name="T68" fmla="*/ 165 w 231"/>
                <a:gd name="T69" fmla="*/ 284 h 332"/>
                <a:gd name="T70" fmla="*/ 161 w 231"/>
                <a:gd name="T71" fmla="*/ 286 h 332"/>
                <a:gd name="T72" fmla="*/ 153 w 231"/>
                <a:gd name="T73" fmla="*/ 289 h 332"/>
                <a:gd name="T74" fmla="*/ 142 w 231"/>
                <a:gd name="T75" fmla="*/ 293 h 332"/>
                <a:gd name="T76" fmla="*/ 129 w 231"/>
                <a:gd name="T77" fmla="*/ 296 h 332"/>
                <a:gd name="T78" fmla="*/ 117 w 231"/>
                <a:gd name="T79" fmla="*/ 296 h 332"/>
                <a:gd name="T80" fmla="*/ 112 w 231"/>
                <a:gd name="T81" fmla="*/ 280 h 332"/>
                <a:gd name="T82" fmla="*/ 109 w 231"/>
                <a:gd name="T83" fmla="*/ 254 h 332"/>
                <a:gd name="T84" fmla="*/ 107 w 231"/>
                <a:gd name="T85" fmla="*/ 229 h 332"/>
                <a:gd name="T86" fmla="*/ 111 w 231"/>
                <a:gd name="T87" fmla="*/ 211 h 332"/>
                <a:gd name="T88" fmla="*/ 111 w 231"/>
                <a:gd name="T89" fmla="*/ 192 h 332"/>
                <a:gd name="T90" fmla="*/ 114 w 231"/>
                <a:gd name="T91" fmla="*/ 166 h 332"/>
                <a:gd name="T92" fmla="*/ 122 w 231"/>
                <a:gd name="T93" fmla="*/ 137 h 332"/>
                <a:gd name="T94" fmla="*/ 221 w 231"/>
                <a:gd name="T95" fmla="*/ 101 h 332"/>
                <a:gd name="T96" fmla="*/ 222 w 231"/>
                <a:gd name="T97" fmla="*/ 100 h 332"/>
                <a:gd name="T98" fmla="*/ 229 w 231"/>
                <a:gd name="T99" fmla="*/ 84 h 332"/>
                <a:gd name="T100" fmla="*/ 213 w 231"/>
                <a:gd name="T101" fmla="*/ 76 h 332"/>
                <a:gd name="T102" fmla="*/ 115 w 231"/>
                <a:gd name="T103" fmla="*/ 100 h 332"/>
                <a:gd name="T104" fmla="*/ 80 w 231"/>
                <a:gd name="T105" fmla="*/ 86 h 332"/>
                <a:gd name="T106" fmla="*/ 26 w 231"/>
                <a:gd name="T107" fmla="*/ 8 h 332"/>
                <a:gd name="T108" fmla="*/ 7 w 231"/>
                <a:gd name="T109" fmla="*/ 4 h 332"/>
                <a:gd name="T110" fmla="*/ 7 w 231"/>
                <a:gd name="T111" fmla="*/ 4 h 332"/>
                <a:gd name="T112" fmla="*/ 7 w 231"/>
                <a:gd name="T113" fmla="*/ 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1" h="332">
                  <a:moveTo>
                    <a:pt x="7" y="4"/>
                  </a:moveTo>
                  <a:cubicBezTo>
                    <a:pt x="2" y="8"/>
                    <a:pt x="13" y="0"/>
                    <a:pt x="7" y="4"/>
                  </a:cubicBezTo>
                  <a:cubicBezTo>
                    <a:pt x="2" y="8"/>
                    <a:pt x="0" y="15"/>
                    <a:pt x="3" y="21"/>
                  </a:cubicBezTo>
                  <a:cubicBezTo>
                    <a:pt x="50" y="108"/>
                    <a:pt x="50" y="108"/>
                    <a:pt x="50" y="108"/>
                  </a:cubicBezTo>
                  <a:cubicBezTo>
                    <a:pt x="47" y="112"/>
                    <a:pt x="45" y="116"/>
                    <a:pt x="43" y="121"/>
                  </a:cubicBezTo>
                  <a:cubicBezTo>
                    <a:pt x="37" y="137"/>
                    <a:pt x="32" y="154"/>
                    <a:pt x="29" y="172"/>
                  </a:cubicBezTo>
                  <a:cubicBezTo>
                    <a:pt x="27" y="180"/>
                    <a:pt x="26" y="189"/>
                    <a:pt x="25" y="197"/>
                  </a:cubicBezTo>
                  <a:cubicBezTo>
                    <a:pt x="25" y="201"/>
                    <a:pt x="24" y="204"/>
                    <a:pt x="24" y="208"/>
                  </a:cubicBezTo>
                  <a:cubicBezTo>
                    <a:pt x="24" y="211"/>
                    <a:pt x="24" y="215"/>
                    <a:pt x="24" y="219"/>
                  </a:cubicBezTo>
                  <a:cubicBezTo>
                    <a:pt x="24" y="220"/>
                    <a:pt x="23" y="221"/>
                    <a:pt x="23" y="222"/>
                  </a:cubicBezTo>
                  <a:cubicBezTo>
                    <a:pt x="21" y="227"/>
                    <a:pt x="19" y="233"/>
                    <a:pt x="17" y="238"/>
                  </a:cubicBezTo>
                  <a:cubicBezTo>
                    <a:pt x="14" y="247"/>
                    <a:pt x="12" y="255"/>
                    <a:pt x="10" y="264"/>
                  </a:cubicBezTo>
                  <a:cubicBezTo>
                    <a:pt x="6" y="279"/>
                    <a:pt x="4" y="296"/>
                    <a:pt x="6" y="312"/>
                  </a:cubicBezTo>
                  <a:cubicBezTo>
                    <a:pt x="8" y="320"/>
                    <a:pt x="14" y="325"/>
                    <a:pt x="21" y="327"/>
                  </a:cubicBezTo>
                  <a:cubicBezTo>
                    <a:pt x="24" y="327"/>
                    <a:pt x="28" y="327"/>
                    <a:pt x="31" y="326"/>
                  </a:cubicBezTo>
                  <a:cubicBezTo>
                    <a:pt x="38" y="324"/>
                    <a:pt x="43" y="320"/>
                    <a:pt x="48" y="315"/>
                  </a:cubicBezTo>
                  <a:cubicBezTo>
                    <a:pt x="52" y="311"/>
                    <a:pt x="55" y="306"/>
                    <a:pt x="57" y="300"/>
                  </a:cubicBezTo>
                  <a:cubicBezTo>
                    <a:pt x="61" y="292"/>
                    <a:pt x="57" y="282"/>
                    <a:pt x="48" y="279"/>
                  </a:cubicBezTo>
                  <a:cubicBezTo>
                    <a:pt x="51" y="271"/>
                    <a:pt x="55" y="263"/>
                    <a:pt x="59" y="255"/>
                  </a:cubicBezTo>
                  <a:cubicBezTo>
                    <a:pt x="61" y="255"/>
                    <a:pt x="63" y="255"/>
                    <a:pt x="65" y="256"/>
                  </a:cubicBezTo>
                  <a:cubicBezTo>
                    <a:pt x="67" y="261"/>
                    <a:pt x="68" y="266"/>
                    <a:pt x="69" y="272"/>
                  </a:cubicBezTo>
                  <a:cubicBezTo>
                    <a:pt x="71" y="280"/>
                    <a:pt x="73" y="288"/>
                    <a:pt x="76" y="296"/>
                  </a:cubicBezTo>
                  <a:cubicBezTo>
                    <a:pt x="78" y="300"/>
                    <a:pt x="79" y="304"/>
                    <a:pt x="81" y="308"/>
                  </a:cubicBezTo>
                  <a:cubicBezTo>
                    <a:pt x="82" y="310"/>
                    <a:pt x="83" y="311"/>
                    <a:pt x="85" y="313"/>
                  </a:cubicBezTo>
                  <a:cubicBezTo>
                    <a:pt x="85" y="314"/>
                    <a:pt x="86" y="315"/>
                    <a:pt x="87" y="316"/>
                  </a:cubicBezTo>
                  <a:cubicBezTo>
                    <a:pt x="87" y="316"/>
                    <a:pt x="87" y="316"/>
                    <a:pt x="87" y="316"/>
                  </a:cubicBezTo>
                  <a:cubicBezTo>
                    <a:pt x="87" y="316"/>
                    <a:pt x="87" y="316"/>
                    <a:pt x="87" y="316"/>
                  </a:cubicBezTo>
                  <a:cubicBezTo>
                    <a:pt x="88" y="318"/>
                    <a:pt x="89" y="319"/>
                    <a:pt x="91" y="321"/>
                  </a:cubicBezTo>
                  <a:cubicBezTo>
                    <a:pt x="96" y="326"/>
                    <a:pt x="104" y="330"/>
                    <a:pt x="112" y="331"/>
                  </a:cubicBezTo>
                  <a:cubicBezTo>
                    <a:pt x="120" y="332"/>
                    <a:pt x="128" y="331"/>
                    <a:pt x="136" y="330"/>
                  </a:cubicBezTo>
                  <a:cubicBezTo>
                    <a:pt x="150" y="327"/>
                    <a:pt x="163" y="321"/>
                    <a:pt x="176" y="314"/>
                  </a:cubicBezTo>
                  <a:cubicBezTo>
                    <a:pt x="180" y="312"/>
                    <a:pt x="183" y="308"/>
                    <a:pt x="184" y="304"/>
                  </a:cubicBezTo>
                  <a:cubicBezTo>
                    <a:pt x="185" y="298"/>
                    <a:pt x="183" y="291"/>
                    <a:pt x="178" y="287"/>
                  </a:cubicBezTo>
                  <a:cubicBezTo>
                    <a:pt x="176" y="285"/>
                    <a:pt x="173" y="284"/>
                    <a:pt x="170" y="284"/>
                  </a:cubicBezTo>
                  <a:cubicBezTo>
                    <a:pt x="168" y="284"/>
                    <a:pt x="167" y="284"/>
                    <a:pt x="165" y="284"/>
                  </a:cubicBezTo>
                  <a:cubicBezTo>
                    <a:pt x="164" y="285"/>
                    <a:pt x="162" y="285"/>
                    <a:pt x="161" y="286"/>
                  </a:cubicBezTo>
                  <a:cubicBezTo>
                    <a:pt x="158" y="287"/>
                    <a:pt x="155" y="288"/>
                    <a:pt x="153" y="289"/>
                  </a:cubicBezTo>
                  <a:cubicBezTo>
                    <a:pt x="149" y="291"/>
                    <a:pt x="145" y="292"/>
                    <a:pt x="142" y="293"/>
                  </a:cubicBezTo>
                  <a:cubicBezTo>
                    <a:pt x="137" y="294"/>
                    <a:pt x="133" y="295"/>
                    <a:pt x="129" y="296"/>
                  </a:cubicBezTo>
                  <a:cubicBezTo>
                    <a:pt x="125" y="296"/>
                    <a:pt x="121" y="297"/>
                    <a:pt x="117" y="296"/>
                  </a:cubicBezTo>
                  <a:cubicBezTo>
                    <a:pt x="117" y="295"/>
                    <a:pt x="114" y="291"/>
                    <a:pt x="112" y="280"/>
                  </a:cubicBezTo>
                  <a:cubicBezTo>
                    <a:pt x="111" y="271"/>
                    <a:pt x="109" y="262"/>
                    <a:pt x="109" y="254"/>
                  </a:cubicBezTo>
                  <a:cubicBezTo>
                    <a:pt x="108" y="245"/>
                    <a:pt x="108" y="237"/>
                    <a:pt x="107" y="229"/>
                  </a:cubicBezTo>
                  <a:cubicBezTo>
                    <a:pt x="110" y="223"/>
                    <a:pt x="111" y="217"/>
                    <a:pt x="111" y="211"/>
                  </a:cubicBezTo>
                  <a:cubicBezTo>
                    <a:pt x="111" y="204"/>
                    <a:pt x="111" y="198"/>
                    <a:pt x="111" y="192"/>
                  </a:cubicBezTo>
                  <a:cubicBezTo>
                    <a:pt x="112" y="183"/>
                    <a:pt x="112" y="174"/>
                    <a:pt x="114" y="166"/>
                  </a:cubicBezTo>
                  <a:cubicBezTo>
                    <a:pt x="117" y="152"/>
                    <a:pt x="122" y="139"/>
                    <a:pt x="122" y="137"/>
                  </a:cubicBezTo>
                  <a:cubicBezTo>
                    <a:pt x="221" y="101"/>
                    <a:pt x="221" y="101"/>
                    <a:pt x="221" y="101"/>
                  </a:cubicBezTo>
                  <a:cubicBezTo>
                    <a:pt x="221" y="101"/>
                    <a:pt x="222" y="100"/>
                    <a:pt x="222" y="100"/>
                  </a:cubicBezTo>
                  <a:cubicBezTo>
                    <a:pt x="228" y="97"/>
                    <a:pt x="231" y="90"/>
                    <a:pt x="229" y="84"/>
                  </a:cubicBezTo>
                  <a:cubicBezTo>
                    <a:pt x="226" y="78"/>
                    <a:pt x="220" y="74"/>
                    <a:pt x="213" y="76"/>
                  </a:cubicBezTo>
                  <a:cubicBezTo>
                    <a:pt x="213" y="76"/>
                    <a:pt x="122" y="99"/>
                    <a:pt x="115" y="100"/>
                  </a:cubicBezTo>
                  <a:cubicBezTo>
                    <a:pt x="100" y="102"/>
                    <a:pt x="90" y="98"/>
                    <a:pt x="80" y="86"/>
                  </a:cubicBezTo>
                  <a:cubicBezTo>
                    <a:pt x="66" y="69"/>
                    <a:pt x="26" y="8"/>
                    <a:pt x="26" y="8"/>
                  </a:cubicBezTo>
                  <a:cubicBezTo>
                    <a:pt x="21" y="2"/>
                    <a:pt x="13" y="0"/>
                    <a:pt x="7" y="4"/>
                  </a:cubicBezTo>
                  <a:close/>
                  <a:moveTo>
                    <a:pt x="7" y="4"/>
                  </a:moveTo>
                  <a:cubicBezTo>
                    <a:pt x="7" y="4"/>
                    <a:pt x="7" y="4"/>
                    <a:pt x="7"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4" name="Line 20"/>
          <p:cNvSpPr>
            <a:spLocks noChangeShapeType="1"/>
          </p:cNvSpPr>
          <p:nvPr/>
        </p:nvSpPr>
        <p:spPr bwMode="auto">
          <a:xfrm>
            <a:off x="8395174" y="4667639"/>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Line 21"/>
          <p:cNvSpPr>
            <a:spLocks noChangeShapeType="1"/>
          </p:cNvSpPr>
          <p:nvPr/>
        </p:nvSpPr>
        <p:spPr bwMode="auto">
          <a:xfrm>
            <a:off x="8395174" y="4667639"/>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46" name="组合 45"/>
          <p:cNvGrpSpPr/>
          <p:nvPr/>
        </p:nvGrpSpPr>
        <p:grpSpPr>
          <a:xfrm>
            <a:off x="3151690" y="2386575"/>
            <a:ext cx="2077397" cy="2068140"/>
            <a:chOff x="3151690" y="2386575"/>
            <a:chExt cx="2077397" cy="2068140"/>
          </a:xfrm>
        </p:grpSpPr>
        <p:sp>
          <p:nvSpPr>
            <p:cNvPr id="27" name="Freeform 24"/>
            <p:cNvSpPr>
              <a:spLocks noEditPoints="1"/>
            </p:cNvSpPr>
            <p:nvPr/>
          </p:nvSpPr>
          <p:spPr bwMode="auto">
            <a:xfrm>
              <a:off x="3666411" y="2895741"/>
              <a:ext cx="1047956" cy="1049808"/>
            </a:xfrm>
            <a:custGeom>
              <a:avLst/>
              <a:gdLst>
                <a:gd name="T0" fmla="*/ 202 w 404"/>
                <a:gd name="T1" fmla="*/ 0 h 404"/>
                <a:gd name="T2" fmla="*/ 0 w 404"/>
                <a:gd name="T3" fmla="*/ 202 h 404"/>
                <a:gd name="T4" fmla="*/ 202 w 404"/>
                <a:gd name="T5" fmla="*/ 404 h 404"/>
                <a:gd name="T6" fmla="*/ 404 w 404"/>
                <a:gd name="T7" fmla="*/ 202 h 404"/>
                <a:gd name="T8" fmla="*/ 202 w 404"/>
                <a:gd name="T9" fmla="*/ 0 h 404"/>
                <a:gd name="T10" fmla="*/ 202 w 404"/>
                <a:gd name="T11" fmla="*/ 232 h 404"/>
                <a:gd name="T12" fmla="*/ 172 w 404"/>
                <a:gd name="T13" fmla="*/ 202 h 404"/>
                <a:gd name="T14" fmla="*/ 202 w 404"/>
                <a:gd name="T15" fmla="*/ 172 h 404"/>
                <a:gd name="T16" fmla="*/ 232 w 404"/>
                <a:gd name="T17" fmla="*/ 202 h 404"/>
                <a:gd name="T18" fmla="*/ 202 w 404"/>
                <a:gd name="T19" fmla="*/ 232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4" h="404">
                  <a:moveTo>
                    <a:pt x="202" y="0"/>
                  </a:moveTo>
                  <a:cubicBezTo>
                    <a:pt x="90" y="0"/>
                    <a:pt x="0" y="90"/>
                    <a:pt x="0" y="202"/>
                  </a:cubicBezTo>
                  <a:cubicBezTo>
                    <a:pt x="0" y="314"/>
                    <a:pt x="90" y="404"/>
                    <a:pt x="202" y="404"/>
                  </a:cubicBezTo>
                  <a:cubicBezTo>
                    <a:pt x="313" y="404"/>
                    <a:pt x="404" y="314"/>
                    <a:pt x="404" y="202"/>
                  </a:cubicBezTo>
                  <a:cubicBezTo>
                    <a:pt x="404" y="90"/>
                    <a:pt x="313" y="0"/>
                    <a:pt x="202" y="0"/>
                  </a:cubicBezTo>
                  <a:close/>
                  <a:moveTo>
                    <a:pt x="202" y="232"/>
                  </a:moveTo>
                  <a:cubicBezTo>
                    <a:pt x="185" y="232"/>
                    <a:pt x="172" y="219"/>
                    <a:pt x="172" y="202"/>
                  </a:cubicBezTo>
                  <a:cubicBezTo>
                    <a:pt x="172" y="185"/>
                    <a:pt x="185" y="172"/>
                    <a:pt x="202" y="172"/>
                  </a:cubicBezTo>
                  <a:cubicBezTo>
                    <a:pt x="218" y="172"/>
                    <a:pt x="232" y="185"/>
                    <a:pt x="232" y="202"/>
                  </a:cubicBezTo>
                  <a:cubicBezTo>
                    <a:pt x="232" y="219"/>
                    <a:pt x="218" y="232"/>
                    <a:pt x="202" y="232"/>
                  </a:cubicBezTo>
                  <a:close/>
                </a:path>
              </a:pathLst>
            </a:custGeom>
            <a:solidFill>
              <a:srgbClr val="2ABDC7"/>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2" name="组合 41"/>
            <p:cNvGrpSpPr/>
            <p:nvPr/>
          </p:nvGrpSpPr>
          <p:grpSpPr>
            <a:xfrm>
              <a:off x="3151690" y="2386575"/>
              <a:ext cx="2077397" cy="2068140"/>
              <a:chOff x="3151690" y="2386575"/>
              <a:chExt cx="2077397" cy="2068140"/>
            </a:xfrm>
          </p:grpSpPr>
          <p:sp>
            <p:nvSpPr>
              <p:cNvPr id="26" name="Freeform 22"/>
              <p:cNvSpPr>
                <a:spLocks noEditPoints="1"/>
              </p:cNvSpPr>
              <p:nvPr/>
            </p:nvSpPr>
            <p:spPr bwMode="auto">
              <a:xfrm>
                <a:off x="3151690" y="2386575"/>
                <a:ext cx="2077397" cy="2068140"/>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solidFill>
                <a:srgbClr val="2ABDC7"/>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Oval 7"/>
              <p:cNvSpPr>
                <a:spLocks noChangeAspect="1" noChangeArrowheads="1"/>
              </p:cNvSpPr>
              <p:nvPr/>
            </p:nvSpPr>
            <p:spPr bwMode="auto">
              <a:xfrm>
                <a:off x="3776388" y="3006645"/>
                <a:ext cx="828000" cy="828000"/>
              </a:xfrm>
              <a:prstGeom prst="ellipse">
                <a:avLst/>
              </a:prstGeom>
              <a:solidFill>
                <a:srgbClr val="FFFFFF"/>
              </a:solidFill>
              <a:ln w="1905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grpSp>
      <p:grpSp>
        <p:nvGrpSpPr>
          <p:cNvPr id="43" name="组合 42"/>
          <p:cNvGrpSpPr/>
          <p:nvPr/>
        </p:nvGrpSpPr>
        <p:grpSpPr>
          <a:xfrm>
            <a:off x="4505145" y="3995540"/>
            <a:ext cx="2334758" cy="2321797"/>
            <a:chOff x="4505145" y="3995540"/>
            <a:chExt cx="2334758" cy="2321797"/>
          </a:xfrm>
        </p:grpSpPr>
        <p:sp>
          <p:nvSpPr>
            <p:cNvPr id="21" name="Freeform 16"/>
            <p:cNvSpPr>
              <a:spLocks noEditPoints="1"/>
            </p:cNvSpPr>
            <p:nvPr/>
          </p:nvSpPr>
          <p:spPr bwMode="auto">
            <a:xfrm>
              <a:off x="4505145" y="3995540"/>
              <a:ext cx="2334758" cy="2321797"/>
            </a:xfrm>
            <a:custGeom>
              <a:avLst/>
              <a:gdLst>
                <a:gd name="T0" fmla="*/ 880 w 899"/>
                <a:gd name="T1" fmla="*/ 316 h 894"/>
                <a:gd name="T2" fmla="*/ 809 w 899"/>
                <a:gd name="T3" fmla="*/ 177 h 894"/>
                <a:gd name="T4" fmla="*/ 695 w 899"/>
                <a:gd name="T5" fmla="*/ 70 h 894"/>
                <a:gd name="T6" fmla="*/ 551 w 899"/>
                <a:gd name="T7" fmla="*/ 9 h 894"/>
                <a:gd name="T8" fmla="*/ 395 w 899"/>
                <a:gd name="T9" fmla="*/ 0 h 894"/>
                <a:gd name="T10" fmla="*/ 245 w 899"/>
                <a:gd name="T11" fmla="*/ 46 h 894"/>
                <a:gd name="T12" fmla="*/ 120 w 899"/>
                <a:gd name="T13" fmla="*/ 140 h 894"/>
                <a:gd name="T14" fmla="*/ 35 w 899"/>
                <a:gd name="T15" fmla="*/ 271 h 894"/>
                <a:gd name="T16" fmla="*/ 0 w 899"/>
                <a:gd name="T17" fmla="*/ 423 h 894"/>
                <a:gd name="T18" fmla="*/ 0 w 899"/>
                <a:gd name="T19" fmla="*/ 471 h 894"/>
                <a:gd name="T20" fmla="*/ 35 w 899"/>
                <a:gd name="T21" fmla="*/ 623 h 894"/>
                <a:gd name="T22" fmla="*/ 120 w 899"/>
                <a:gd name="T23" fmla="*/ 754 h 894"/>
                <a:gd name="T24" fmla="*/ 245 w 899"/>
                <a:gd name="T25" fmla="*/ 849 h 894"/>
                <a:gd name="T26" fmla="*/ 395 w 899"/>
                <a:gd name="T27" fmla="*/ 894 h 894"/>
                <a:gd name="T28" fmla="*/ 551 w 899"/>
                <a:gd name="T29" fmla="*/ 886 h 894"/>
                <a:gd name="T30" fmla="*/ 695 w 899"/>
                <a:gd name="T31" fmla="*/ 825 h 894"/>
                <a:gd name="T32" fmla="*/ 809 w 899"/>
                <a:gd name="T33" fmla="*/ 718 h 894"/>
                <a:gd name="T34" fmla="*/ 880 w 899"/>
                <a:gd name="T35" fmla="*/ 579 h 894"/>
                <a:gd name="T36" fmla="*/ 499 w 899"/>
                <a:gd name="T37" fmla="*/ 149 h 894"/>
                <a:gd name="T38" fmla="*/ 499 w 899"/>
                <a:gd name="T39" fmla="*/ 149 h 894"/>
                <a:gd name="T40" fmla="*/ 577 w 899"/>
                <a:gd name="T41" fmla="*/ 348 h 894"/>
                <a:gd name="T42" fmla="*/ 544 w 899"/>
                <a:gd name="T43" fmla="*/ 560 h 894"/>
                <a:gd name="T44" fmla="*/ 576 w 899"/>
                <a:gd name="T45" fmla="*/ 372 h 894"/>
                <a:gd name="T46" fmla="*/ 605 w 899"/>
                <a:gd name="T47" fmla="*/ 402 h 894"/>
                <a:gd name="T48" fmla="*/ 605 w 899"/>
                <a:gd name="T49" fmla="*/ 402 h 894"/>
                <a:gd name="T50" fmla="*/ 569 w 899"/>
                <a:gd name="T51" fmla="*/ 533 h 894"/>
                <a:gd name="T52" fmla="*/ 606 w 899"/>
                <a:gd name="T53" fmla="*/ 487 h 894"/>
                <a:gd name="T54" fmla="*/ 597 w 899"/>
                <a:gd name="T55" fmla="*/ 447 h 894"/>
                <a:gd name="T56" fmla="*/ 610 w 899"/>
                <a:gd name="T57" fmla="*/ 467 h 894"/>
                <a:gd name="T58" fmla="*/ 525 w 899"/>
                <a:gd name="T59" fmla="*/ 321 h 894"/>
                <a:gd name="T60" fmla="*/ 514 w 899"/>
                <a:gd name="T61" fmla="*/ 299 h 894"/>
                <a:gd name="T62" fmla="*/ 455 w 899"/>
                <a:gd name="T63" fmla="*/ 286 h 894"/>
                <a:gd name="T64" fmla="*/ 455 w 899"/>
                <a:gd name="T65" fmla="*/ 286 h 894"/>
                <a:gd name="T66" fmla="*/ 449 w 899"/>
                <a:gd name="T67" fmla="*/ 342 h 894"/>
                <a:gd name="T68" fmla="*/ 513 w 899"/>
                <a:gd name="T69" fmla="*/ 580 h 894"/>
                <a:gd name="T70" fmla="*/ 382 w 899"/>
                <a:gd name="T71" fmla="*/ 594 h 894"/>
                <a:gd name="T72" fmla="*/ 306 w 899"/>
                <a:gd name="T73" fmla="*/ 413 h 894"/>
                <a:gd name="T74" fmla="*/ 306 w 899"/>
                <a:gd name="T75" fmla="*/ 413 h 894"/>
                <a:gd name="T76" fmla="*/ 311 w 899"/>
                <a:gd name="T77" fmla="*/ 396 h 894"/>
                <a:gd name="T78" fmla="*/ 289 w 899"/>
                <a:gd name="T79" fmla="*/ 470 h 894"/>
                <a:gd name="T80" fmla="*/ 313 w 899"/>
                <a:gd name="T81" fmla="*/ 504 h 894"/>
                <a:gd name="T82" fmla="*/ 321 w 899"/>
                <a:gd name="T83" fmla="*/ 520 h 894"/>
                <a:gd name="T84" fmla="*/ 321 w 899"/>
                <a:gd name="T85" fmla="*/ 520 h 894"/>
                <a:gd name="T86" fmla="*/ 340 w 899"/>
                <a:gd name="T87" fmla="*/ 349 h 894"/>
                <a:gd name="T88" fmla="*/ 348 w 899"/>
                <a:gd name="T89" fmla="*/ 573 h 894"/>
                <a:gd name="T90" fmla="*/ 359 w 899"/>
                <a:gd name="T91" fmla="*/ 313 h 894"/>
                <a:gd name="T92" fmla="*/ 435 w 899"/>
                <a:gd name="T93" fmla="*/ 286 h 894"/>
                <a:gd name="T94" fmla="*/ 435 w 899"/>
                <a:gd name="T95" fmla="*/ 286 h 894"/>
                <a:gd name="T96" fmla="*/ 400 w 899"/>
                <a:gd name="T97" fmla="*/ 308 h 894"/>
                <a:gd name="T98" fmla="*/ 312 w 899"/>
                <a:gd name="T99" fmla="*/ 311 h 894"/>
                <a:gd name="T100" fmla="*/ 147 w 899"/>
                <a:gd name="T101" fmla="*/ 447 h 894"/>
                <a:gd name="T102" fmla="*/ 263 w 899"/>
                <a:gd name="T103" fmla="*/ 498 h 894"/>
                <a:gd name="T104" fmla="*/ 312 w 899"/>
                <a:gd name="T105" fmla="*/ 583 h 894"/>
                <a:gd name="T106" fmla="*/ 401 w 899"/>
                <a:gd name="T107" fmla="*/ 602 h 894"/>
                <a:gd name="T108" fmla="*/ 449 w 899"/>
                <a:gd name="T109" fmla="*/ 609 h 894"/>
                <a:gd name="T110" fmla="*/ 461 w 899"/>
                <a:gd name="T111" fmla="*/ 609 h 894"/>
                <a:gd name="T112" fmla="*/ 500 w 899"/>
                <a:gd name="T113" fmla="*/ 601 h 894"/>
                <a:gd name="T114" fmla="*/ 499 w 899"/>
                <a:gd name="T115" fmla="*/ 634 h 894"/>
                <a:gd name="T116" fmla="*/ 732 w 899"/>
                <a:gd name="T117" fmla="*/ 554 h 894"/>
                <a:gd name="T118" fmla="*/ 732 w 899"/>
                <a:gd name="T119" fmla="*/ 341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9" h="894">
                  <a:moveTo>
                    <a:pt x="828" y="447"/>
                  </a:moveTo>
                  <a:cubicBezTo>
                    <a:pt x="828" y="443"/>
                    <a:pt x="828" y="440"/>
                    <a:pt x="828" y="436"/>
                  </a:cubicBezTo>
                  <a:cubicBezTo>
                    <a:pt x="899" y="423"/>
                    <a:pt x="899" y="423"/>
                    <a:pt x="899" y="423"/>
                  </a:cubicBezTo>
                  <a:cubicBezTo>
                    <a:pt x="880" y="316"/>
                    <a:pt x="880" y="316"/>
                    <a:pt x="880" y="316"/>
                  </a:cubicBezTo>
                  <a:cubicBezTo>
                    <a:pt x="809" y="328"/>
                    <a:pt x="809" y="328"/>
                    <a:pt x="809" y="328"/>
                  </a:cubicBezTo>
                  <a:cubicBezTo>
                    <a:pt x="806" y="321"/>
                    <a:pt x="804" y="314"/>
                    <a:pt x="801" y="307"/>
                  </a:cubicBezTo>
                  <a:cubicBezTo>
                    <a:pt x="864" y="271"/>
                    <a:pt x="864" y="271"/>
                    <a:pt x="864" y="271"/>
                  </a:cubicBezTo>
                  <a:cubicBezTo>
                    <a:pt x="809" y="177"/>
                    <a:pt x="809" y="177"/>
                    <a:pt x="809" y="177"/>
                  </a:cubicBezTo>
                  <a:cubicBezTo>
                    <a:pt x="746" y="213"/>
                    <a:pt x="746" y="213"/>
                    <a:pt x="746" y="213"/>
                  </a:cubicBezTo>
                  <a:cubicBezTo>
                    <a:pt x="742" y="207"/>
                    <a:pt x="737" y="201"/>
                    <a:pt x="732" y="195"/>
                  </a:cubicBezTo>
                  <a:cubicBezTo>
                    <a:pt x="778" y="140"/>
                    <a:pt x="778" y="140"/>
                    <a:pt x="778" y="140"/>
                  </a:cubicBezTo>
                  <a:cubicBezTo>
                    <a:pt x="695" y="70"/>
                    <a:pt x="695" y="70"/>
                    <a:pt x="695" y="70"/>
                  </a:cubicBezTo>
                  <a:cubicBezTo>
                    <a:pt x="648" y="125"/>
                    <a:pt x="648" y="125"/>
                    <a:pt x="648" y="125"/>
                  </a:cubicBezTo>
                  <a:cubicBezTo>
                    <a:pt x="642" y="121"/>
                    <a:pt x="635" y="117"/>
                    <a:pt x="629" y="114"/>
                  </a:cubicBezTo>
                  <a:cubicBezTo>
                    <a:pt x="653" y="46"/>
                    <a:pt x="653" y="46"/>
                    <a:pt x="653" y="46"/>
                  </a:cubicBezTo>
                  <a:cubicBezTo>
                    <a:pt x="551" y="9"/>
                    <a:pt x="551" y="9"/>
                    <a:pt x="551" y="9"/>
                  </a:cubicBezTo>
                  <a:cubicBezTo>
                    <a:pt x="526" y="76"/>
                    <a:pt x="526" y="76"/>
                    <a:pt x="526" y="76"/>
                  </a:cubicBezTo>
                  <a:cubicBezTo>
                    <a:pt x="519" y="75"/>
                    <a:pt x="511" y="74"/>
                    <a:pt x="504" y="73"/>
                  </a:cubicBezTo>
                  <a:cubicBezTo>
                    <a:pt x="504" y="0"/>
                    <a:pt x="504" y="0"/>
                    <a:pt x="504" y="0"/>
                  </a:cubicBezTo>
                  <a:cubicBezTo>
                    <a:pt x="395" y="0"/>
                    <a:pt x="395" y="0"/>
                    <a:pt x="395" y="0"/>
                  </a:cubicBezTo>
                  <a:cubicBezTo>
                    <a:pt x="395" y="73"/>
                    <a:pt x="395" y="73"/>
                    <a:pt x="395" y="73"/>
                  </a:cubicBezTo>
                  <a:cubicBezTo>
                    <a:pt x="387" y="74"/>
                    <a:pt x="380" y="75"/>
                    <a:pt x="372" y="76"/>
                  </a:cubicBezTo>
                  <a:cubicBezTo>
                    <a:pt x="348" y="9"/>
                    <a:pt x="348" y="9"/>
                    <a:pt x="348" y="9"/>
                  </a:cubicBezTo>
                  <a:cubicBezTo>
                    <a:pt x="245" y="46"/>
                    <a:pt x="245" y="46"/>
                    <a:pt x="245" y="46"/>
                  </a:cubicBezTo>
                  <a:cubicBezTo>
                    <a:pt x="270" y="114"/>
                    <a:pt x="270" y="114"/>
                    <a:pt x="270" y="114"/>
                  </a:cubicBezTo>
                  <a:cubicBezTo>
                    <a:pt x="263" y="117"/>
                    <a:pt x="257" y="121"/>
                    <a:pt x="250" y="125"/>
                  </a:cubicBezTo>
                  <a:cubicBezTo>
                    <a:pt x="204" y="70"/>
                    <a:pt x="204" y="70"/>
                    <a:pt x="204" y="70"/>
                  </a:cubicBezTo>
                  <a:cubicBezTo>
                    <a:pt x="120" y="140"/>
                    <a:pt x="120" y="140"/>
                    <a:pt x="120" y="140"/>
                  </a:cubicBezTo>
                  <a:cubicBezTo>
                    <a:pt x="167" y="195"/>
                    <a:pt x="167" y="195"/>
                    <a:pt x="167" y="195"/>
                  </a:cubicBezTo>
                  <a:cubicBezTo>
                    <a:pt x="162" y="201"/>
                    <a:pt x="157" y="207"/>
                    <a:pt x="152" y="213"/>
                  </a:cubicBezTo>
                  <a:cubicBezTo>
                    <a:pt x="90" y="177"/>
                    <a:pt x="90" y="177"/>
                    <a:pt x="90" y="177"/>
                  </a:cubicBezTo>
                  <a:cubicBezTo>
                    <a:pt x="35" y="271"/>
                    <a:pt x="35" y="271"/>
                    <a:pt x="35" y="271"/>
                  </a:cubicBezTo>
                  <a:cubicBezTo>
                    <a:pt x="97" y="307"/>
                    <a:pt x="97" y="307"/>
                    <a:pt x="97" y="307"/>
                  </a:cubicBezTo>
                  <a:cubicBezTo>
                    <a:pt x="95" y="314"/>
                    <a:pt x="92" y="321"/>
                    <a:pt x="90" y="328"/>
                  </a:cubicBezTo>
                  <a:cubicBezTo>
                    <a:pt x="19" y="316"/>
                    <a:pt x="19" y="316"/>
                    <a:pt x="19" y="316"/>
                  </a:cubicBezTo>
                  <a:cubicBezTo>
                    <a:pt x="0" y="423"/>
                    <a:pt x="0" y="423"/>
                    <a:pt x="0" y="423"/>
                  </a:cubicBezTo>
                  <a:cubicBezTo>
                    <a:pt x="71" y="436"/>
                    <a:pt x="71" y="436"/>
                    <a:pt x="71" y="436"/>
                  </a:cubicBezTo>
                  <a:cubicBezTo>
                    <a:pt x="71" y="440"/>
                    <a:pt x="71" y="443"/>
                    <a:pt x="71" y="447"/>
                  </a:cubicBezTo>
                  <a:cubicBezTo>
                    <a:pt x="71" y="451"/>
                    <a:pt x="71" y="455"/>
                    <a:pt x="71" y="459"/>
                  </a:cubicBezTo>
                  <a:cubicBezTo>
                    <a:pt x="0" y="471"/>
                    <a:pt x="0" y="471"/>
                    <a:pt x="0" y="471"/>
                  </a:cubicBezTo>
                  <a:cubicBezTo>
                    <a:pt x="19" y="579"/>
                    <a:pt x="19" y="579"/>
                    <a:pt x="19" y="579"/>
                  </a:cubicBezTo>
                  <a:cubicBezTo>
                    <a:pt x="90" y="566"/>
                    <a:pt x="90" y="566"/>
                    <a:pt x="90" y="566"/>
                  </a:cubicBezTo>
                  <a:cubicBezTo>
                    <a:pt x="92" y="573"/>
                    <a:pt x="95" y="580"/>
                    <a:pt x="97" y="587"/>
                  </a:cubicBezTo>
                  <a:cubicBezTo>
                    <a:pt x="35" y="623"/>
                    <a:pt x="35" y="623"/>
                    <a:pt x="35" y="623"/>
                  </a:cubicBezTo>
                  <a:cubicBezTo>
                    <a:pt x="90" y="718"/>
                    <a:pt x="90" y="718"/>
                    <a:pt x="90" y="718"/>
                  </a:cubicBezTo>
                  <a:cubicBezTo>
                    <a:pt x="152" y="682"/>
                    <a:pt x="152" y="682"/>
                    <a:pt x="152" y="682"/>
                  </a:cubicBezTo>
                  <a:cubicBezTo>
                    <a:pt x="157" y="688"/>
                    <a:pt x="162" y="694"/>
                    <a:pt x="167" y="699"/>
                  </a:cubicBezTo>
                  <a:cubicBezTo>
                    <a:pt x="120" y="754"/>
                    <a:pt x="120" y="754"/>
                    <a:pt x="120" y="754"/>
                  </a:cubicBezTo>
                  <a:cubicBezTo>
                    <a:pt x="204" y="825"/>
                    <a:pt x="204" y="825"/>
                    <a:pt x="204" y="825"/>
                  </a:cubicBezTo>
                  <a:cubicBezTo>
                    <a:pt x="250" y="769"/>
                    <a:pt x="250" y="769"/>
                    <a:pt x="250" y="769"/>
                  </a:cubicBezTo>
                  <a:cubicBezTo>
                    <a:pt x="257" y="773"/>
                    <a:pt x="263" y="777"/>
                    <a:pt x="270" y="781"/>
                  </a:cubicBezTo>
                  <a:cubicBezTo>
                    <a:pt x="245" y="849"/>
                    <a:pt x="245" y="849"/>
                    <a:pt x="245" y="849"/>
                  </a:cubicBezTo>
                  <a:cubicBezTo>
                    <a:pt x="348" y="886"/>
                    <a:pt x="348" y="886"/>
                    <a:pt x="348" y="886"/>
                  </a:cubicBezTo>
                  <a:cubicBezTo>
                    <a:pt x="372" y="818"/>
                    <a:pt x="372" y="818"/>
                    <a:pt x="372" y="818"/>
                  </a:cubicBezTo>
                  <a:cubicBezTo>
                    <a:pt x="380" y="820"/>
                    <a:pt x="387" y="821"/>
                    <a:pt x="395" y="822"/>
                  </a:cubicBezTo>
                  <a:cubicBezTo>
                    <a:pt x="395" y="894"/>
                    <a:pt x="395" y="894"/>
                    <a:pt x="395" y="894"/>
                  </a:cubicBezTo>
                  <a:cubicBezTo>
                    <a:pt x="504" y="894"/>
                    <a:pt x="504" y="894"/>
                    <a:pt x="504" y="894"/>
                  </a:cubicBezTo>
                  <a:cubicBezTo>
                    <a:pt x="504" y="822"/>
                    <a:pt x="504" y="822"/>
                    <a:pt x="504" y="822"/>
                  </a:cubicBezTo>
                  <a:cubicBezTo>
                    <a:pt x="511" y="821"/>
                    <a:pt x="519" y="820"/>
                    <a:pt x="526" y="818"/>
                  </a:cubicBezTo>
                  <a:cubicBezTo>
                    <a:pt x="551" y="886"/>
                    <a:pt x="551" y="886"/>
                    <a:pt x="551" y="886"/>
                  </a:cubicBezTo>
                  <a:cubicBezTo>
                    <a:pt x="653" y="848"/>
                    <a:pt x="653" y="848"/>
                    <a:pt x="653" y="848"/>
                  </a:cubicBezTo>
                  <a:cubicBezTo>
                    <a:pt x="629" y="781"/>
                    <a:pt x="629" y="781"/>
                    <a:pt x="629" y="781"/>
                  </a:cubicBezTo>
                  <a:cubicBezTo>
                    <a:pt x="635" y="777"/>
                    <a:pt x="642" y="773"/>
                    <a:pt x="648" y="769"/>
                  </a:cubicBezTo>
                  <a:cubicBezTo>
                    <a:pt x="695" y="825"/>
                    <a:pt x="695" y="825"/>
                    <a:pt x="695" y="825"/>
                  </a:cubicBezTo>
                  <a:cubicBezTo>
                    <a:pt x="778" y="754"/>
                    <a:pt x="778" y="754"/>
                    <a:pt x="778" y="754"/>
                  </a:cubicBezTo>
                  <a:cubicBezTo>
                    <a:pt x="732" y="699"/>
                    <a:pt x="732" y="699"/>
                    <a:pt x="732" y="699"/>
                  </a:cubicBezTo>
                  <a:cubicBezTo>
                    <a:pt x="737" y="694"/>
                    <a:pt x="742" y="688"/>
                    <a:pt x="746" y="682"/>
                  </a:cubicBezTo>
                  <a:cubicBezTo>
                    <a:pt x="809" y="718"/>
                    <a:pt x="809" y="718"/>
                    <a:pt x="809" y="718"/>
                  </a:cubicBezTo>
                  <a:cubicBezTo>
                    <a:pt x="864" y="623"/>
                    <a:pt x="864" y="623"/>
                    <a:pt x="864" y="623"/>
                  </a:cubicBezTo>
                  <a:cubicBezTo>
                    <a:pt x="801" y="587"/>
                    <a:pt x="801" y="587"/>
                    <a:pt x="801" y="587"/>
                  </a:cubicBezTo>
                  <a:cubicBezTo>
                    <a:pt x="804" y="580"/>
                    <a:pt x="806" y="573"/>
                    <a:pt x="809" y="566"/>
                  </a:cubicBezTo>
                  <a:cubicBezTo>
                    <a:pt x="880" y="579"/>
                    <a:pt x="880" y="579"/>
                    <a:pt x="880" y="579"/>
                  </a:cubicBezTo>
                  <a:cubicBezTo>
                    <a:pt x="899" y="471"/>
                    <a:pt x="899" y="471"/>
                    <a:pt x="899" y="471"/>
                  </a:cubicBezTo>
                  <a:cubicBezTo>
                    <a:pt x="828" y="459"/>
                    <a:pt x="828" y="459"/>
                    <a:pt x="828" y="459"/>
                  </a:cubicBezTo>
                  <a:cubicBezTo>
                    <a:pt x="828" y="455"/>
                    <a:pt x="828" y="451"/>
                    <a:pt x="828" y="447"/>
                  </a:cubicBezTo>
                  <a:close/>
                  <a:moveTo>
                    <a:pt x="499" y="149"/>
                  </a:moveTo>
                  <a:cubicBezTo>
                    <a:pt x="572" y="161"/>
                    <a:pt x="637" y="200"/>
                    <a:pt x="683" y="255"/>
                  </a:cubicBezTo>
                  <a:cubicBezTo>
                    <a:pt x="586" y="311"/>
                    <a:pt x="586" y="311"/>
                    <a:pt x="586" y="311"/>
                  </a:cubicBezTo>
                  <a:cubicBezTo>
                    <a:pt x="562" y="287"/>
                    <a:pt x="532" y="270"/>
                    <a:pt x="499" y="261"/>
                  </a:cubicBezTo>
                  <a:lnTo>
                    <a:pt x="499" y="149"/>
                  </a:lnTo>
                  <a:close/>
                  <a:moveTo>
                    <a:pt x="566" y="357"/>
                  </a:moveTo>
                  <a:cubicBezTo>
                    <a:pt x="562" y="352"/>
                    <a:pt x="558" y="348"/>
                    <a:pt x="554" y="343"/>
                  </a:cubicBezTo>
                  <a:cubicBezTo>
                    <a:pt x="564" y="333"/>
                    <a:pt x="564" y="333"/>
                    <a:pt x="564" y="333"/>
                  </a:cubicBezTo>
                  <a:cubicBezTo>
                    <a:pt x="568" y="338"/>
                    <a:pt x="573" y="343"/>
                    <a:pt x="577" y="348"/>
                  </a:cubicBezTo>
                  <a:lnTo>
                    <a:pt x="566" y="357"/>
                  </a:lnTo>
                  <a:close/>
                  <a:moveTo>
                    <a:pt x="568" y="558"/>
                  </a:moveTo>
                  <a:cubicBezTo>
                    <a:pt x="563" y="562"/>
                    <a:pt x="558" y="567"/>
                    <a:pt x="553" y="571"/>
                  </a:cubicBezTo>
                  <a:cubicBezTo>
                    <a:pt x="544" y="560"/>
                    <a:pt x="544" y="560"/>
                    <a:pt x="544" y="560"/>
                  </a:cubicBezTo>
                  <a:cubicBezTo>
                    <a:pt x="548" y="556"/>
                    <a:pt x="553" y="552"/>
                    <a:pt x="557" y="548"/>
                  </a:cubicBezTo>
                  <a:lnTo>
                    <a:pt x="568" y="558"/>
                  </a:lnTo>
                  <a:close/>
                  <a:moveTo>
                    <a:pt x="584" y="389"/>
                  </a:moveTo>
                  <a:cubicBezTo>
                    <a:pt x="582" y="383"/>
                    <a:pt x="579" y="377"/>
                    <a:pt x="576" y="372"/>
                  </a:cubicBezTo>
                  <a:cubicBezTo>
                    <a:pt x="588" y="365"/>
                    <a:pt x="588" y="365"/>
                    <a:pt x="588" y="365"/>
                  </a:cubicBezTo>
                  <a:cubicBezTo>
                    <a:pt x="592" y="371"/>
                    <a:pt x="595" y="377"/>
                    <a:pt x="598" y="383"/>
                  </a:cubicBezTo>
                  <a:lnTo>
                    <a:pt x="584" y="389"/>
                  </a:lnTo>
                  <a:close/>
                  <a:moveTo>
                    <a:pt x="605" y="402"/>
                  </a:moveTo>
                  <a:cubicBezTo>
                    <a:pt x="606" y="408"/>
                    <a:pt x="608" y="415"/>
                    <a:pt x="609" y="422"/>
                  </a:cubicBezTo>
                  <a:cubicBezTo>
                    <a:pt x="595" y="424"/>
                    <a:pt x="595" y="424"/>
                    <a:pt x="595" y="424"/>
                  </a:cubicBezTo>
                  <a:cubicBezTo>
                    <a:pt x="594" y="418"/>
                    <a:pt x="592" y="412"/>
                    <a:pt x="591" y="406"/>
                  </a:cubicBezTo>
                  <a:lnTo>
                    <a:pt x="605" y="402"/>
                  </a:lnTo>
                  <a:close/>
                  <a:moveTo>
                    <a:pt x="579" y="518"/>
                  </a:moveTo>
                  <a:cubicBezTo>
                    <a:pt x="591" y="525"/>
                    <a:pt x="591" y="525"/>
                    <a:pt x="591" y="525"/>
                  </a:cubicBezTo>
                  <a:cubicBezTo>
                    <a:pt x="588" y="531"/>
                    <a:pt x="584" y="536"/>
                    <a:pt x="580" y="542"/>
                  </a:cubicBezTo>
                  <a:cubicBezTo>
                    <a:pt x="569" y="533"/>
                    <a:pt x="569" y="533"/>
                    <a:pt x="569" y="533"/>
                  </a:cubicBezTo>
                  <a:cubicBezTo>
                    <a:pt x="572" y="528"/>
                    <a:pt x="576" y="523"/>
                    <a:pt x="579" y="518"/>
                  </a:cubicBezTo>
                  <a:close/>
                  <a:moveTo>
                    <a:pt x="586" y="501"/>
                  </a:moveTo>
                  <a:cubicBezTo>
                    <a:pt x="589" y="495"/>
                    <a:pt x="590" y="490"/>
                    <a:pt x="592" y="484"/>
                  </a:cubicBezTo>
                  <a:cubicBezTo>
                    <a:pt x="606" y="487"/>
                    <a:pt x="606" y="487"/>
                    <a:pt x="606" y="487"/>
                  </a:cubicBezTo>
                  <a:cubicBezTo>
                    <a:pt x="604" y="494"/>
                    <a:pt x="602" y="500"/>
                    <a:pt x="600" y="507"/>
                  </a:cubicBezTo>
                  <a:lnTo>
                    <a:pt x="586" y="501"/>
                  </a:lnTo>
                  <a:close/>
                  <a:moveTo>
                    <a:pt x="595" y="466"/>
                  </a:moveTo>
                  <a:cubicBezTo>
                    <a:pt x="596" y="460"/>
                    <a:pt x="597" y="453"/>
                    <a:pt x="597" y="447"/>
                  </a:cubicBezTo>
                  <a:cubicBezTo>
                    <a:pt x="597" y="446"/>
                    <a:pt x="596" y="444"/>
                    <a:pt x="596" y="442"/>
                  </a:cubicBezTo>
                  <a:cubicBezTo>
                    <a:pt x="611" y="442"/>
                    <a:pt x="611" y="442"/>
                    <a:pt x="611" y="442"/>
                  </a:cubicBezTo>
                  <a:cubicBezTo>
                    <a:pt x="611" y="444"/>
                    <a:pt x="611" y="445"/>
                    <a:pt x="611" y="447"/>
                  </a:cubicBezTo>
                  <a:cubicBezTo>
                    <a:pt x="611" y="454"/>
                    <a:pt x="611" y="461"/>
                    <a:pt x="610" y="467"/>
                  </a:cubicBezTo>
                  <a:lnTo>
                    <a:pt x="595" y="466"/>
                  </a:lnTo>
                  <a:close/>
                  <a:moveTo>
                    <a:pt x="549" y="320"/>
                  </a:moveTo>
                  <a:cubicBezTo>
                    <a:pt x="540" y="331"/>
                    <a:pt x="540" y="331"/>
                    <a:pt x="540" y="331"/>
                  </a:cubicBezTo>
                  <a:cubicBezTo>
                    <a:pt x="535" y="327"/>
                    <a:pt x="530" y="324"/>
                    <a:pt x="525" y="321"/>
                  </a:cubicBezTo>
                  <a:cubicBezTo>
                    <a:pt x="532" y="308"/>
                    <a:pt x="532" y="308"/>
                    <a:pt x="532" y="308"/>
                  </a:cubicBezTo>
                  <a:cubicBezTo>
                    <a:pt x="538" y="312"/>
                    <a:pt x="543" y="315"/>
                    <a:pt x="549" y="320"/>
                  </a:cubicBezTo>
                  <a:close/>
                  <a:moveTo>
                    <a:pt x="495" y="292"/>
                  </a:moveTo>
                  <a:cubicBezTo>
                    <a:pt x="501" y="294"/>
                    <a:pt x="508" y="296"/>
                    <a:pt x="514" y="299"/>
                  </a:cubicBezTo>
                  <a:cubicBezTo>
                    <a:pt x="508" y="312"/>
                    <a:pt x="508" y="312"/>
                    <a:pt x="508" y="312"/>
                  </a:cubicBezTo>
                  <a:cubicBezTo>
                    <a:pt x="503" y="310"/>
                    <a:pt x="497" y="308"/>
                    <a:pt x="491" y="306"/>
                  </a:cubicBezTo>
                  <a:lnTo>
                    <a:pt x="495" y="292"/>
                  </a:lnTo>
                  <a:close/>
                  <a:moveTo>
                    <a:pt x="455" y="286"/>
                  </a:moveTo>
                  <a:cubicBezTo>
                    <a:pt x="462" y="286"/>
                    <a:pt x="469" y="286"/>
                    <a:pt x="475" y="288"/>
                  </a:cubicBezTo>
                  <a:cubicBezTo>
                    <a:pt x="473" y="302"/>
                    <a:pt x="473" y="302"/>
                    <a:pt x="473" y="302"/>
                  </a:cubicBezTo>
                  <a:cubicBezTo>
                    <a:pt x="467" y="301"/>
                    <a:pt x="461" y="300"/>
                    <a:pt x="455" y="300"/>
                  </a:cubicBezTo>
                  <a:lnTo>
                    <a:pt x="455" y="286"/>
                  </a:lnTo>
                  <a:close/>
                  <a:moveTo>
                    <a:pt x="554" y="447"/>
                  </a:moveTo>
                  <a:cubicBezTo>
                    <a:pt x="554" y="505"/>
                    <a:pt x="507" y="552"/>
                    <a:pt x="449" y="552"/>
                  </a:cubicBezTo>
                  <a:cubicBezTo>
                    <a:pt x="391" y="552"/>
                    <a:pt x="344" y="505"/>
                    <a:pt x="344" y="447"/>
                  </a:cubicBezTo>
                  <a:cubicBezTo>
                    <a:pt x="344" y="389"/>
                    <a:pt x="391" y="342"/>
                    <a:pt x="449" y="342"/>
                  </a:cubicBezTo>
                  <a:cubicBezTo>
                    <a:pt x="507" y="342"/>
                    <a:pt x="554" y="389"/>
                    <a:pt x="554" y="447"/>
                  </a:cubicBezTo>
                  <a:close/>
                  <a:moveTo>
                    <a:pt x="537" y="583"/>
                  </a:moveTo>
                  <a:cubicBezTo>
                    <a:pt x="531" y="587"/>
                    <a:pt x="525" y="590"/>
                    <a:pt x="519" y="593"/>
                  </a:cubicBezTo>
                  <a:cubicBezTo>
                    <a:pt x="513" y="580"/>
                    <a:pt x="513" y="580"/>
                    <a:pt x="513" y="580"/>
                  </a:cubicBezTo>
                  <a:cubicBezTo>
                    <a:pt x="518" y="578"/>
                    <a:pt x="524" y="575"/>
                    <a:pt x="529" y="571"/>
                  </a:cubicBezTo>
                  <a:lnTo>
                    <a:pt x="537" y="583"/>
                  </a:lnTo>
                  <a:close/>
                  <a:moveTo>
                    <a:pt x="388" y="581"/>
                  </a:moveTo>
                  <a:cubicBezTo>
                    <a:pt x="382" y="594"/>
                    <a:pt x="382" y="594"/>
                    <a:pt x="382" y="594"/>
                  </a:cubicBezTo>
                  <a:cubicBezTo>
                    <a:pt x="376" y="592"/>
                    <a:pt x="370" y="588"/>
                    <a:pt x="364" y="585"/>
                  </a:cubicBezTo>
                  <a:cubicBezTo>
                    <a:pt x="372" y="573"/>
                    <a:pt x="372" y="573"/>
                    <a:pt x="372" y="573"/>
                  </a:cubicBezTo>
                  <a:cubicBezTo>
                    <a:pt x="377" y="576"/>
                    <a:pt x="382" y="579"/>
                    <a:pt x="388" y="581"/>
                  </a:cubicBezTo>
                  <a:close/>
                  <a:moveTo>
                    <a:pt x="306" y="413"/>
                  </a:moveTo>
                  <a:cubicBezTo>
                    <a:pt x="305" y="419"/>
                    <a:pt x="303" y="425"/>
                    <a:pt x="303" y="431"/>
                  </a:cubicBezTo>
                  <a:cubicBezTo>
                    <a:pt x="288" y="430"/>
                    <a:pt x="288" y="430"/>
                    <a:pt x="288" y="430"/>
                  </a:cubicBezTo>
                  <a:cubicBezTo>
                    <a:pt x="289" y="423"/>
                    <a:pt x="290" y="416"/>
                    <a:pt x="292" y="410"/>
                  </a:cubicBezTo>
                  <a:lnTo>
                    <a:pt x="306" y="413"/>
                  </a:lnTo>
                  <a:close/>
                  <a:moveTo>
                    <a:pt x="298" y="391"/>
                  </a:moveTo>
                  <a:cubicBezTo>
                    <a:pt x="300" y="384"/>
                    <a:pt x="303" y="378"/>
                    <a:pt x="306" y="372"/>
                  </a:cubicBezTo>
                  <a:cubicBezTo>
                    <a:pt x="319" y="379"/>
                    <a:pt x="319" y="379"/>
                    <a:pt x="319" y="379"/>
                  </a:cubicBezTo>
                  <a:cubicBezTo>
                    <a:pt x="316" y="384"/>
                    <a:pt x="313" y="390"/>
                    <a:pt x="311" y="396"/>
                  </a:cubicBezTo>
                  <a:lnTo>
                    <a:pt x="298" y="391"/>
                  </a:lnTo>
                  <a:close/>
                  <a:moveTo>
                    <a:pt x="302" y="450"/>
                  </a:moveTo>
                  <a:cubicBezTo>
                    <a:pt x="302" y="456"/>
                    <a:pt x="303" y="462"/>
                    <a:pt x="303" y="468"/>
                  </a:cubicBezTo>
                  <a:cubicBezTo>
                    <a:pt x="289" y="470"/>
                    <a:pt x="289" y="470"/>
                    <a:pt x="289" y="470"/>
                  </a:cubicBezTo>
                  <a:cubicBezTo>
                    <a:pt x="288" y="464"/>
                    <a:pt x="288" y="457"/>
                    <a:pt x="288" y="450"/>
                  </a:cubicBezTo>
                  <a:lnTo>
                    <a:pt x="302" y="450"/>
                  </a:lnTo>
                  <a:close/>
                  <a:moveTo>
                    <a:pt x="307" y="486"/>
                  </a:moveTo>
                  <a:cubicBezTo>
                    <a:pt x="309" y="492"/>
                    <a:pt x="311" y="498"/>
                    <a:pt x="313" y="504"/>
                  </a:cubicBezTo>
                  <a:cubicBezTo>
                    <a:pt x="300" y="509"/>
                    <a:pt x="300" y="509"/>
                    <a:pt x="300" y="509"/>
                  </a:cubicBezTo>
                  <a:cubicBezTo>
                    <a:pt x="297" y="503"/>
                    <a:pt x="295" y="496"/>
                    <a:pt x="293" y="490"/>
                  </a:cubicBezTo>
                  <a:lnTo>
                    <a:pt x="307" y="486"/>
                  </a:lnTo>
                  <a:close/>
                  <a:moveTo>
                    <a:pt x="321" y="520"/>
                  </a:moveTo>
                  <a:cubicBezTo>
                    <a:pt x="324" y="525"/>
                    <a:pt x="328" y="531"/>
                    <a:pt x="331" y="535"/>
                  </a:cubicBezTo>
                  <a:cubicBezTo>
                    <a:pt x="320" y="544"/>
                    <a:pt x="320" y="544"/>
                    <a:pt x="320" y="544"/>
                  </a:cubicBezTo>
                  <a:cubicBezTo>
                    <a:pt x="316" y="539"/>
                    <a:pt x="312" y="533"/>
                    <a:pt x="309" y="527"/>
                  </a:cubicBezTo>
                  <a:lnTo>
                    <a:pt x="321" y="520"/>
                  </a:lnTo>
                  <a:close/>
                  <a:moveTo>
                    <a:pt x="328" y="363"/>
                  </a:moveTo>
                  <a:cubicBezTo>
                    <a:pt x="316" y="355"/>
                    <a:pt x="316" y="355"/>
                    <a:pt x="316" y="355"/>
                  </a:cubicBezTo>
                  <a:cubicBezTo>
                    <a:pt x="320" y="349"/>
                    <a:pt x="325" y="344"/>
                    <a:pt x="329" y="339"/>
                  </a:cubicBezTo>
                  <a:cubicBezTo>
                    <a:pt x="340" y="349"/>
                    <a:pt x="340" y="349"/>
                    <a:pt x="340" y="349"/>
                  </a:cubicBezTo>
                  <a:cubicBezTo>
                    <a:pt x="336" y="353"/>
                    <a:pt x="332" y="358"/>
                    <a:pt x="328" y="363"/>
                  </a:cubicBezTo>
                  <a:close/>
                  <a:moveTo>
                    <a:pt x="343" y="549"/>
                  </a:moveTo>
                  <a:cubicBezTo>
                    <a:pt x="347" y="554"/>
                    <a:pt x="352" y="558"/>
                    <a:pt x="357" y="562"/>
                  </a:cubicBezTo>
                  <a:cubicBezTo>
                    <a:pt x="348" y="573"/>
                    <a:pt x="348" y="573"/>
                    <a:pt x="348" y="573"/>
                  </a:cubicBezTo>
                  <a:cubicBezTo>
                    <a:pt x="342" y="569"/>
                    <a:pt x="337" y="564"/>
                    <a:pt x="333" y="559"/>
                  </a:cubicBezTo>
                  <a:lnTo>
                    <a:pt x="343" y="549"/>
                  </a:lnTo>
                  <a:close/>
                  <a:moveTo>
                    <a:pt x="343" y="325"/>
                  </a:moveTo>
                  <a:cubicBezTo>
                    <a:pt x="349" y="320"/>
                    <a:pt x="354" y="316"/>
                    <a:pt x="359" y="313"/>
                  </a:cubicBezTo>
                  <a:cubicBezTo>
                    <a:pt x="368" y="325"/>
                    <a:pt x="368" y="325"/>
                    <a:pt x="368" y="325"/>
                  </a:cubicBezTo>
                  <a:cubicBezTo>
                    <a:pt x="362" y="328"/>
                    <a:pt x="358" y="332"/>
                    <a:pt x="353" y="336"/>
                  </a:cubicBezTo>
                  <a:lnTo>
                    <a:pt x="343" y="325"/>
                  </a:lnTo>
                  <a:close/>
                  <a:moveTo>
                    <a:pt x="435" y="286"/>
                  </a:moveTo>
                  <a:cubicBezTo>
                    <a:pt x="436" y="301"/>
                    <a:pt x="436" y="301"/>
                    <a:pt x="436" y="301"/>
                  </a:cubicBezTo>
                  <a:cubicBezTo>
                    <a:pt x="430" y="301"/>
                    <a:pt x="424" y="302"/>
                    <a:pt x="418" y="303"/>
                  </a:cubicBezTo>
                  <a:cubicBezTo>
                    <a:pt x="415" y="289"/>
                    <a:pt x="415" y="289"/>
                    <a:pt x="415" y="289"/>
                  </a:cubicBezTo>
                  <a:cubicBezTo>
                    <a:pt x="422" y="288"/>
                    <a:pt x="428" y="287"/>
                    <a:pt x="435" y="286"/>
                  </a:cubicBezTo>
                  <a:close/>
                  <a:moveTo>
                    <a:pt x="383" y="315"/>
                  </a:moveTo>
                  <a:cubicBezTo>
                    <a:pt x="377" y="302"/>
                    <a:pt x="377" y="302"/>
                    <a:pt x="377" y="302"/>
                  </a:cubicBezTo>
                  <a:cubicBezTo>
                    <a:pt x="383" y="299"/>
                    <a:pt x="389" y="297"/>
                    <a:pt x="396" y="295"/>
                  </a:cubicBezTo>
                  <a:cubicBezTo>
                    <a:pt x="400" y="308"/>
                    <a:pt x="400" y="308"/>
                    <a:pt x="400" y="308"/>
                  </a:cubicBezTo>
                  <a:cubicBezTo>
                    <a:pt x="395" y="310"/>
                    <a:pt x="389" y="313"/>
                    <a:pt x="383" y="315"/>
                  </a:cubicBezTo>
                  <a:close/>
                  <a:moveTo>
                    <a:pt x="400" y="149"/>
                  </a:moveTo>
                  <a:cubicBezTo>
                    <a:pt x="400" y="261"/>
                    <a:pt x="400" y="261"/>
                    <a:pt x="400" y="261"/>
                  </a:cubicBezTo>
                  <a:cubicBezTo>
                    <a:pt x="366" y="270"/>
                    <a:pt x="336" y="287"/>
                    <a:pt x="312" y="311"/>
                  </a:cubicBezTo>
                  <a:cubicBezTo>
                    <a:pt x="216" y="255"/>
                    <a:pt x="216" y="255"/>
                    <a:pt x="216" y="255"/>
                  </a:cubicBezTo>
                  <a:cubicBezTo>
                    <a:pt x="261" y="200"/>
                    <a:pt x="326" y="161"/>
                    <a:pt x="400" y="149"/>
                  </a:cubicBezTo>
                  <a:close/>
                  <a:moveTo>
                    <a:pt x="166" y="554"/>
                  </a:moveTo>
                  <a:cubicBezTo>
                    <a:pt x="154" y="520"/>
                    <a:pt x="147" y="485"/>
                    <a:pt x="147" y="447"/>
                  </a:cubicBezTo>
                  <a:cubicBezTo>
                    <a:pt x="147" y="410"/>
                    <a:pt x="154" y="374"/>
                    <a:pt x="166" y="341"/>
                  </a:cubicBezTo>
                  <a:cubicBezTo>
                    <a:pt x="263" y="397"/>
                    <a:pt x="263" y="397"/>
                    <a:pt x="263" y="397"/>
                  </a:cubicBezTo>
                  <a:cubicBezTo>
                    <a:pt x="259" y="413"/>
                    <a:pt x="256" y="430"/>
                    <a:pt x="256" y="447"/>
                  </a:cubicBezTo>
                  <a:cubicBezTo>
                    <a:pt x="256" y="465"/>
                    <a:pt x="259" y="482"/>
                    <a:pt x="263" y="498"/>
                  </a:cubicBezTo>
                  <a:lnTo>
                    <a:pt x="166" y="554"/>
                  </a:lnTo>
                  <a:close/>
                  <a:moveTo>
                    <a:pt x="400" y="745"/>
                  </a:moveTo>
                  <a:cubicBezTo>
                    <a:pt x="326" y="733"/>
                    <a:pt x="261" y="695"/>
                    <a:pt x="216" y="639"/>
                  </a:cubicBezTo>
                  <a:cubicBezTo>
                    <a:pt x="312" y="583"/>
                    <a:pt x="312" y="583"/>
                    <a:pt x="312" y="583"/>
                  </a:cubicBezTo>
                  <a:cubicBezTo>
                    <a:pt x="336" y="607"/>
                    <a:pt x="366" y="625"/>
                    <a:pt x="400" y="634"/>
                  </a:cubicBezTo>
                  <a:lnTo>
                    <a:pt x="400" y="745"/>
                  </a:lnTo>
                  <a:close/>
                  <a:moveTo>
                    <a:pt x="420" y="606"/>
                  </a:moveTo>
                  <a:cubicBezTo>
                    <a:pt x="414" y="605"/>
                    <a:pt x="407" y="604"/>
                    <a:pt x="401" y="602"/>
                  </a:cubicBezTo>
                  <a:cubicBezTo>
                    <a:pt x="405" y="588"/>
                    <a:pt x="405" y="588"/>
                    <a:pt x="405" y="588"/>
                  </a:cubicBezTo>
                  <a:cubicBezTo>
                    <a:pt x="411" y="590"/>
                    <a:pt x="417" y="591"/>
                    <a:pt x="423" y="592"/>
                  </a:cubicBezTo>
                  <a:lnTo>
                    <a:pt x="420" y="606"/>
                  </a:lnTo>
                  <a:close/>
                  <a:moveTo>
                    <a:pt x="449" y="609"/>
                  </a:moveTo>
                  <a:cubicBezTo>
                    <a:pt x="446" y="609"/>
                    <a:pt x="443" y="609"/>
                    <a:pt x="441" y="609"/>
                  </a:cubicBezTo>
                  <a:cubicBezTo>
                    <a:pt x="441" y="594"/>
                    <a:pt x="441" y="594"/>
                    <a:pt x="441" y="594"/>
                  </a:cubicBezTo>
                  <a:cubicBezTo>
                    <a:pt x="447" y="595"/>
                    <a:pt x="454" y="595"/>
                    <a:pt x="460" y="594"/>
                  </a:cubicBezTo>
                  <a:cubicBezTo>
                    <a:pt x="461" y="609"/>
                    <a:pt x="461" y="609"/>
                    <a:pt x="461" y="609"/>
                  </a:cubicBezTo>
                  <a:cubicBezTo>
                    <a:pt x="457" y="609"/>
                    <a:pt x="453" y="609"/>
                    <a:pt x="449" y="609"/>
                  </a:cubicBezTo>
                  <a:close/>
                  <a:moveTo>
                    <a:pt x="478" y="592"/>
                  </a:moveTo>
                  <a:cubicBezTo>
                    <a:pt x="484" y="591"/>
                    <a:pt x="490" y="589"/>
                    <a:pt x="496" y="587"/>
                  </a:cubicBezTo>
                  <a:cubicBezTo>
                    <a:pt x="500" y="601"/>
                    <a:pt x="500" y="601"/>
                    <a:pt x="500" y="601"/>
                  </a:cubicBezTo>
                  <a:cubicBezTo>
                    <a:pt x="494" y="603"/>
                    <a:pt x="487" y="605"/>
                    <a:pt x="481" y="606"/>
                  </a:cubicBezTo>
                  <a:lnTo>
                    <a:pt x="478" y="592"/>
                  </a:lnTo>
                  <a:close/>
                  <a:moveTo>
                    <a:pt x="499" y="745"/>
                  </a:moveTo>
                  <a:cubicBezTo>
                    <a:pt x="499" y="634"/>
                    <a:pt x="499" y="634"/>
                    <a:pt x="499" y="634"/>
                  </a:cubicBezTo>
                  <a:cubicBezTo>
                    <a:pt x="532" y="625"/>
                    <a:pt x="562" y="607"/>
                    <a:pt x="586" y="583"/>
                  </a:cubicBezTo>
                  <a:cubicBezTo>
                    <a:pt x="683" y="639"/>
                    <a:pt x="683" y="639"/>
                    <a:pt x="683" y="639"/>
                  </a:cubicBezTo>
                  <a:cubicBezTo>
                    <a:pt x="637" y="695"/>
                    <a:pt x="572" y="733"/>
                    <a:pt x="499" y="745"/>
                  </a:cubicBezTo>
                  <a:close/>
                  <a:moveTo>
                    <a:pt x="732" y="554"/>
                  </a:moveTo>
                  <a:cubicBezTo>
                    <a:pt x="636" y="498"/>
                    <a:pt x="636" y="498"/>
                    <a:pt x="636" y="498"/>
                  </a:cubicBezTo>
                  <a:cubicBezTo>
                    <a:pt x="640" y="482"/>
                    <a:pt x="642" y="465"/>
                    <a:pt x="642" y="447"/>
                  </a:cubicBezTo>
                  <a:cubicBezTo>
                    <a:pt x="642" y="430"/>
                    <a:pt x="640" y="413"/>
                    <a:pt x="636" y="397"/>
                  </a:cubicBezTo>
                  <a:cubicBezTo>
                    <a:pt x="732" y="341"/>
                    <a:pt x="732" y="341"/>
                    <a:pt x="732" y="341"/>
                  </a:cubicBezTo>
                  <a:cubicBezTo>
                    <a:pt x="745" y="374"/>
                    <a:pt x="752" y="410"/>
                    <a:pt x="752" y="447"/>
                  </a:cubicBezTo>
                  <a:cubicBezTo>
                    <a:pt x="752" y="485"/>
                    <a:pt x="745" y="520"/>
                    <a:pt x="732" y="554"/>
                  </a:cubicBezTo>
                  <a:close/>
                </a:path>
              </a:pathLst>
            </a:custGeom>
            <a:solidFill>
              <a:srgbClr val="4C4B5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Oval 7"/>
            <p:cNvSpPr>
              <a:spLocks noChangeArrowheads="1"/>
            </p:cNvSpPr>
            <p:nvPr/>
          </p:nvSpPr>
          <p:spPr bwMode="auto">
            <a:xfrm>
              <a:off x="5238152" y="4724438"/>
              <a:ext cx="864000" cy="864000"/>
            </a:xfrm>
            <a:prstGeom prst="ellipse">
              <a:avLst/>
            </a:prstGeom>
            <a:solidFill>
              <a:srgbClr val="FFFFFF"/>
            </a:solidFill>
            <a:ln w="1905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grpSp>
        <p:nvGrpSpPr>
          <p:cNvPr id="44" name="组合 43"/>
          <p:cNvGrpSpPr/>
          <p:nvPr/>
        </p:nvGrpSpPr>
        <p:grpSpPr>
          <a:xfrm>
            <a:off x="6345549" y="2929068"/>
            <a:ext cx="1725610" cy="1712650"/>
            <a:chOff x="6345549" y="2929068"/>
            <a:chExt cx="1725610" cy="1712650"/>
          </a:xfrm>
        </p:grpSpPr>
        <p:sp>
          <p:nvSpPr>
            <p:cNvPr id="22" name="Freeform 18"/>
            <p:cNvSpPr>
              <a:spLocks noEditPoints="1"/>
            </p:cNvSpPr>
            <p:nvPr/>
          </p:nvSpPr>
          <p:spPr bwMode="auto">
            <a:xfrm>
              <a:off x="6345549" y="2929068"/>
              <a:ext cx="1725610" cy="1712650"/>
            </a:xfrm>
            <a:custGeom>
              <a:avLst/>
              <a:gdLst>
                <a:gd name="T0" fmla="*/ 664 w 664"/>
                <a:gd name="T1" fmla="*/ 312 h 659"/>
                <a:gd name="T2" fmla="*/ 592 w 664"/>
                <a:gd name="T3" fmla="*/ 226 h 659"/>
                <a:gd name="T4" fmla="*/ 551 w 664"/>
                <a:gd name="T5" fmla="*/ 156 h 659"/>
                <a:gd name="T6" fmla="*/ 513 w 664"/>
                <a:gd name="T7" fmla="*/ 51 h 659"/>
                <a:gd name="T8" fmla="*/ 483 w 664"/>
                <a:gd name="T9" fmla="*/ 33 h 659"/>
                <a:gd name="T10" fmla="*/ 372 w 664"/>
                <a:gd name="T11" fmla="*/ 53 h 659"/>
                <a:gd name="T12" fmla="*/ 292 w 664"/>
                <a:gd name="T13" fmla="*/ 53 h 659"/>
                <a:gd name="T14" fmla="*/ 181 w 664"/>
                <a:gd name="T15" fmla="*/ 33 h 659"/>
                <a:gd name="T16" fmla="*/ 151 w 664"/>
                <a:gd name="T17" fmla="*/ 51 h 659"/>
                <a:gd name="T18" fmla="*/ 113 w 664"/>
                <a:gd name="T19" fmla="*/ 156 h 659"/>
                <a:gd name="T20" fmla="*/ 73 w 664"/>
                <a:gd name="T21" fmla="*/ 226 h 659"/>
                <a:gd name="T22" fmla="*/ 0 w 664"/>
                <a:gd name="T23" fmla="*/ 312 h 659"/>
                <a:gd name="T24" fmla="*/ 53 w 664"/>
                <a:gd name="T25" fmla="*/ 337 h 659"/>
                <a:gd name="T26" fmla="*/ 67 w 664"/>
                <a:gd name="T27" fmla="*/ 417 h 659"/>
                <a:gd name="T28" fmla="*/ 67 w 664"/>
                <a:gd name="T29" fmla="*/ 529 h 659"/>
                <a:gd name="T30" fmla="*/ 89 w 664"/>
                <a:gd name="T31" fmla="*/ 556 h 659"/>
                <a:gd name="T32" fmla="*/ 200 w 664"/>
                <a:gd name="T33" fmla="*/ 575 h 659"/>
                <a:gd name="T34" fmla="*/ 275 w 664"/>
                <a:gd name="T35" fmla="*/ 603 h 659"/>
                <a:gd name="T36" fmla="*/ 372 w 664"/>
                <a:gd name="T37" fmla="*/ 659 h 659"/>
                <a:gd name="T38" fmla="*/ 407 w 664"/>
                <a:gd name="T39" fmla="*/ 653 h 659"/>
                <a:gd name="T40" fmla="*/ 479 w 664"/>
                <a:gd name="T41" fmla="*/ 567 h 659"/>
                <a:gd name="T42" fmla="*/ 540 w 664"/>
                <a:gd name="T43" fmla="*/ 515 h 659"/>
                <a:gd name="T44" fmla="*/ 638 w 664"/>
                <a:gd name="T45" fmla="*/ 459 h 659"/>
                <a:gd name="T46" fmla="*/ 650 w 664"/>
                <a:gd name="T47" fmla="*/ 426 h 659"/>
                <a:gd name="T48" fmla="*/ 611 w 664"/>
                <a:gd name="T49" fmla="*/ 329 h 659"/>
                <a:gd name="T50" fmla="*/ 511 w 664"/>
                <a:gd name="T51" fmla="*/ 201 h 659"/>
                <a:gd name="T52" fmla="*/ 439 w 664"/>
                <a:gd name="T53" fmla="*/ 232 h 659"/>
                <a:gd name="T54" fmla="*/ 439 w 664"/>
                <a:gd name="T55" fmla="*/ 232 h 659"/>
                <a:gd name="T56" fmla="*/ 429 w 664"/>
                <a:gd name="T57" fmla="*/ 222 h 659"/>
                <a:gd name="T58" fmla="*/ 314 w 664"/>
                <a:gd name="T59" fmla="*/ 322 h 659"/>
                <a:gd name="T60" fmla="*/ 235 w 664"/>
                <a:gd name="T61" fmla="*/ 222 h 659"/>
                <a:gd name="T62" fmla="*/ 235 w 664"/>
                <a:gd name="T63" fmla="*/ 222 h 659"/>
                <a:gd name="T64" fmla="*/ 188 w 664"/>
                <a:gd name="T65" fmla="*/ 337 h 659"/>
                <a:gd name="T66" fmla="*/ 325 w 664"/>
                <a:gd name="T67" fmla="*/ 473 h 659"/>
                <a:gd name="T68" fmla="*/ 340 w 664"/>
                <a:gd name="T69" fmla="*/ 347 h 659"/>
                <a:gd name="T70" fmla="*/ 340 w 664"/>
                <a:gd name="T71" fmla="*/ 347 h 659"/>
                <a:gd name="T72" fmla="*/ 476 w 664"/>
                <a:gd name="T73" fmla="*/ 337 h 659"/>
                <a:gd name="T74" fmla="*/ 311 w 664"/>
                <a:gd name="T75" fmla="*/ 110 h 659"/>
                <a:gd name="T76" fmla="*/ 311 w 664"/>
                <a:gd name="T77" fmla="*/ 83 h 659"/>
                <a:gd name="T78" fmla="*/ 108 w 664"/>
                <a:gd name="T79" fmla="*/ 224 h 659"/>
                <a:gd name="T80" fmla="*/ 132 w 664"/>
                <a:gd name="T81" fmla="*/ 420 h 659"/>
                <a:gd name="T82" fmla="*/ 129 w 664"/>
                <a:gd name="T83" fmla="*/ 471 h 659"/>
                <a:gd name="T84" fmla="*/ 311 w 664"/>
                <a:gd name="T85" fmla="*/ 575 h 659"/>
                <a:gd name="T86" fmla="*/ 511 w 664"/>
                <a:gd name="T87" fmla="*/ 457 h 659"/>
                <a:gd name="T88" fmla="*/ 556 w 664"/>
                <a:gd name="T89" fmla="*/ 434 h 659"/>
                <a:gd name="T90" fmla="*/ 532 w 664"/>
                <a:gd name="T91" fmla="*/ 238 h 659"/>
                <a:gd name="T92" fmla="*/ 556 w 664"/>
                <a:gd name="T93" fmla="*/ 43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4" h="659">
                  <a:moveTo>
                    <a:pt x="611" y="329"/>
                  </a:moveTo>
                  <a:cubicBezTo>
                    <a:pt x="611" y="326"/>
                    <a:pt x="611" y="324"/>
                    <a:pt x="611" y="321"/>
                  </a:cubicBezTo>
                  <a:cubicBezTo>
                    <a:pt x="664" y="312"/>
                    <a:pt x="664" y="312"/>
                    <a:pt x="664" y="312"/>
                  </a:cubicBezTo>
                  <a:cubicBezTo>
                    <a:pt x="650" y="232"/>
                    <a:pt x="650" y="232"/>
                    <a:pt x="650" y="232"/>
                  </a:cubicBezTo>
                  <a:cubicBezTo>
                    <a:pt x="597" y="242"/>
                    <a:pt x="597" y="242"/>
                    <a:pt x="597" y="242"/>
                  </a:cubicBezTo>
                  <a:cubicBezTo>
                    <a:pt x="595" y="236"/>
                    <a:pt x="594" y="231"/>
                    <a:pt x="592" y="226"/>
                  </a:cubicBezTo>
                  <a:cubicBezTo>
                    <a:pt x="638" y="199"/>
                    <a:pt x="638" y="199"/>
                    <a:pt x="638" y="199"/>
                  </a:cubicBezTo>
                  <a:cubicBezTo>
                    <a:pt x="597" y="129"/>
                    <a:pt x="597" y="129"/>
                    <a:pt x="597" y="129"/>
                  </a:cubicBezTo>
                  <a:cubicBezTo>
                    <a:pt x="551" y="156"/>
                    <a:pt x="551" y="156"/>
                    <a:pt x="551" y="156"/>
                  </a:cubicBezTo>
                  <a:cubicBezTo>
                    <a:pt x="548" y="152"/>
                    <a:pt x="544" y="148"/>
                    <a:pt x="540" y="143"/>
                  </a:cubicBezTo>
                  <a:cubicBezTo>
                    <a:pt x="575" y="103"/>
                    <a:pt x="575" y="103"/>
                    <a:pt x="575" y="103"/>
                  </a:cubicBezTo>
                  <a:cubicBezTo>
                    <a:pt x="513" y="51"/>
                    <a:pt x="513" y="51"/>
                    <a:pt x="513" y="51"/>
                  </a:cubicBezTo>
                  <a:cubicBezTo>
                    <a:pt x="479" y="92"/>
                    <a:pt x="479" y="92"/>
                    <a:pt x="479" y="92"/>
                  </a:cubicBezTo>
                  <a:cubicBezTo>
                    <a:pt x="474" y="89"/>
                    <a:pt x="469" y="86"/>
                    <a:pt x="464" y="83"/>
                  </a:cubicBezTo>
                  <a:cubicBezTo>
                    <a:pt x="483" y="33"/>
                    <a:pt x="483" y="33"/>
                    <a:pt x="483" y="33"/>
                  </a:cubicBezTo>
                  <a:cubicBezTo>
                    <a:pt x="407" y="6"/>
                    <a:pt x="407" y="6"/>
                    <a:pt x="407" y="6"/>
                  </a:cubicBezTo>
                  <a:cubicBezTo>
                    <a:pt x="389" y="56"/>
                    <a:pt x="389" y="56"/>
                    <a:pt x="389" y="56"/>
                  </a:cubicBezTo>
                  <a:cubicBezTo>
                    <a:pt x="383" y="55"/>
                    <a:pt x="378" y="54"/>
                    <a:pt x="372" y="53"/>
                  </a:cubicBezTo>
                  <a:cubicBezTo>
                    <a:pt x="372" y="0"/>
                    <a:pt x="372" y="0"/>
                    <a:pt x="372" y="0"/>
                  </a:cubicBezTo>
                  <a:cubicBezTo>
                    <a:pt x="292" y="0"/>
                    <a:pt x="292" y="0"/>
                    <a:pt x="292" y="0"/>
                  </a:cubicBezTo>
                  <a:cubicBezTo>
                    <a:pt x="292" y="53"/>
                    <a:pt x="292" y="53"/>
                    <a:pt x="292" y="53"/>
                  </a:cubicBezTo>
                  <a:cubicBezTo>
                    <a:pt x="286" y="54"/>
                    <a:pt x="281" y="55"/>
                    <a:pt x="275" y="56"/>
                  </a:cubicBezTo>
                  <a:cubicBezTo>
                    <a:pt x="257" y="6"/>
                    <a:pt x="257" y="6"/>
                    <a:pt x="257" y="6"/>
                  </a:cubicBezTo>
                  <a:cubicBezTo>
                    <a:pt x="181" y="33"/>
                    <a:pt x="181" y="33"/>
                    <a:pt x="181" y="33"/>
                  </a:cubicBezTo>
                  <a:cubicBezTo>
                    <a:pt x="200" y="83"/>
                    <a:pt x="200" y="83"/>
                    <a:pt x="200" y="83"/>
                  </a:cubicBezTo>
                  <a:cubicBezTo>
                    <a:pt x="195" y="86"/>
                    <a:pt x="190" y="89"/>
                    <a:pt x="185" y="92"/>
                  </a:cubicBezTo>
                  <a:cubicBezTo>
                    <a:pt x="151" y="51"/>
                    <a:pt x="151" y="51"/>
                    <a:pt x="151" y="51"/>
                  </a:cubicBezTo>
                  <a:cubicBezTo>
                    <a:pt x="89" y="103"/>
                    <a:pt x="89" y="103"/>
                    <a:pt x="89" y="103"/>
                  </a:cubicBezTo>
                  <a:cubicBezTo>
                    <a:pt x="124" y="143"/>
                    <a:pt x="124" y="143"/>
                    <a:pt x="124" y="143"/>
                  </a:cubicBezTo>
                  <a:cubicBezTo>
                    <a:pt x="120" y="147"/>
                    <a:pt x="116" y="152"/>
                    <a:pt x="113" y="156"/>
                  </a:cubicBezTo>
                  <a:cubicBezTo>
                    <a:pt x="67" y="129"/>
                    <a:pt x="67" y="129"/>
                    <a:pt x="67" y="129"/>
                  </a:cubicBezTo>
                  <a:cubicBezTo>
                    <a:pt x="26" y="199"/>
                    <a:pt x="26" y="199"/>
                    <a:pt x="26" y="199"/>
                  </a:cubicBezTo>
                  <a:cubicBezTo>
                    <a:pt x="73" y="226"/>
                    <a:pt x="73" y="226"/>
                    <a:pt x="73" y="226"/>
                  </a:cubicBezTo>
                  <a:cubicBezTo>
                    <a:pt x="70" y="231"/>
                    <a:pt x="69" y="236"/>
                    <a:pt x="67" y="242"/>
                  </a:cubicBezTo>
                  <a:cubicBezTo>
                    <a:pt x="14" y="232"/>
                    <a:pt x="14" y="232"/>
                    <a:pt x="14" y="232"/>
                  </a:cubicBezTo>
                  <a:cubicBezTo>
                    <a:pt x="0" y="312"/>
                    <a:pt x="0" y="312"/>
                    <a:pt x="0" y="312"/>
                  </a:cubicBezTo>
                  <a:cubicBezTo>
                    <a:pt x="53" y="321"/>
                    <a:pt x="53" y="321"/>
                    <a:pt x="53" y="321"/>
                  </a:cubicBezTo>
                  <a:cubicBezTo>
                    <a:pt x="53" y="324"/>
                    <a:pt x="53" y="326"/>
                    <a:pt x="53" y="329"/>
                  </a:cubicBezTo>
                  <a:cubicBezTo>
                    <a:pt x="53" y="332"/>
                    <a:pt x="53" y="335"/>
                    <a:pt x="53" y="337"/>
                  </a:cubicBezTo>
                  <a:cubicBezTo>
                    <a:pt x="0" y="347"/>
                    <a:pt x="0" y="347"/>
                    <a:pt x="0" y="347"/>
                  </a:cubicBezTo>
                  <a:cubicBezTo>
                    <a:pt x="14" y="426"/>
                    <a:pt x="14" y="426"/>
                    <a:pt x="14" y="426"/>
                  </a:cubicBezTo>
                  <a:cubicBezTo>
                    <a:pt x="67" y="417"/>
                    <a:pt x="67" y="417"/>
                    <a:pt x="67" y="417"/>
                  </a:cubicBezTo>
                  <a:cubicBezTo>
                    <a:pt x="69" y="422"/>
                    <a:pt x="70" y="427"/>
                    <a:pt x="73" y="432"/>
                  </a:cubicBezTo>
                  <a:cubicBezTo>
                    <a:pt x="26" y="459"/>
                    <a:pt x="26" y="459"/>
                    <a:pt x="26" y="459"/>
                  </a:cubicBezTo>
                  <a:cubicBezTo>
                    <a:pt x="67" y="529"/>
                    <a:pt x="67" y="529"/>
                    <a:pt x="67" y="529"/>
                  </a:cubicBezTo>
                  <a:cubicBezTo>
                    <a:pt x="113" y="502"/>
                    <a:pt x="113" y="502"/>
                    <a:pt x="113" y="502"/>
                  </a:cubicBezTo>
                  <a:cubicBezTo>
                    <a:pt x="116" y="507"/>
                    <a:pt x="120" y="511"/>
                    <a:pt x="124" y="515"/>
                  </a:cubicBezTo>
                  <a:cubicBezTo>
                    <a:pt x="89" y="556"/>
                    <a:pt x="89" y="556"/>
                    <a:pt x="89" y="556"/>
                  </a:cubicBezTo>
                  <a:cubicBezTo>
                    <a:pt x="151" y="608"/>
                    <a:pt x="151" y="608"/>
                    <a:pt x="151" y="608"/>
                  </a:cubicBezTo>
                  <a:cubicBezTo>
                    <a:pt x="185" y="567"/>
                    <a:pt x="185" y="567"/>
                    <a:pt x="185" y="567"/>
                  </a:cubicBezTo>
                  <a:cubicBezTo>
                    <a:pt x="190" y="570"/>
                    <a:pt x="195" y="572"/>
                    <a:pt x="200" y="575"/>
                  </a:cubicBezTo>
                  <a:cubicBezTo>
                    <a:pt x="181" y="625"/>
                    <a:pt x="181" y="625"/>
                    <a:pt x="181" y="625"/>
                  </a:cubicBezTo>
                  <a:cubicBezTo>
                    <a:pt x="257" y="653"/>
                    <a:pt x="257" y="653"/>
                    <a:pt x="257" y="653"/>
                  </a:cubicBezTo>
                  <a:cubicBezTo>
                    <a:pt x="275" y="603"/>
                    <a:pt x="275" y="603"/>
                    <a:pt x="275" y="603"/>
                  </a:cubicBezTo>
                  <a:cubicBezTo>
                    <a:pt x="281" y="604"/>
                    <a:pt x="286" y="605"/>
                    <a:pt x="292" y="606"/>
                  </a:cubicBezTo>
                  <a:cubicBezTo>
                    <a:pt x="292" y="659"/>
                    <a:pt x="292" y="659"/>
                    <a:pt x="292" y="659"/>
                  </a:cubicBezTo>
                  <a:cubicBezTo>
                    <a:pt x="372" y="659"/>
                    <a:pt x="372" y="659"/>
                    <a:pt x="372" y="659"/>
                  </a:cubicBezTo>
                  <a:cubicBezTo>
                    <a:pt x="372" y="606"/>
                    <a:pt x="372" y="606"/>
                    <a:pt x="372" y="606"/>
                  </a:cubicBezTo>
                  <a:cubicBezTo>
                    <a:pt x="378" y="605"/>
                    <a:pt x="383" y="604"/>
                    <a:pt x="389" y="603"/>
                  </a:cubicBezTo>
                  <a:cubicBezTo>
                    <a:pt x="407" y="653"/>
                    <a:pt x="407" y="653"/>
                    <a:pt x="407" y="653"/>
                  </a:cubicBezTo>
                  <a:cubicBezTo>
                    <a:pt x="483" y="625"/>
                    <a:pt x="483" y="625"/>
                    <a:pt x="483" y="625"/>
                  </a:cubicBezTo>
                  <a:cubicBezTo>
                    <a:pt x="464" y="575"/>
                    <a:pt x="464" y="575"/>
                    <a:pt x="464" y="575"/>
                  </a:cubicBezTo>
                  <a:cubicBezTo>
                    <a:pt x="469" y="572"/>
                    <a:pt x="474" y="570"/>
                    <a:pt x="479" y="567"/>
                  </a:cubicBezTo>
                  <a:cubicBezTo>
                    <a:pt x="513" y="608"/>
                    <a:pt x="513" y="608"/>
                    <a:pt x="513" y="608"/>
                  </a:cubicBezTo>
                  <a:cubicBezTo>
                    <a:pt x="575" y="556"/>
                    <a:pt x="575" y="556"/>
                    <a:pt x="575" y="556"/>
                  </a:cubicBezTo>
                  <a:cubicBezTo>
                    <a:pt x="540" y="515"/>
                    <a:pt x="540" y="515"/>
                    <a:pt x="540" y="515"/>
                  </a:cubicBezTo>
                  <a:cubicBezTo>
                    <a:pt x="544" y="511"/>
                    <a:pt x="548" y="507"/>
                    <a:pt x="551" y="502"/>
                  </a:cubicBezTo>
                  <a:cubicBezTo>
                    <a:pt x="597" y="529"/>
                    <a:pt x="597" y="529"/>
                    <a:pt x="597" y="529"/>
                  </a:cubicBezTo>
                  <a:cubicBezTo>
                    <a:pt x="638" y="459"/>
                    <a:pt x="638" y="459"/>
                    <a:pt x="638" y="459"/>
                  </a:cubicBezTo>
                  <a:cubicBezTo>
                    <a:pt x="592" y="432"/>
                    <a:pt x="592" y="432"/>
                    <a:pt x="592" y="432"/>
                  </a:cubicBezTo>
                  <a:cubicBezTo>
                    <a:pt x="594" y="427"/>
                    <a:pt x="595" y="422"/>
                    <a:pt x="597" y="417"/>
                  </a:cubicBezTo>
                  <a:cubicBezTo>
                    <a:pt x="650" y="426"/>
                    <a:pt x="650" y="426"/>
                    <a:pt x="650" y="426"/>
                  </a:cubicBezTo>
                  <a:cubicBezTo>
                    <a:pt x="664" y="347"/>
                    <a:pt x="664" y="347"/>
                    <a:pt x="664" y="347"/>
                  </a:cubicBezTo>
                  <a:cubicBezTo>
                    <a:pt x="611" y="337"/>
                    <a:pt x="611" y="337"/>
                    <a:pt x="611" y="337"/>
                  </a:cubicBezTo>
                  <a:cubicBezTo>
                    <a:pt x="611" y="335"/>
                    <a:pt x="611" y="332"/>
                    <a:pt x="611" y="329"/>
                  </a:cubicBezTo>
                  <a:close/>
                  <a:moveTo>
                    <a:pt x="353" y="83"/>
                  </a:moveTo>
                  <a:cubicBezTo>
                    <a:pt x="428" y="89"/>
                    <a:pt x="494" y="129"/>
                    <a:pt x="535" y="188"/>
                  </a:cubicBezTo>
                  <a:cubicBezTo>
                    <a:pt x="511" y="201"/>
                    <a:pt x="511" y="201"/>
                    <a:pt x="511" y="201"/>
                  </a:cubicBezTo>
                  <a:cubicBezTo>
                    <a:pt x="475" y="151"/>
                    <a:pt x="418" y="116"/>
                    <a:pt x="353" y="110"/>
                  </a:cubicBezTo>
                  <a:lnTo>
                    <a:pt x="353" y="83"/>
                  </a:lnTo>
                  <a:close/>
                  <a:moveTo>
                    <a:pt x="439" y="232"/>
                  </a:moveTo>
                  <a:cubicBezTo>
                    <a:pt x="461" y="256"/>
                    <a:pt x="475" y="287"/>
                    <a:pt x="476" y="322"/>
                  </a:cubicBezTo>
                  <a:cubicBezTo>
                    <a:pt x="350" y="322"/>
                    <a:pt x="350" y="322"/>
                    <a:pt x="350" y="322"/>
                  </a:cubicBezTo>
                  <a:lnTo>
                    <a:pt x="439" y="232"/>
                  </a:lnTo>
                  <a:close/>
                  <a:moveTo>
                    <a:pt x="340" y="311"/>
                  </a:moveTo>
                  <a:cubicBezTo>
                    <a:pt x="340" y="185"/>
                    <a:pt x="340" y="185"/>
                    <a:pt x="340" y="185"/>
                  </a:cubicBezTo>
                  <a:cubicBezTo>
                    <a:pt x="374" y="187"/>
                    <a:pt x="405" y="200"/>
                    <a:pt x="429" y="222"/>
                  </a:cubicBezTo>
                  <a:lnTo>
                    <a:pt x="340" y="311"/>
                  </a:lnTo>
                  <a:close/>
                  <a:moveTo>
                    <a:pt x="225" y="232"/>
                  </a:moveTo>
                  <a:cubicBezTo>
                    <a:pt x="314" y="322"/>
                    <a:pt x="314" y="322"/>
                    <a:pt x="314" y="322"/>
                  </a:cubicBezTo>
                  <a:cubicBezTo>
                    <a:pt x="188" y="322"/>
                    <a:pt x="188" y="322"/>
                    <a:pt x="188" y="322"/>
                  </a:cubicBezTo>
                  <a:cubicBezTo>
                    <a:pt x="190" y="287"/>
                    <a:pt x="203" y="256"/>
                    <a:pt x="225" y="232"/>
                  </a:cubicBezTo>
                  <a:close/>
                  <a:moveTo>
                    <a:pt x="235" y="222"/>
                  </a:moveTo>
                  <a:cubicBezTo>
                    <a:pt x="259" y="200"/>
                    <a:pt x="290" y="187"/>
                    <a:pt x="325" y="185"/>
                  </a:cubicBezTo>
                  <a:cubicBezTo>
                    <a:pt x="325" y="311"/>
                    <a:pt x="325" y="311"/>
                    <a:pt x="325" y="311"/>
                  </a:cubicBezTo>
                  <a:lnTo>
                    <a:pt x="235" y="222"/>
                  </a:lnTo>
                  <a:close/>
                  <a:moveTo>
                    <a:pt x="314" y="337"/>
                  </a:moveTo>
                  <a:cubicBezTo>
                    <a:pt x="225" y="426"/>
                    <a:pt x="225" y="426"/>
                    <a:pt x="225" y="426"/>
                  </a:cubicBezTo>
                  <a:cubicBezTo>
                    <a:pt x="203" y="402"/>
                    <a:pt x="189" y="371"/>
                    <a:pt x="188" y="337"/>
                  </a:cubicBezTo>
                  <a:lnTo>
                    <a:pt x="314" y="337"/>
                  </a:lnTo>
                  <a:close/>
                  <a:moveTo>
                    <a:pt x="325" y="347"/>
                  </a:moveTo>
                  <a:cubicBezTo>
                    <a:pt x="325" y="473"/>
                    <a:pt x="325" y="473"/>
                    <a:pt x="325" y="473"/>
                  </a:cubicBezTo>
                  <a:cubicBezTo>
                    <a:pt x="290" y="472"/>
                    <a:pt x="259" y="458"/>
                    <a:pt x="235" y="436"/>
                  </a:cubicBezTo>
                  <a:lnTo>
                    <a:pt x="325" y="347"/>
                  </a:lnTo>
                  <a:close/>
                  <a:moveTo>
                    <a:pt x="340" y="347"/>
                  </a:moveTo>
                  <a:cubicBezTo>
                    <a:pt x="429" y="436"/>
                    <a:pt x="429" y="436"/>
                    <a:pt x="429" y="436"/>
                  </a:cubicBezTo>
                  <a:cubicBezTo>
                    <a:pt x="405" y="458"/>
                    <a:pt x="374" y="472"/>
                    <a:pt x="340" y="473"/>
                  </a:cubicBezTo>
                  <a:lnTo>
                    <a:pt x="340" y="347"/>
                  </a:lnTo>
                  <a:close/>
                  <a:moveTo>
                    <a:pt x="439" y="426"/>
                  </a:moveTo>
                  <a:cubicBezTo>
                    <a:pt x="350" y="337"/>
                    <a:pt x="350" y="337"/>
                    <a:pt x="350" y="337"/>
                  </a:cubicBezTo>
                  <a:cubicBezTo>
                    <a:pt x="476" y="337"/>
                    <a:pt x="476" y="337"/>
                    <a:pt x="476" y="337"/>
                  </a:cubicBezTo>
                  <a:cubicBezTo>
                    <a:pt x="475" y="371"/>
                    <a:pt x="461" y="402"/>
                    <a:pt x="439" y="426"/>
                  </a:cubicBezTo>
                  <a:close/>
                  <a:moveTo>
                    <a:pt x="311" y="83"/>
                  </a:moveTo>
                  <a:cubicBezTo>
                    <a:pt x="311" y="110"/>
                    <a:pt x="311" y="110"/>
                    <a:pt x="311" y="110"/>
                  </a:cubicBezTo>
                  <a:cubicBezTo>
                    <a:pt x="246" y="116"/>
                    <a:pt x="189" y="151"/>
                    <a:pt x="153" y="201"/>
                  </a:cubicBezTo>
                  <a:cubicBezTo>
                    <a:pt x="129" y="188"/>
                    <a:pt x="129" y="188"/>
                    <a:pt x="129" y="188"/>
                  </a:cubicBezTo>
                  <a:cubicBezTo>
                    <a:pt x="170" y="129"/>
                    <a:pt x="236" y="89"/>
                    <a:pt x="311" y="83"/>
                  </a:cubicBezTo>
                  <a:close/>
                  <a:moveTo>
                    <a:pt x="108" y="434"/>
                  </a:moveTo>
                  <a:cubicBezTo>
                    <a:pt x="93" y="402"/>
                    <a:pt x="85" y="367"/>
                    <a:pt x="85" y="329"/>
                  </a:cubicBezTo>
                  <a:cubicBezTo>
                    <a:pt x="85" y="292"/>
                    <a:pt x="93" y="256"/>
                    <a:pt x="108" y="224"/>
                  </a:cubicBezTo>
                  <a:cubicBezTo>
                    <a:pt x="132" y="238"/>
                    <a:pt x="132" y="238"/>
                    <a:pt x="132" y="238"/>
                  </a:cubicBezTo>
                  <a:cubicBezTo>
                    <a:pt x="119" y="266"/>
                    <a:pt x="112" y="297"/>
                    <a:pt x="112" y="329"/>
                  </a:cubicBezTo>
                  <a:cubicBezTo>
                    <a:pt x="112" y="362"/>
                    <a:pt x="119" y="393"/>
                    <a:pt x="132" y="420"/>
                  </a:cubicBezTo>
                  <a:lnTo>
                    <a:pt x="108" y="434"/>
                  </a:lnTo>
                  <a:close/>
                  <a:moveTo>
                    <a:pt x="311" y="575"/>
                  </a:moveTo>
                  <a:cubicBezTo>
                    <a:pt x="236" y="569"/>
                    <a:pt x="170" y="529"/>
                    <a:pt x="129" y="471"/>
                  </a:cubicBezTo>
                  <a:cubicBezTo>
                    <a:pt x="153" y="457"/>
                    <a:pt x="153" y="457"/>
                    <a:pt x="153" y="457"/>
                  </a:cubicBezTo>
                  <a:cubicBezTo>
                    <a:pt x="189" y="507"/>
                    <a:pt x="246" y="542"/>
                    <a:pt x="311" y="548"/>
                  </a:cubicBezTo>
                  <a:lnTo>
                    <a:pt x="311" y="575"/>
                  </a:lnTo>
                  <a:close/>
                  <a:moveTo>
                    <a:pt x="353" y="575"/>
                  </a:moveTo>
                  <a:cubicBezTo>
                    <a:pt x="353" y="548"/>
                    <a:pt x="353" y="548"/>
                    <a:pt x="353" y="548"/>
                  </a:cubicBezTo>
                  <a:cubicBezTo>
                    <a:pt x="418" y="542"/>
                    <a:pt x="475" y="507"/>
                    <a:pt x="511" y="457"/>
                  </a:cubicBezTo>
                  <a:cubicBezTo>
                    <a:pt x="535" y="471"/>
                    <a:pt x="535" y="471"/>
                    <a:pt x="535" y="471"/>
                  </a:cubicBezTo>
                  <a:cubicBezTo>
                    <a:pt x="494" y="529"/>
                    <a:pt x="428" y="569"/>
                    <a:pt x="353" y="575"/>
                  </a:cubicBezTo>
                  <a:close/>
                  <a:moveTo>
                    <a:pt x="556" y="434"/>
                  </a:moveTo>
                  <a:cubicBezTo>
                    <a:pt x="532" y="420"/>
                    <a:pt x="532" y="420"/>
                    <a:pt x="532" y="420"/>
                  </a:cubicBezTo>
                  <a:cubicBezTo>
                    <a:pt x="545" y="393"/>
                    <a:pt x="552" y="362"/>
                    <a:pt x="552" y="329"/>
                  </a:cubicBezTo>
                  <a:cubicBezTo>
                    <a:pt x="552" y="297"/>
                    <a:pt x="545" y="266"/>
                    <a:pt x="532" y="238"/>
                  </a:cubicBezTo>
                  <a:cubicBezTo>
                    <a:pt x="556" y="224"/>
                    <a:pt x="556" y="224"/>
                    <a:pt x="556" y="224"/>
                  </a:cubicBezTo>
                  <a:cubicBezTo>
                    <a:pt x="571" y="256"/>
                    <a:pt x="579" y="292"/>
                    <a:pt x="579" y="329"/>
                  </a:cubicBezTo>
                  <a:cubicBezTo>
                    <a:pt x="579" y="367"/>
                    <a:pt x="571" y="402"/>
                    <a:pt x="556" y="434"/>
                  </a:cubicBezTo>
                  <a:close/>
                </a:path>
              </a:pathLst>
            </a:custGeom>
            <a:solidFill>
              <a:srgbClr val="2ABDC7"/>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Oval 7"/>
            <p:cNvSpPr>
              <a:spLocks noChangeArrowheads="1"/>
            </p:cNvSpPr>
            <p:nvPr/>
          </p:nvSpPr>
          <p:spPr bwMode="auto">
            <a:xfrm>
              <a:off x="6800782" y="3357388"/>
              <a:ext cx="828000" cy="828000"/>
            </a:xfrm>
            <a:prstGeom prst="ellipse">
              <a:avLst/>
            </a:prstGeom>
            <a:solidFill>
              <a:srgbClr val="FFFFFF"/>
            </a:solidFill>
            <a:ln w="1905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grpSp>
        <p:nvGrpSpPr>
          <p:cNvPr id="45" name="组合 44"/>
          <p:cNvGrpSpPr/>
          <p:nvPr/>
        </p:nvGrpSpPr>
        <p:grpSpPr>
          <a:xfrm>
            <a:off x="7724926" y="4158473"/>
            <a:ext cx="1255326" cy="1249772"/>
            <a:chOff x="7724926" y="4158473"/>
            <a:chExt cx="1255326" cy="1249772"/>
          </a:xfrm>
        </p:grpSpPr>
        <p:sp>
          <p:nvSpPr>
            <p:cNvPr id="23" name="Freeform 19"/>
            <p:cNvSpPr>
              <a:spLocks noEditPoints="1"/>
            </p:cNvSpPr>
            <p:nvPr/>
          </p:nvSpPr>
          <p:spPr bwMode="auto">
            <a:xfrm>
              <a:off x="7724926" y="4158473"/>
              <a:ext cx="1255326" cy="1249772"/>
            </a:xfrm>
            <a:custGeom>
              <a:avLst/>
              <a:gdLst>
                <a:gd name="T0" fmla="*/ 431 w 483"/>
                <a:gd name="T1" fmla="*/ 165 h 481"/>
                <a:gd name="T2" fmla="*/ 435 w 483"/>
                <a:gd name="T3" fmla="*/ 95 h 481"/>
                <a:gd name="T4" fmla="*/ 394 w 483"/>
                <a:gd name="T5" fmla="*/ 105 h 481"/>
                <a:gd name="T6" fmla="*/ 374 w 483"/>
                <a:gd name="T7" fmla="*/ 38 h 481"/>
                <a:gd name="T8" fmla="*/ 338 w 483"/>
                <a:gd name="T9" fmla="*/ 61 h 481"/>
                <a:gd name="T10" fmla="*/ 296 w 483"/>
                <a:gd name="T11" fmla="*/ 5 h 481"/>
                <a:gd name="T12" fmla="*/ 271 w 483"/>
                <a:gd name="T13" fmla="*/ 39 h 481"/>
                <a:gd name="T14" fmla="*/ 212 w 483"/>
                <a:gd name="T15" fmla="*/ 0 h 481"/>
                <a:gd name="T16" fmla="*/ 200 w 483"/>
                <a:gd name="T17" fmla="*/ 41 h 481"/>
                <a:gd name="T18" fmla="*/ 132 w 483"/>
                <a:gd name="T19" fmla="*/ 25 h 481"/>
                <a:gd name="T20" fmla="*/ 135 w 483"/>
                <a:gd name="T21" fmla="*/ 68 h 481"/>
                <a:gd name="T22" fmla="*/ 65 w 483"/>
                <a:gd name="T23" fmla="*/ 76 h 481"/>
                <a:gd name="T24" fmla="*/ 82 w 483"/>
                <a:gd name="T25" fmla="*/ 115 h 481"/>
                <a:gd name="T26" fmla="*/ 19 w 483"/>
                <a:gd name="T27" fmla="*/ 146 h 481"/>
                <a:gd name="T28" fmla="*/ 48 w 483"/>
                <a:gd name="T29" fmla="*/ 177 h 481"/>
                <a:gd name="T30" fmla="*/ 0 w 483"/>
                <a:gd name="T31" fmla="*/ 228 h 481"/>
                <a:gd name="T32" fmla="*/ 38 w 483"/>
                <a:gd name="T33" fmla="*/ 241 h 481"/>
                <a:gd name="T34" fmla="*/ 0 w 483"/>
                <a:gd name="T35" fmla="*/ 254 h 481"/>
                <a:gd name="T36" fmla="*/ 48 w 483"/>
                <a:gd name="T37" fmla="*/ 305 h 481"/>
                <a:gd name="T38" fmla="*/ 19 w 483"/>
                <a:gd name="T39" fmla="*/ 335 h 481"/>
                <a:gd name="T40" fmla="*/ 82 w 483"/>
                <a:gd name="T41" fmla="*/ 367 h 481"/>
                <a:gd name="T42" fmla="*/ 65 w 483"/>
                <a:gd name="T43" fmla="*/ 406 h 481"/>
                <a:gd name="T44" fmla="*/ 135 w 483"/>
                <a:gd name="T45" fmla="*/ 414 h 481"/>
                <a:gd name="T46" fmla="*/ 132 w 483"/>
                <a:gd name="T47" fmla="*/ 456 h 481"/>
                <a:gd name="T48" fmla="*/ 200 w 483"/>
                <a:gd name="T49" fmla="*/ 440 h 481"/>
                <a:gd name="T50" fmla="*/ 212 w 483"/>
                <a:gd name="T51" fmla="*/ 481 h 481"/>
                <a:gd name="T52" fmla="*/ 271 w 483"/>
                <a:gd name="T53" fmla="*/ 442 h 481"/>
                <a:gd name="T54" fmla="*/ 296 w 483"/>
                <a:gd name="T55" fmla="*/ 476 h 481"/>
                <a:gd name="T56" fmla="*/ 338 w 483"/>
                <a:gd name="T57" fmla="*/ 420 h 481"/>
                <a:gd name="T58" fmla="*/ 374 w 483"/>
                <a:gd name="T59" fmla="*/ 444 h 481"/>
                <a:gd name="T60" fmla="*/ 394 w 483"/>
                <a:gd name="T61" fmla="*/ 376 h 481"/>
                <a:gd name="T62" fmla="*/ 435 w 483"/>
                <a:gd name="T63" fmla="*/ 386 h 481"/>
                <a:gd name="T64" fmla="*/ 431 w 483"/>
                <a:gd name="T65" fmla="*/ 316 h 481"/>
                <a:gd name="T66" fmla="*/ 473 w 483"/>
                <a:gd name="T67" fmla="*/ 311 h 481"/>
                <a:gd name="T68" fmla="*/ 445 w 483"/>
                <a:gd name="T69" fmla="*/ 247 h 481"/>
                <a:gd name="T70" fmla="*/ 445 w 483"/>
                <a:gd name="T71" fmla="*/ 235 h 481"/>
                <a:gd name="T72" fmla="*/ 473 w 483"/>
                <a:gd name="T73" fmla="*/ 170 h 481"/>
                <a:gd name="T74" fmla="*/ 271 w 483"/>
                <a:gd name="T75" fmla="*/ 405 h 481"/>
                <a:gd name="T76" fmla="*/ 328 w 483"/>
                <a:gd name="T77" fmla="*/ 270 h 481"/>
                <a:gd name="T78" fmla="*/ 271 w 483"/>
                <a:gd name="T79" fmla="*/ 405 h 481"/>
                <a:gd name="T80" fmla="*/ 287 w 483"/>
                <a:gd name="T81" fmla="*/ 241 h 481"/>
                <a:gd name="T82" fmla="*/ 196 w 483"/>
                <a:gd name="T83" fmla="*/ 241 h 481"/>
                <a:gd name="T84" fmla="*/ 77 w 483"/>
                <a:gd name="T85" fmla="*/ 270 h 481"/>
                <a:gd name="T86" fmla="*/ 212 w 483"/>
                <a:gd name="T87" fmla="*/ 327 h 481"/>
                <a:gd name="T88" fmla="*/ 77 w 483"/>
                <a:gd name="T89" fmla="*/ 270 h 481"/>
                <a:gd name="T90" fmla="*/ 212 w 483"/>
                <a:gd name="T91" fmla="*/ 155 h 481"/>
                <a:gd name="T92" fmla="*/ 77 w 483"/>
                <a:gd name="T93" fmla="*/ 211 h 481"/>
                <a:gd name="T94" fmla="*/ 406 w 483"/>
                <a:gd name="T95" fmla="*/ 211 h 481"/>
                <a:gd name="T96" fmla="*/ 271 w 483"/>
                <a:gd name="T97" fmla="*/ 155 h 481"/>
                <a:gd name="T98" fmla="*/ 406 w 483"/>
                <a:gd name="T99" fmla="*/ 2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3" h="481">
                  <a:moveTo>
                    <a:pt x="435" y="177"/>
                  </a:moveTo>
                  <a:cubicBezTo>
                    <a:pt x="434" y="173"/>
                    <a:pt x="432" y="169"/>
                    <a:pt x="431" y="165"/>
                  </a:cubicBezTo>
                  <a:cubicBezTo>
                    <a:pt x="464" y="146"/>
                    <a:pt x="464" y="146"/>
                    <a:pt x="464" y="146"/>
                  </a:cubicBezTo>
                  <a:cubicBezTo>
                    <a:pt x="435" y="95"/>
                    <a:pt x="435" y="95"/>
                    <a:pt x="435" y="95"/>
                  </a:cubicBezTo>
                  <a:cubicBezTo>
                    <a:pt x="401" y="115"/>
                    <a:pt x="401" y="115"/>
                    <a:pt x="401" y="115"/>
                  </a:cubicBezTo>
                  <a:cubicBezTo>
                    <a:pt x="399" y="111"/>
                    <a:pt x="396" y="108"/>
                    <a:pt x="394" y="105"/>
                  </a:cubicBezTo>
                  <a:cubicBezTo>
                    <a:pt x="419" y="76"/>
                    <a:pt x="419" y="76"/>
                    <a:pt x="419" y="76"/>
                  </a:cubicBezTo>
                  <a:cubicBezTo>
                    <a:pt x="374" y="38"/>
                    <a:pt x="374" y="38"/>
                    <a:pt x="374" y="38"/>
                  </a:cubicBezTo>
                  <a:cubicBezTo>
                    <a:pt x="349" y="68"/>
                    <a:pt x="349" y="68"/>
                    <a:pt x="349" y="68"/>
                  </a:cubicBezTo>
                  <a:cubicBezTo>
                    <a:pt x="345" y="65"/>
                    <a:pt x="342" y="63"/>
                    <a:pt x="338" y="61"/>
                  </a:cubicBezTo>
                  <a:cubicBezTo>
                    <a:pt x="351" y="25"/>
                    <a:pt x="351" y="25"/>
                    <a:pt x="351" y="25"/>
                  </a:cubicBezTo>
                  <a:cubicBezTo>
                    <a:pt x="296" y="5"/>
                    <a:pt x="296" y="5"/>
                    <a:pt x="296" y="5"/>
                  </a:cubicBezTo>
                  <a:cubicBezTo>
                    <a:pt x="283" y="41"/>
                    <a:pt x="283" y="41"/>
                    <a:pt x="283" y="41"/>
                  </a:cubicBezTo>
                  <a:cubicBezTo>
                    <a:pt x="279" y="41"/>
                    <a:pt x="275" y="40"/>
                    <a:pt x="271" y="39"/>
                  </a:cubicBezTo>
                  <a:cubicBezTo>
                    <a:pt x="271" y="0"/>
                    <a:pt x="271" y="0"/>
                    <a:pt x="271" y="0"/>
                  </a:cubicBezTo>
                  <a:cubicBezTo>
                    <a:pt x="212" y="0"/>
                    <a:pt x="212" y="0"/>
                    <a:pt x="212" y="0"/>
                  </a:cubicBezTo>
                  <a:cubicBezTo>
                    <a:pt x="212" y="39"/>
                    <a:pt x="212" y="39"/>
                    <a:pt x="212" y="39"/>
                  </a:cubicBezTo>
                  <a:cubicBezTo>
                    <a:pt x="208" y="40"/>
                    <a:pt x="204" y="41"/>
                    <a:pt x="200" y="41"/>
                  </a:cubicBezTo>
                  <a:cubicBezTo>
                    <a:pt x="187" y="5"/>
                    <a:pt x="187" y="5"/>
                    <a:pt x="187" y="5"/>
                  </a:cubicBezTo>
                  <a:cubicBezTo>
                    <a:pt x="132" y="25"/>
                    <a:pt x="132" y="25"/>
                    <a:pt x="132" y="25"/>
                  </a:cubicBezTo>
                  <a:cubicBezTo>
                    <a:pt x="145" y="61"/>
                    <a:pt x="145" y="61"/>
                    <a:pt x="145" y="61"/>
                  </a:cubicBezTo>
                  <a:cubicBezTo>
                    <a:pt x="142" y="63"/>
                    <a:pt x="138" y="65"/>
                    <a:pt x="135" y="68"/>
                  </a:cubicBezTo>
                  <a:cubicBezTo>
                    <a:pt x="110" y="38"/>
                    <a:pt x="110" y="38"/>
                    <a:pt x="110" y="38"/>
                  </a:cubicBezTo>
                  <a:cubicBezTo>
                    <a:pt x="65" y="76"/>
                    <a:pt x="65" y="76"/>
                    <a:pt x="65" y="76"/>
                  </a:cubicBezTo>
                  <a:cubicBezTo>
                    <a:pt x="90" y="105"/>
                    <a:pt x="90" y="105"/>
                    <a:pt x="90" y="105"/>
                  </a:cubicBezTo>
                  <a:cubicBezTo>
                    <a:pt x="87" y="108"/>
                    <a:pt x="84" y="111"/>
                    <a:pt x="82" y="115"/>
                  </a:cubicBezTo>
                  <a:cubicBezTo>
                    <a:pt x="48" y="95"/>
                    <a:pt x="48" y="95"/>
                    <a:pt x="48" y="95"/>
                  </a:cubicBezTo>
                  <a:cubicBezTo>
                    <a:pt x="19" y="146"/>
                    <a:pt x="19" y="146"/>
                    <a:pt x="19" y="146"/>
                  </a:cubicBezTo>
                  <a:cubicBezTo>
                    <a:pt x="52" y="165"/>
                    <a:pt x="52" y="165"/>
                    <a:pt x="52" y="165"/>
                  </a:cubicBezTo>
                  <a:cubicBezTo>
                    <a:pt x="51" y="169"/>
                    <a:pt x="50" y="173"/>
                    <a:pt x="48" y="177"/>
                  </a:cubicBezTo>
                  <a:cubicBezTo>
                    <a:pt x="10" y="170"/>
                    <a:pt x="10" y="170"/>
                    <a:pt x="10" y="170"/>
                  </a:cubicBezTo>
                  <a:cubicBezTo>
                    <a:pt x="0" y="228"/>
                    <a:pt x="0" y="228"/>
                    <a:pt x="0" y="228"/>
                  </a:cubicBezTo>
                  <a:cubicBezTo>
                    <a:pt x="38" y="235"/>
                    <a:pt x="38" y="235"/>
                    <a:pt x="38" y="235"/>
                  </a:cubicBezTo>
                  <a:cubicBezTo>
                    <a:pt x="38" y="237"/>
                    <a:pt x="38" y="239"/>
                    <a:pt x="38" y="241"/>
                  </a:cubicBezTo>
                  <a:cubicBezTo>
                    <a:pt x="38" y="243"/>
                    <a:pt x="38" y="245"/>
                    <a:pt x="38" y="247"/>
                  </a:cubicBezTo>
                  <a:cubicBezTo>
                    <a:pt x="0" y="254"/>
                    <a:pt x="0" y="254"/>
                    <a:pt x="0" y="254"/>
                  </a:cubicBezTo>
                  <a:cubicBezTo>
                    <a:pt x="10" y="311"/>
                    <a:pt x="10" y="311"/>
                    <a:pt x="10" y="311"/>
                  </a:cubicBezTo>
                  <a:cubicBezTo>
                    <a:pt x="48" y="305"/>
                    <a:pt x="48" y="305"/>
                    <a:pt x="48" y="305"/>
                  </a:cubicBezTo>
                  <a:cubicBezTo>
                    <a:pt x="50" y="308"/>
                    <a:pt x="51" y="312"/>
                    <a:pt x="52" y="316"/>
                  </a:cubicBezTo>
                  <a:cubicBezTo>
                    <a:pt x="19" y="335"/>
                    <a:pt x="19" y="335"/>
                    <a:pt x="19" y="335"/>
                  </a:cubicBezTo>
                  <a:cubicBezTo>
                    <a:pt x="48" y="386"/>
                    <a:pt x="48" y="386"/>
                    <a:pt x="48" y="386"/>
                  </a:cubicBezTo>
                  <a:cubicBezTo>
                    <a:pt x="82" y="367"/>
                    <a:pt x="82" y="367"/>
                    <a:pt x="82" y="367"/>
                  </a:cubicBezTo>
                  <a:cubicBezTo>
                    <a:pt x="84" y="370"/>
                    <a:pt x="87" y="373"/>
                    <a:pt x="90" y="376"/>
                  </a:cubicBezTo>
                  <a:cubicBezTo>
                    <a:pt x="65" y="406"/>
                    <a:pt x="65" y="406"/>
                    <a:pt x="65" y="406"/>
                  </a:cubicBezTo>
                  <a:cubicBezTo>
                    <a:pt x="110" y="444"/>
                    <a:pt x="110" y="444"/>
                    <a:pt x="110" y="444"/>
                  </a:cubicBezTo>
                  <a:cubicBezTo>
                    <a:pt x="135" y="414"/>
                    <a:pt x="135" y="414"/>
                    <a:pt x="135" y="414"/>
                  </a:cubicBezTo>
                  <a:cubicBezTo>
                    <a:pt x="138" y="416"/>
                    <a:pt x="142" y="418"/>
                    <a:pt x="145" y="420"/>
                  </a:cubicBezTo>
                  <a:cubicBezTo>
                    <a:pt x="132" y="456"/>
                    <a:pt x="132" y="456"/>
                    <a:pt x="132" y="456"/>
                  </a:cubicBezTo>
                  <a:cubicBezTo>
                    <a:pt x="187" y="476"/>
                    <a:pt x="187" y="476"/>
                    <a:pt x="187" y="476"/>
                  </a:cubicBezTo>
                  <a:cubicBezTo>
                    <a:pt x="200" y="440"/>
                    <a:pt x="200" y="440"/>
                    <a:pt x="200" y="440"/>
                  </a:cubicBezTo>
                  <a:cubicBezTo>
                    <a:pt x="204" y="441"/>
                    <a:pt x="208" y="442"/>
                    <a:pt x="212" y="442"/>
                  </a:cubicBezTo>
                  <a:cubicBezTo>
                    <a:pt x="212" y="481"/>
                    <a:pt x="212" y="481"/>
                    <a:pt x="212" y="481"/>
                  </a:cubicBezTo>
                  <a:cubicBezTo>
                    <a:pt x="271" y="481"/>
                    <a:pt x="271" y="481"/>
                    <a:pt x="271" y="481"/>
                  </a:cubicBezTo>
                  <a:cubicBezTo>
                    <a:pt x="271" y="442"/>
                    <a:pt x="271" y="442"/>
                    <a:pt x="271" y="442"/>
                  </a:cubicBezTo>
                  <a:cubicBezTo>
                    <a:pt x="275" y="442"/>
                    <a:pt x="279" y="441"/>
                    <a:pt x="283" y="440"/>
                  </a:cubicBezTo>
                  <a:cubicBezTo>
                    <a:pt x="296" y="476"/>
                    <a:pt x="296" y="476"/>
                    <a:pt x="296" y="476"/>
                  </a:cubicBezTo>
                  <a:cubicBezTo>
                    <a:pt x="351" y="456"/>
                    <a:pt x="351" y="456"/>
                    <a:pt x="351" y="456"/>
                  </a:cubicBezTo>
                  <a:cubicBezTo>
                    <a:pt x="338" y="420"/>
                    <a:pt x="338" y="420"/>
                    <a:pt x="338" y="420"/>
                  </a:cubicBezTo>
                  <a:cubicBezTo>
                    <a:pt x="342" y="418"/>
                    <a:pt x="345" y="416"/>
                    <a:pt x="349" y="414"/>
                  </a:cubicBezTo>
                  <a:cubicBezTo>
                    <a:pt x="374" y="444"/>
                    <a:pt x="374" y="444"/>
                    <a:pt x="374" y="444"/>
                  </a:cubicBezTo>
                  <a:cubicBezTo>
                    <a:pt x="419" y="406"/>
                    <a:pt x="419" y="406"/>
                    <a:pt x="419" y="406"/>
                  </a:cubicBezTo>
                  <a:cubicBezTo>
                    <a:pt x="394" y="376"/>
                    <a:pt x="394" y="376"/>
                    <a:pt x="394" y="376"/>
                  </a:cubicBezTo>
                  <a:cubicBezTo>
                    <a:pt x="396" y="373"/>
                    <a:pt x="399" y="370"/>
                    <a:pt x="401" y="367"/>
                  </a:cubicBezTo>
                  <a:cubicBezTo>
                    <a:pt x="435" y="386"/>
                    <a:pt x="435" y="386"/>
                    <a:pt x="435" y="386"/>
                  </a:cubicBezTo>
                  <a:cubicBezTo>
                    <a:pt x="464" y="335"/>
                    <a:pt x="464" y="335"/>
                    <a:pt x="464" y="335"/>
                  </a:cubicBezTo>
                  <a:cubicBezTo>
                    <a:pt x="431" y="316"/>
                    <a:pt x="431" y="316"/>
                    <a:pt x="431" y="316"/>
                  </a:cubicBezTo>
                  <a:cubicBezTo>
                    <a:pt x="432" y="312"/>
                    <a:pt x="434" y="308"/>
                    <a:pt x="435" y="305"/>
                  </a:cubicBezTo>
                  <a:cubicBezTo>
                    <a:pt x="473" y="311"/>
                    <a:pt x="473" y="311"/>
                    <a:pt x="473" y="311"/>
                  </a:cubicBezTo>
                  <a:cubicBezTo>
                    <a:pt x="483" y="254"/>
                    <a:pt x="483" y="254"/>
                    <a:pt x="483" y="254"/>
                  </a:cubicBezTo>
                  <a:cubicBezTo>
                    <a:pt x="445" y="247"/>
                    <a:pt x="445" y="247"/>
                    <a:pt x="445" y="247"/>
                  </a:cubicBezTo>
                  <a:cubicBezTo>
                    <a:pt x="445" y="245"/>
                    <a:pt x="445" y="243"/>
                    <a:pt x="445" y="241"/>
                  </a:cubicBezTo>
                  <a:cubicBezTo>
                    <a:pt x="445" y="239"/>
                    <a:pt x="445" y="237"/>
                    <a:pt x="445" y="235"/>
                  </a:cubicBezTo>
                  <a:cubicBezTo>
                    <a:pt x="483" y="228"/>
                    <a:pt x="483" y="228"/>
                    <a:pt x="483" y="228"/>
                  </a:cubicBezTo>
                  <a:cubicBezTo>
                    <a:pt x="473" y="170"/>
                    <a:pt x="473" y="170"/>
                    <a:pt x="473" y="170"/>
                  </a:cubicBezTo>
                  <a:lnTo>
                    <a:pt x="435" y="177"/>
                  </a:lnTo>
                  <a:close/>
                  <a:moveTo>
                    <a:pt x="271" y="405"/>
                  </a:moveTo>
                  <a:cubicBezTo>
                    <a:pt x="271" y="327"/>
                    <a:pt x="271" y="327"/>
                    <a:pt x="271" y="327"/>
                  </a:cubicBezTo>
                  <a:cubicBezTo>
                    <a:pt x="297" y="318"/>
                    <a:pt x="318" y="297"/>
                    <a:pt x="328" y="270"/>
                  </a:cubicBezTo>
                  <a:cubicBezTo>
                    <a:pt x="406" y="270"/>
                    <a:pt x="406" y="270"/>
                    <a:pt x="406" y="270"/>
                  </a:cubicBezTo>
                  <a:cubicBezTo>
                    <a:pt x="394" y="339"/>
                    <a:pt x="340" y="393"/>
                    <a:pt x="271" y="405"/>
                  </a:cubicBezTo>
                  <a:close/>
                  <a:moveTo>
                    <a:pt x="242" y="195"/>
                  </a:moveTo>
                  <a:cubicBezTo>
                    <a:pt x="267" y="195"/>
                    <a:pt x="287" y="215"/>
                    <a:pt x="287" y="241"/>
                  </a:cubicBezTo>
                  <a:cubicBezTo>
                    <a:pt x="287" y="266"/>
                    <a:pt x="267" y="287"/>
                    <a:pt x="242" y="287"/>
                  </a:cubicBezTo>
                  <a:cubicBezTo>
                    <a:pt x="216" y="287"/>
                    <a:pt x="196" y="266"/>
                    <a:pt x="196" y="241"/>
                  </a:cubicBezTo>
                  <a:cubicBezTo>
                    <a:pt x="196" y="215"/>
                    <a:pt x="216" y="195"/>
                    <a:pt x="242" y="195"/>
                  </a:cubicBezTo>
                  <a:close/>
                  <a:moveTo>
                    <a:pt x="77" y="270"/>
                  </a:moveTo>
                  <a:cubicBezTo>
                    <a:pt x="156" y="270"/>
                    <a:pt x="156" y="270"/>
                    <a:pt x="156" y="270"/>
                  </a:cubicBezTo>
                  <a:cubicBezTo>
                    <a:pt x="165" y="297"/>
                    <a:pt x="186" y="318"/>
                    <a:pt x="212" y="327"/>
                  </a:cubicBezTo>
                  <a:cubicBezTo>
                    <a:pt x="212" y="405"/>
                    <a:pt x="212" y="405"/>
                    <a:pt x="212" y="405"/>
                  </a:cubicBezTo>
                  <a:cubicBezTo>
                    <a:pt x="144" y="393"/>
                    <a:pt x="90" y="339"/>
                    <a:pt x="77" y="270"/>
                  </a:cubicBezTo>
                  <a:close/>
                  <a:moveTo>
                    <a:pt x="212" y="76"/>
                  </a:moveTo>
                  <a:cubicBezTo>
                    <a:pt x="212" y="155"/>
                    <a:pt x="212" y="155"/>
                    <a:pt x="212" y="155"/>
                  </a:cubicBezTo>
                  <a:cubicBezTo>
                    <a:pt x="186" y="164"/>
                    <a:pt x="165" y="185"/>
                    <a:pt x="156" y="211"/>
                  </a:cubicBezTo>
                  <a:cubicBezTo>
                    <a:pt x="77" y="211"/>
                    <a:pt x="77" y="211"/>
                    <a:pt x="77" y="211"/>
                  </a:cubicBezTo>
                  <a:cubicBezTo>
                    <a:pt x="90" y="143"/>
                    <a:pt x="144" y="89"/>
                    <a:pt x="212" y="76"/>
                  </a:cubicBezTo>
                  <a:close/>
                  <a:moveTo>
                    <a:pt x="406" y="211"/>
                  </a:moveTo>
                  <a:cubicBezTo>
                    <a:pt x="328" y="211"/>
                    <a:pt x="328" y="211"/>
                    <a:pt x="328" y="211"/>
                  </a:cubicBezTo>
                  <a:cubicBezTo>
                    <a:pt x="318" y="185"/>
                    <a:pt x="297" y="164"/>
                    <a:pt x="271" y="155"/>
                  </a:cubicBezTo>
                  <a:cubicBezTo>
                    <a:pt x="271" y="76"/>
                    <a:pt x="271" y="76"/>
                    <a:pt x="271" y="76"/>
                  </a:cubicBezTo>
                  <a:cubicBezTo>
                    <a:pt x="340" y="89"/>
                    <a:pt x="394" y="143"/>
                    <a:pt x="406" y="211"/>
                  </a:cubicBezTo>
                  <a:close/>
                </a:path>
              </a:pathLst>
            </a:custGeom>
            <a:solidFill>
              <a:srgbClr val="4C4B50"/>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Oval 7"/>
            <p:cNvSpPr>
              <a:spLocks noChangeArrowheads="1"/>
            </p:cNvSpPr>
            <p:nvPr/>
          </p:nvSpPr>
          <p:spPr bwMode="auto">
            <a:xfrm>
              <a:off x="7894414" y="4331478"/>
              <a:ext cx="900000" cy="900000"/>
            </a:xfrm>
            <a:prstGeom prst="ellipse">
              <a:avLst/>
            </a:prstGeom>
            <a:solidFill>
              <a:srgbClr val="FFFFFF"/>
            </a:solidFill>
            <a:ln w="1905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sp>
        <p:nvSpPr>
          <p:cNvPr id="33" name="文本框 32"/>
          <p:cNvSpPr txBox="1"/>
          <p:nvPr/>
        </p:nvSpPr>
        <p:spPr>
          <a:xfrm>
            <a:off x="5391069" y="4864050"/>
            <a:ext cx="558166" cy="584775"/>
          </a:xfrm>
          <a:prstGeom prst="rect">
            <a:avLst/>
          </a:prstGeom>
          <a:noFill/>
          <a:effectLst/>
        </p:spPr>
        <p:txBody>
          <a:bodyPr wrap="none" rtlCol="0">
            <a:spAutoFit/>
          </a:bodyPr>
          <a:lstStyle/>
          <a:p>
            <a:r>
              <a:rPr lang="en-US" altLang="zh-CN" sz="3200" b="1" dirty="0">
                <a:solidFill>
                  <a:srgbClr val="4C4B50"/>
                </a:solidFill>
                <a:latin typeface="Agency FB" panose="020B0503020202020204" pitchFamily="34" charset="0"/>
                <a:ea typeface="方正姚体" panose="02010601030101010101" pitchFamily="2" charset="-122"/>
              </a:rPr>
              <a:t>02</a:t>
            </a:r>
            <a:endParaRPr lang="en-US" altLang="zh-CN" sz="2800" b="1" dirty="0">
              <a:solidFill>
                <a:srgbClr val="4C4B50"/>
              </a:solidFill>
              <a:latin typeface="Agency FB" panose="020B0503020202020204" pitchFamily="34" charset="0"/>
              <a:ea typeface="方正姚体" panose="02010601030101010101" pitchFamily="2" charset="-122"/>
            </a:endParaRPr>
          </a:p>
        </p:txBody>
      </p:sp>
      <p:sp>
        <p:nvSpPr>
          <p:cNvPr id="34" name="文本框 33"/>
          <p:cNvSpPr txBox="1"/>
          <p:nvPr/>
        </p:nvSpPr>
        <p:spPr>
          <a:xfrm>
            <a:off x="6925263" y="3488321"/>
            <a:ext cx="566181" cy="584775"/>
          </a:xfrm>
          <a:prstGeom prst="rect">
            <a:avLst/>
          </a:prstGeom>
          <a:noFill/>
          <a:effectLst/>
        </p:spPr>
        <p:txBody>
          <a:bodyPr wrap="none" rtlCol="0">
            <a:spAutoFit/>
          </a:bodyPr>
          <a:lstStyle/>
          <a:p>
            <a:r>
              <a:rPr lang="en-US" altLang="zh-CN" sz="3200" b="1" dirty="0">
                <a:solidFill>
                  <a:srgbClr val="2ABDC7"/>
                </a:solidFill>
                <a:latin typeface="Agency FB" panose="020B0503020202020204" pitchFamily="34" charset="0"/>
                <a:ea typeface="方正姚体" panose="02010601030101010101" pitchFamily="2" charset="-122"/>
              </a:rPr>
              <a:t>03</a:t>
            </a:r>
            <a:endParaRPr lang="en-US" altLang="zh-CN" sz="2800" b="1" dirty="0">
              <a:solidFill>
                <a:srgbClr val="2ABDC7"/>
              </a:solidFill>
              <a:latin typeface="Agency FB" panose="020B0503020202020204" pitchFamily="34" charset="0"/>
              <a:ea typeface="方正姚体" panose="02010601030101010101" pitchFamily="2" charset="-122"/>
            </a:endParaRPr>
          </a:p>
        </p:txBody>
      </p:sp>
      <p:sp>
        <p:nvSpPr>
          <p:cNvPr id="35" name="文本框 34"/>
          <p:cNvSpPr txBox="1"/>
          <p:nvPr/>
        </p:nvSpPr>
        <p:spPr>
          <a:xfrm>
            <a:off x="8054830" y="4489091"/>
            <a:ext cx="564578" cy="584775"/>
          </a:xfrm>
          <a:prstGeom prst="rect">
            <a:avLst/>
          </a:prstGeom>
          <a:noFill/>
          <a:effectLst/>
        </p:spPr>
        <p:txBody>
          <a:bodyPr wrap="none" rtlCol="0">
            <a:spAutoFit/>
          </a:bodyPr>
          <a:lstStyle/>
          <a:p>
            <a:r>
              <a:rPr lang="en-US" altLang="zh-CN" sz="3200" b="1" dirty="0">
                <a:solidFill>
                  <a:srgbClr val="4C4B50"/>
                </a:solidFill>
                <a:latin typeface="Agency FB" panose="020B0503020202020204" pitchFamily="34" charset="0"/>
                <a:ea typeface="方正姚体" panose="02010601030101010101" pitchFamily="2" charset="-122"/>
              </a:rPr>
              <a:t>04</a:t>
            </a:r>
            <a:endParaRPr lang="en-US" altLang="zh-CN" sz="2800" b="1" dirty="0">
              <a:solidFill>
                <a:srgbClr val="4C4B50"/>
              </a:solidFill>
              <a:latin typeface="Agency FB" panose="020B0503020202020204" pitchFamily="34" charset="0"/>
              <a:ea typeface="方正姚体" panose="02010601030101010101" pitchFamily="2" charset="-122"/>
            </a:endParaRPr>
          </a:p>
        </p:txBody>
      </p:sp>
      <p:sp>
        <p:nvSpPr>
          <p:cNvPr id="36" name="文本框 35"/>
          <p:cNvSpPr txBox="1"/>
          <p:nvPr/>
        </p:nvSpPr>
        <p:spPr>
          <a:xfrm>
            <a:off x="3747609" y="245986"/>
            <a:ext cx="4711546" cy="769441"/>
          </a:xfrm>
          <a:prstGeom prst="rect">
            <a:avLst/>
          </a:prstGeom>
          <a:noFill/>
        </p:spPr>
        <p:txBody>
          <a:bodyPr wrap="none" rtlCol="0">
            <a:spAutoFit/>
          </a:bodyPr>
          <a:lstStyle/>
          <a:p>
            <a:r>
              <a:rPr lang="zh-CN" altLang="en-US" sz="4400" b="1" dirty="0">
                <a:solidFill>
                  <a:schemeClr val="tx1">
                    <a:lumMod val="75000"/>
                    <a:lumOff val="25000"/>
                  </a:schemeClr>
                </a:solidFill>
                <a:latin typeface="幼圆" panose="02010509060101010101" pitchFamily="49" charset="-122"/>
                <a:ea typeface="幼圆" panose="02010509060101010101" pitchFamily="49" charset="-122"/>
              </a:rPr>
              <a:t>具体工作完成情况</a:t>
            </a:r>
          </a:p>
        </p:txBody>
      </p:sp>
      <p:sp>
        <p:nvSpPr>
          <p:cNvPr id="37" name="矩形 36"/>
          <p:cNvSpPr>
            <a:spLocks noChangeArrowheads="1"/>
          </p:cNvSpPr>
          <p:nvPr/>
        </p:nvSpPr>
        <p:spPr bwMode="auto">
          <a:xfrm>
            <a:off x="456860" y="2766170"/>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2DB2A4"/>
                </a:solidFill>
              </a:rPr>
              <a:t>单击此处输入标题</a:t>
            </a:r>
            <a:endParaRPr lang="en-US" altLang="zh-CN" sz="2000" dirty="0">
              <a:solidFill>
                <a:srgbClr val="2DB2A4"/>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8" name="矩形 37"/>
          <p:cNvSpPr>
            <a:spLocks noChangeArrowheads="1"/>
          </p:cNvSpPr>
          <p:nvPr/>
        </p:nvSpPr>
        <p:spPr bwMode="auto">
          <a:xfrm>
            <a:off x="1897142" y="4933244"/>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4C4B50"/>
                </a:solidFill>
              </a:rPr>
              <a:t>单击此处输入标题</a:t>
            </a:r>
            <a:endParaRPr lang="en-US" altLang="zh-CN" sz="2000" dirty="0">
              <a:solidFill>
                <a:srgbClr val="4C4B50"/>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9" name="矩形 38"/>
          <p:cNvSpPr>
            <a:spLocks noChangeArrowheads="1"/>
          </p:cNvSpPr>
          <p:nvPr/>
        </p:nvSpPr>
        <p:spPr bwMode="auto">
          <a:xfrm>
            <a:off x="8157881" y="2326281"/>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2DB2A4"/>
                </a:solidFill>
              </a:rPr>
              <a:t>单击此处输入标题</a:t>
            </a:r>
            <a:endParaRPr lang="en-US" altLang="zh-CN" sz="2000" dirty="0">
              <a:solidFill>
                <a:srgbClr val="2DB2A4"/>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0" name="矩形 39"/>
          <p:cNvSpPr>
            <a:spLocks noChangeArrowheads="1"/>
          </p:cNvSpPr>
          <p:nvPr/>
        </p:nvSpPr>
        <p:spPr bwMode="auto">
          <a:xfrm>
            <a:off x="9294753" y="4479168"/>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dirty="0">
                <a:solidFill>
                  <a:srgbClr val="4C4B50"/>
                </a:solidFill>
              </a:rPr>
              <a:t>单击此处输入标题</a:t>
            </a:r>
            <a:endParaRPr lang="en-US" altLang="zh-CN" sz="2000" dirty="0">
              <a:solidFill>
                <a:srgbClr val="4C4B50"/>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1" name="文本框 40"/>
          <p:cNvSpPr txBox="1"/>
          <p:nvPr/>
        </p:nvSpPr>
        <p:spPr>
          <a:xfrm>
            <a:off x="3936593" y="3131499"/>
            <a:ext cx="473206" cy="584775"/>
          </a:xfrm>
          <a:prstGeom prst="rect">
            <a:avLst/>
          </a:prstGeom>
          <a:noFill/>
          <a:effectLst/>
        </p:spPr>
        <p:txBody>
          <a:bodyPr wrap="none" rtlCol="0">
            <a:spAutoFit/>
          </a:bodyPr>
          <a:lstStyle/>
          <a:p>
            <a:r>
              <a:rPr lang="en-US" altLang="zh-CN" sz="3200" b="1" dirty="0">
                <a:solidFill>
                  <a:srgbClr val="2ABDC7"/>
                </a:solidFill>
                <a:latin typeface="Agency FB" panose="020B0503020202020204" pitchFamily="34" charset="0"/>
                <a:ea typeface="方正姚体" panose="02010601030101010101" pitchFamily="2" charset="-122"/>
              </a:rPr>
              <a:t>01</a:t>
            </a:r>
            <a:endParaRPr lang="en-US" altLang="zh-CN" sz="2800" b="1" dirty="0">
              <a:solidFill>
                <a:srgbClr val="2ABDC7"/>
              </a:solidFill>
              <a:latin typeface="Agency FB" panose="020B0503020202020204" pitchFamily="34" charset="0"/>
              <a:ea typeface="方正姚体" panose="0201060103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500" fill="hold"/>
                                        <p:tgtEl>
                                          <p:spTgt spid="46"/>
                                        </p:tgtEl>
                                        <p:attrNameLst>
                                          <p:attrName>ppt_x</p:attrName>
                                        </p:attrNameLst>
                                      </p:cBhvr>
                                      <p:tavLst>
                                        <p:tav tm="0">
                                          <p:val>
                                            <p:strVal val="0-#ppt_w/2"/>
                                          </p:val>
                                        </p:tav>
                                        <p:tav tm="100000">
                                          <p:val>
                                            <p:strVal val="#ppt_x"/>
                                          </p:val>
                                        </p:tav>
                                      </p:tavLst>
                                    </p:anim>
                                    <p:anim calcmode="lin" valueType="num">
                                      <p:cBhvr additive="base">
                                        <p:cTn id="8" dur="1500" fill="hold"/>
                                        <p:tgtEl>
                                          <p:spTgt spid="46"/>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2000" fill="hold"/>
                                        <p:tgtEl>
                                          <p:spTgt spid="46"/>
                                        </p:tgtEl>
                                        <p:attrNameLst>
                                          <p:attrName>r</p:attrName>
                                        </p:attrNameLst>
                                      </p:cBhvr>
                                    </p:animRot>
                                  </p:childTnLst>
                                </p:cTn>
                              </p:par>
                              <p:par>
                                <p:cTn id="11" presetID="2" presetClass="entr" presetSubtype="4" fill="hold" nodeType="withEffect">
                                  <p:stCondLst>
                                    <p:cond delay="50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1500" fill="hold"/>
                                        <p:tgtEl>
                                          <p:spTgt spid="43"/>
                                        </p:tgtEl>
                                        <p:attrNameLst>
                                          <p:attrName>ppt_x</p:attrName>
                                        </p:attrNameLst>
                                      </p:cBhvr>
                                      <p:tavLst>
                                        <p:tav tm="0">
                                          <p:val>
                                            <p:strVal val="#ppt_x"/>
                                          </p:val>
                                        </p:tav>
                                        <p:tav tm="100000">
                                          <p:val>
                                            <p:strVal val="#ppt_x"/>
                                          </p:val>
                                        </p:tav>
                                      </p:tavLst>
                                    </p:anim>
                                    <p:anim calcmode="lin" valueType="num">
                                      <p:cBhvr additive="base">
                                        <p:cTn id="14" dur="1500" fill="hold"/>
                                        <p:tgtEl>
                                          <p:spTgt spid="43"/>
                                        </p:tgtEl>
                                        <p:attrNameLst>
                                          <p:attrName>ppt_y</p:attrName>
                                        </p:attrNameLst>
                                      </p:cBhvr>
                                      <p:tavLst>
                                        <p:tav tm="0">
                                          <p:val>
                                            <p:strVal val="1+#ppt_h/2"/>
                                          </p:val>
                                        </p:tav>
                                        <p:tav tm="100000">
                                          <p:val>
                                            <p:strVal val="#ppt_y"/>
                                          </p:val>
                                        </p:tav>
                                      </p:tavLst>
                                    </p:anim>
                                  </p:childTnLst>
                                </p:cTn>
                              </p:par>
                              <p:par>
                                <p:cTn id="15" presetID="8" presetClass="emph" presetSubtype="0" fill="hold" nodeType="withEffect">
                                  <p:stCondLst>
                                    <p:cond delay="500"/>
                                  </p:stCondLst>
                                  <p:childTnLst>
                                    <p:animRot by="21600000">
                                      <p:cBhvr>
                                        <p:cTn id="16" dur="2000" fill="hold"/>
                                        <p:tgtEl>
                                          <p:spTgt spid="43"/>
                                        </p:tgtEl>
                                        <p:attrNameLst>
                                          <p:attrName>r</p:attrName>
                                        </p:attrNameLst>
                                      </p:cBhvr>
                                    </p:animRot>
                                  </p:childTnLst>
                                </p:cTn>
                              </p:par>
                              <p:par>
                                <p:cTn id="17" presetID="2" presetClass="entr" presetSubtype="2" fill="hold" nodeType="withEffect">
                                  <p:stCondLst>
                                    <p:cond delay="10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1500" fill="hold"/>
                                        <p:tgtEl>
                                          <p:spTgt spid="44"/>
                                        </p:tgtEl>
                                        <p:attrNameLst>
                                          <p:attrName>ppt_x</p:attrName>
                                        </p:attrNameLst>
                                      </p:cBhvr>
                                      <p:tavLst>
                                        <p:tav tm="0">
                                          <p:val>
                                            <p:strVal val="1+#ppt_w/2"/>
                                          </p:val>
                                        </p:tav>
                                        <p:tav tm="100000">
                                          <p:val>
                                            <p:strVal val="#ppt_x"/>
                                          </p:val>
                                        </p:tav>
                                      </p:tavLst>
                                    </p:anim>
                                    <p:anim calcmode="lin" valueType="num">
                                      <p:cBhvr additive="base">
                                        <p:cTn id="20" dur="1500" fill="hold"/>
                                        <p:tgtEl>
                                          <p:spTgt spid="44"/>
                                        </p:tgtEl>
                                        <p:attrNameLst>
                                          <p:attrName>ppt_y</p:attrName>
                                        </p:attrNameLst>
                                      </p:cBhvr>
                                      <p:tavLst>
                                        <p:tav tm="0">
                                          <p:val>
                                            <p:strVal val="#ppt_y"/>
                                          </p:val>
                                        </p:tav>
                                        <p:tav tm="100000">
                                          <p:val>
                                            <p:strVal val="#ppt_y"/>
                                          </p:val>
                                        </p:tav>
                                      </p:tavLst>
                                    </p:anim>
                                  </p:childTnLst>
                                </p:cTn>
                              </p:par>
                              <p:par>
                                <p:cTn id="21" presetID="8" presetClass="emph" presetSubtype="0" fill="hold" nodeType="withEffect">
                                  <p:stCondLst>
                                    <p:cond delay="1000"/>
                                  </p:stCondLst>
                                  <p:childTnLst>
                                    <p:animRot by="21600000">
                                      <p:cBhvr>
                                        <p:cTn id="22" dur="2000" fill="hold"/>
                                        <p:tgtEl>
                                          <p:spTgt spid="44"/>
                                        </p:tgtEl>
                                        <p:attrNameLst>
                                          <p:attrName>r</p:attrName>
                                        </p:attrNameLst>
                                      </p:cBhvr>
                                    </p:animRot>
                                  </p:childTnLst>
                                </p:cTn>
                              </p:par>
                              <p:par>
                                <p:cTn id="23" presetID="2" presetClass="entr" presetSubtype="4" fill="hold" nodeType="withEffect">
                                  <p:stCondLst>
                                    <p:cond delay="150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1500" fill="hold"/>
                                        <p:tgtEl>
                                          <p:spTgt spid="45"/>
                                        </p:tgtEl>
                                        <p:attrNameLst>
                                          <p:attrName>ppt_x</p:attrName>
                                        </p:attrNameLst>
                                      </p:cBhvr>
                                      <p:tavLst>
                                        <p:tav tm="0">
                                          <p:val>
                                            <p:strVal val="#ppt_x"/>
                                          </p:val>
                                        </p:tav>
                                        <p:tav tm="100000">
                                          <p:val>
                                            <p:strVal val="#ppt_x"/>
                                          </p:val>
                                        </p:tav>
                                      </p:tavLst>
                                    </p:anim>
                                    <p:anim calcmode="lin" valueType="num">
                                      <p:cBhvr additive="base">
                                        <p:cTn id="26" dur="1500" fill="hold"/>
                                        <p:tgtEl>
                                          <p:spTgt spid="45"/>
                                        </p:tgtEl>
                                        <p:attrNameLst>
                                          <p:attrName>ppt_y</p:attrName>
                                        </p:attrNameLst>
                                      </p:cBhvr>
                                      <p:tavLst>
                                        <p:tav tm="0">
                                          <p:val>
                                            <p:strVal val="1+#ppt_h/2"/>
                                          </p:val>
                                        </p:tav>
                                        <p:tav tm="100000">
                                          <p:val>
                                            <p:strVal val="#ppt_y"/>
                                          </p:val>
                                        </p:tav>
                                      </p:tavLst>
                                    </p:anim>
                                  </p:childTnLst>
                                </p:cTn>
                              </p:par>
                              <p:par>
                                <p:cTn id="27" presetID="8" presetClass="emph" presetSubtype="0" fill="hold" nodeType="withEffect">
                                  <p:stCondLst>
                                    <p:cond delay="1500"/>
                                  </p:stCondLst>
                                  <p:childTnLst>
                                    <p:animRot by="21600000">
                                      <p:cBhvr>
                                        <p:cTn id="28" dur="2000" fill="hold"/>
                                        <p:tgtEl>
                                          <p:spTgt spid="45"/>
                                        </p:tgtEl>
                                        <p:attrNameLst>
                                          <p:attrName>r</p:attrName>
                                        </p:attrNameLst>
                                      </p:cBhvr>
                                    </p:animRo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2500"/>
                            </p:stCondLst>
                            <p:childTnLst>
                              <p:par>
                                <p:cTn id="59" presetID="22" presetClass="entr" presetSubtype="8"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childTnLst>
                          </p:cTn>
                        </p:par>
                        <p:par>
                          <p:cTn id="62" fill="hold">
                            <p:stCondLst>
                              <p:cond delay="3000"/>
                            </p:stCondLst>
                            <p:childTnLst>
                              <p:par>
                                <p:cTn id="63" presetID="22" presetClass="entr" presetSubtype="8"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left)">
                                      <p:cBhvr>
                                        <p:cTn id="65" dur="500"/>
                                        <p:tgtEl>
                                          <p:spTgt spid="39"/>
                                        </p:tgtEl>
                                      </p:cBhvr>
                                    </p:animEffect>
                                  </p:childTnLst>
                                </p:cTn>
                              </p:par>
                            </p:childTnLst>
                          </p:cTn>
                        </p:par>
                        <p:par>
                          <p:cTn id="66" fill="hold">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3" grpId="0"/>
      <p:bldP spid="34" grpId="0"/>
      <p:bldP spid="35" grpId="0"/>
      <p:bldP spid="37" grpId="0"/>
      <p:bldP spid="38" grpId="0"/>
      <p:bldP spid="39"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0943" y="-1178185"/>
            <a:ext cx="827687" cy="927665"/>
          </a:xfrm>
          <a:prstGeom prst="rect">
            <a:avLst/>
          </a:pr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3256" y="-1178185"/>
            <a:ext cx="827687" cy="927665"/>
          </a:xfrm>
          <a:prstGeom prst="rect">
            <a:avLst/>
          </a:pr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751733"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4C4B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flipV="1">
            <a:off x="3051042" y="0"/>
            <a:ext cx="930115" cy="655980"/>
          </a:xfrm>
          <a:prstGeom prst="line">
            <a:avLst/>
          </a:prstGeom>
          <a:ln w="12700">
            <a:solidFill>
              <a:srgbClr val="4C4B50"/>
            </a:solidFill>
          </a:ln>
          <a:effectLst/>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8995444" y="0"/>
            <a:ext cx="459588" cy="867252"/>
          </a:xfrm>
          <a:custGeom>
            <a:avLst/>
            <a:gdLst>
              <a:gd name="connsiteX0" fmla="*/ 0 w 459588"/>
              <a:gd name="connsiteY0" fmla="*/ 0 h 867252"/>
              <a:gd name="connsiteX1" fmla="*/ 459588 w 459588"/>
              <a:gd name="connsiteY1" fmla="*/ 0 h 867252"/>
              <a:gd name="connsiteX2" fmla="*/ 459588 w 459588"/>
              <a:gd name="connsiteY2" fmla="*/ 560072 h 867252"/>
              <a:gd name="connsiteX3" fmla="*/ 0 w 459588"/>
              <a:gd name="connsiteY3" fmla="*/ 867252 h 867252"/>
            </a:gdLst>
            <a:ahLst/>
            <a:cxnLst>
              <a:cxn ang="0">
                <a:pos x="connsiteX0" y="connsiteY0"/>
              </a:cxn>
              <a:cxn ang="0">
                <a:pos x="connsiteX1" y="connsiteY1"/>
              </a:cxn>
              <a:cxn ang="0">
                <a:pos x="connsiteX2" y="connsiteY2"/>
              </a:cxn>
              <a:cxn ang="0">
                <a:pos x="connsiteX3" y="connsiteY3"/>
              </a:cxn>
            </a:cxnLst>
            <a:rect l="l" t="t" r="r" b="b"/>
            <a:pathLst>
              <a:path w="459588" h="867252">
                <a:moveTo>
                  <a:pt x="0" y="0"/>
                </a:moveTo>
                <a:lnTo>
                  <a:pt x="459588" y="0"/>
                </a:lnTo>
                <a:lnTo>
                  <a:pt x="459588" y="560072"/>
                </a:lnTo>
                <a:lnTo>
                  <a:pt x="0" y="867252"/>
                </a:lnTo>
                <a:close/>
              </a:path>
            </a:pathLst>
          </a:custGeom>
          <a:solidFill>
            <a:srgbClr val="2ABD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7" name="直接连接符 6"/>
          <p:cNvCxnSpPr/>
          <p:nvPr/>
        </p:nvCxnSpPr>
        <p:spPr>
          <a:xfrm flipV="1">
            <a:off x="9294753" y="-13642"/>
            <a:ext cx="930115" cy="655980"/>
          </a:xfrm>
          <a:prstGeom prst="line">
            <a:avLst/>
          </a:prstGeom>
          <a:ln w="12700">
            <a:solidFill>
              <a:srgbClr val="2ABDC7"/>
            </a:solidFill>
          </a:ln>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13469" y="133360"/>
            <a:ext cx="3579826" cy="769441"/>
          </a:xfrm>
          <a:prstGeom prst="rect">
            <a:avLst/>
          </a:prstGeom>
          <a:noFill/>
        </p:spPr>
        <p:txBody>
          <a:bodyPr wrap="none" rtlCol="0">
            <a:spAutoFit/>
          </a:bodyPr>
          <a:lstStyle/>
          <a:p>
            <a:r>
              <a:rPr lang="zh-CN" altLang="en-US" sz="4400" b="1" dirty="0">
                <a:solidFill>
                  <a:prstClr val="black">
                    <a:lumMod val="85000"/>
                    <a:lumOff val="15000"/>
                  </a:prstClr>
                </a:solidFill>
                <a:latin typeface="幼圆" panose="02010509060101010101" pitchFamily="49" charset="-122"/>
                <a:ea typeface="幼圆" panose="02010509060101010101" pitchFamily="49" charset="-122"/>
              </a:rPr>
              <a:t>自主学习情况</a:t>
            </a:r>
          </a:p>
        </p:txBody>
      </p:sp>
      <p:grpSp>
        <p:nvGrpSpPr>
          <p:cNvPr id="9" name="组合 8"/>
          <p:cNvGrpSpPr/>
          <p:nvPr/>
        </p:nvGrpSpPr>
        <p:grpSpPr>
          <a:xfrm>
            <a:off x="5633797" y="2887893"/>
            <a:ext cx="863618" cy="3502696"/>
            <a:chOff x="5633797" y="2887893"/>
            <a:chExt cx="863618" cy="3502696"/>
          </a:xfrm>
        </p:grpSpPr>
        <p:cxnSp>
          <p:nvCxnSpPr>
            <p:cNvPr id="10" name="直接连接符 9"/>
            <p:cNvCxnSpPr/>
            <p:nvPr/>
          </p:nvCxnSpPr>
          <p:spPr>
            <a:xfrm>
              <a:off x="6061687" y="2887893"/>
              <a:ext cx="0" cy="2567863"/>
            </a:xfrm>
            <a:prstGeom prst="line">
              <a:avLst/>
            </a:prstGeom>
            <a:ln w="38100">
              <a:solidFill>
                <a:srgbClr val="2ABDC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60251" y="3329208"/>
              <a:ext cx="0" cy="2296350"/>
            </a:xfrm>
            <a:prstGeom prst="line">
              <a:avLst/>
            </a:prstGeom>
            <a:ln w="38100">
              <a:solidFill>
                <a:srgbClr val="4C4B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497415" y="4094239"/>
              <a:ext cx="0" cy="2296350"/>
            </a:xfrm>
            <a:prstGeom prst="line">
              <a:avLst/>
            </a:prstGeom>
            <a:ln w="38100">
              <a:solidFill>
                <a:srgbClr val="2ABDC7"/>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854735" y="3329208"/>
              <a:ext cx="0" cy="2296350"/>
            </a:xfrm>
            <a:prstGeom prst="line">
              <a:avLst/>
            </a:prstGeom>
            <a:ln w="38100">
              <a:solidFill>
                <a:srgbClr val="4C4B5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33797" y="4094239"/>
              <a:ext cx="0" cy="2296350"/>
            </a:xfrm>
            <a:prstGeom prst="line">
              <a:avLst/>
            </a:prstGeom>
            <a:ln w="38100">
              <a:solidFill>
                <a:srgbClr val="2ABDC7"/>
              </a:solidFill>
            </a:ln>
          </p:spPr>
          <p:style>
            <a:lnRef idx="1">
              <a:schemeClr val="accent1"/>
            </a:lnRef>
            <a:fillRef idx="0">
              <a:schemeClr val="accent1"/>
            </a:fillRef>
            <a:effectRef idx="0">
              <a:schemeClr val="accent1"/>
            </a:effectRef>
            <a:fontRef idx="minor">
              <a:schemeClr val="tx1"/>
            </a:fontRef>
          </p:style>
        </p:cxnSp>
      </p:grpSp>
      <p:sp>
        <p:nvSpPr>
          <p:cNvPr id="15" name="任意多边形 14"/>
          <p:cNvSpPr/>
          <p:nvPr/>
        </p:nvSpPr>
        <p:spPr bwMode="auto">
          <a:xfrm>
            <a:off x="5140188" y="5242415"/>
            <a:ext cx="1988424" cy="1504900"/>
          </a:xfrm>
          <a:custGeom>
            <a:avLst/>
            <a:gdLst>
              <a:gd name="connsiteX0" fmla="*/ 11545 w 1667022"/>
              <a:gd name="connsiteY0" fmla="*/ 0 h 1261653"/>
              <a:gd name="connsiteX1" fmla="*/ 1461805 w 1667022"/>
              <a:gd name="connsiteY1" fmla="*/ 0 h 1261653"/>
              <a:gd name="connsiteX2" fmla="*/ 1469930 w 1667022"/>
              <a:gd name="connsiteY2" fmla="*/ 23627 h 1261653"/>
              <a:gd name="connsiteX3" fmla="*/ 1505166 w 1667022"/>
              <a:gd name="connsiteY3" fmla="*/ 215353 h 1261653"/>
              <a:gd name="connsiteX4" fmla="*/ 1505166 w 1667022"/>
              <a:gd name="connsiteY4" fmla="*/ 219103 h 1261653"/>
              <a:gd name="connsiteX5" fmla="*/ 1501408 w 1667022"/>
              <a:gd name="connsiteY5" fmla="*/ 222854 h 1261653"/>
              <a:gd name="connsiteX6" fmla="*/ 1471340 w 1667022"/>
              <a:gd name="connsiteY6" fmla="*/ 279106 h 1261653"/>
              <a:gd name="connsiteX7" fmla="*/ 1493891 w 1667022"/>
              <a:gd name="connsiteY7" fmla="*/ 335358 h 1261653"/>
              <a:gd name="connsiteX8" fmla="*/ 1659264 w 1667022"/>
              <a:gd name="connsiteY8" fmla="*/ 545367 h 1261653"/>
              <a:gd name="connsiteX9" fmla="*/ 1659264 w 1667022"/>
              <a:gd name="connsiteY9" fmla="*/ 549117 h 1261653"/>
              <a:gd name="connsiteX10" fmla="*/ 1636713 w 1667022"/>
              <a:gd name="connsiteY10" fmla="*/ 624120 h 1261653"/>
              <a:gd name="connsiteX11" fmla="*/ 1587853 w 1667022"/>
              <a:gd name="connsiteY11" fmla="*/ 642870 h 1261653"/>
              <a:gd name="connsiteX12" fmla="*/ 1546510 w 1667022"/>
              <a:gd name="connsiteY12" fmla="*/ 661621 h 1261653"/>
              <a:gd name="connsiteX13" fmla="*/ 1531475 w 1667022"/>
              <a:gd name="connsiteY13" fmla="*/ 680372 h 1261653"/>
              <a:gd name="connsiteX14" fmla="*/ 1542751 w 1667022"/>
              <a:gd name="connsiteY14" fmla="*/ 702873 h 1261653"/>
              <a:gd name="connsiteX15" fmla="*/ 1565302 w 1667022"/>
              <a:gd name="connsiteY15" fmla="*/ 755375 h 1261653"/>
              <a:gd name="connsiteX16" fmla="*/ 1538993 w 1667022"/>
              <a:gd name="connsiteY16" fmla="*/ 800377 h 1261653"/>
              <a:gd name="connsiteX17" fmla="*/ 1523959 w 1667022"/>
              <a:gd name="connsiteY17" fmla="*/ 811627 h 1261653"/>
              <a:gd name="connsiteX18" fmla="*/ 1538993 w 1667022"/>
              <a:gd name="connsiteY18" fmla="*/ 841629 h 1261653"/>
              <a:gd name="connsiteX19" fmla="*/ 1516442 w 1667022"/>
              <a:gd name="connsiteY19" fmla="*/ 886630 h 1261653"/>
              <a:gd name="connsiteX20" fmla="*/ 1490132 w 1667022"/>
              <a:gd name="connsiteY20" fmla="*/ 946633 h 1261653"/>
              <a:gd name="connsiteX21" fmla="*/ 1490132 w 1667022"/>
              <a:gd name="connsiteY21" fmla="*/ 950383 h 1261653"/>
              <a:gd name="connsiteX22" fmla="*/ 1493891 w 1667022"/>
              <a:gd name="connsiteY22" fmla="*/ 972884 h 1261653"/>
              <a:gd name="connsiteX23" fmla="*/ 1497649 w 1667022"/>
              <a:gd name="connsiteY23" fmla="*/ 1044137 h 1261653"/>
              <a:gd name="connsiteX24" fmla="*/ 1369860 w 1667022"/>
              <a:gd name="connsiteY24" fmla="*/ 1119140 h 1261653"/>
              <a:gd name="connsiteX25" fmla="*/ 1366102 w 1667022"/>
              <a:gd name="connsiteY25" fmla="*/ 1119140 h 1261653"/>
              <a:gd name="connsiteX26" fmla="*/ 1230796 w 1667022"/>
              <a:gd name="connsiteY26" fmla="*/ 1115390 h 1261653"/>
              <a:gd name="connsiteX27" fmla="*/ 1155627 w 1667022"/>
              <a:gd name="connsiteY27" fmla="*/ 1119140 h 1261653"/>
              <a:gd name="connsiteX28" fmla="*/ 1151868 w 1667022"/>
              <a:gd name="connsiteY28" fmla="*/ 1119140 h 1261653"/>
              <a:gd name="connsiteX29" fmla="*/ 1118041 w 1667022"/>
              <a:gd name="connsiteY29" fmla="*/ 1126640 h 1261653"/>
              <a:gd name="connsiteX30" fmla="*/ 1054147 w 1667022"/>
              <a:gd name="connsiteY30" fmla="*/ 1239145 h 1261653"/>
              <a:gd name="connsiteX31" fmla="*/ 1049840 w 1667022"/>
              <a:gd name="connsiteY31" fmla="*/ 1261653 h 1261653"/>
              <a:gd name="connsiteX32" fmla="*/ 1025060 w 1667022"/>
              <a:gd name="connsiteY32" fmla="*/ 1248503 h 1261653"/>
              <a:gd name="connsiteX33" fmla="*/ 339355 w 1667022"/>
              <a:gd name="connsiteY33" fmla="*/ 1140445 h 1261653"/>
              <a:gd name="connsiteX34" fmla="*/ 306943 w 1667022"/>
              <a:gd name="connsiteY34" fmla="*/ 1144874 h 1261653"/>
              <a:gd name="connsiteX35" fmla="*/ 311811 w 1667022"/>
              <a:gd name="connsiteY35" fmla="*/ 1129012 h 1261653"/>
              <a:gd name="connsiteX36" fmla="*/ 321241 w 1667022"/>
              <a:gd name="connsiteY36" fmla="*/ 1089139 h 1261653"/>
              <a:gd name="connsiteX37" fmla="*/ 340034 w 1667022"/>
              <a:gd name="connsiteY37" fmla="*/ 909131 h 1261653"/>
              <a:gd name="connsiteX38" fmla="*/ 336275 w 1667022"/>
              <a:gd name="connsiteY38" fmla="*/ 890380 h 1261653"/>
              <a:gd name="connsiteX39" fmla="*/ 272381 w 1667022"/>
              <a:gd name="connsiteY39" fmla="*/ 759125 h 1261653"/>
              <a:gd name="connsiteX40" fmla="*/ 227279 w 1667022"/>
              <a:gd name="connsiteY40" fmla="*/ 695373 h 1261653"/>
              <a:gd name="connsiteX41" fmla="*/ 65664 w 1667022"/>
              <a:gd name="connsiteY41" fmla="*/ 455363 h 1261653"/>
              <a:gd name="connsiteX42" fmla="*/ 54389 w 1667022"/>
              <a:gd name="connsiteY42" fmla="*/ 425362 h 1261653"/>
              <a:gd name="connsiteX43" fmla="*/ 1535 w 1667022"/>
              <a:gd name="connsiteY43" fmla="*/ 78355 h 126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67022" h="1261653">
                <a:moveTo>
                  <a:pt x="11545" y="0"/>
                </a:moveTo>
                <a:lnTo>
                  <a:pt x="1461805" y="0"/>
                </a:lnTo>
                <a:lnTo>
                  <a:pt x="1469930" y="23627"/>
                </a:lnTo>
                <a:cubicBezTo>
                  <a:pt x="1490132" y="85973"/>
                  <a:pt x="1508925" y="160976"/>
                  <a:pt x="1505166" y="215353"/>
                </a:cubicBezTo>
                <a:cubicBezTo>
                  <a:pt x="1505166" y="215353"/>
                  <a:pt x="1505166" y="215353"/>
                  <a:pt x="1505166" y="219103"/>
                </a:cubicBezTo>
                <a:cubicBezTo>
                  <a:pt x="1505166" y="219103"/>
                  <a:pt x="1505166" y="219103"/>
                  <a:pt x="1501408" y="222854"/>
                </a:cubicBezTo>
                <a:cubicBezTo>
                  <a:pt x="1501408" y="222854"/>
                  <a:pt x="1471340" y="245354"/>
                  <a:pt x="1471340" y="279106"/>
                </a:cubicBezTo>
                <a:cubicBezTo>
                  <a:pt x="1471340" y="297857"/>
                  <a:pt x="1478857" y="316607"/>
                  <a:pt x="1493891" y="335358"/>
                </a:cubicBezTo>
                <a:cubicBezTo>
                  <a:pt x="1554026" y="402861"/>
                  <a:pt x="1655506" y="541616"/>
                  <a:pt x="1659264" y="545367"/>
                </a:cubicBezTo>
                <a:cubicBezTo>
                  <a:pt x="1659264" y="545367"/>
                  <a:pt x="1659264" y="545367"/>
                  <a:pt x="1659264" y="549117"/>
                </a:cubicBezTo>
                <a:cubicBezTo>
                  <a:pt x="1670540" y="567867"/>
                  <a:pt x="1674298" y="605369"/>
                  <a:pt x="1636713" y="624120"/>
                </a:cubicBezTo>
                <a:cubicBezTo>
                  <a:pt x="1617921" y="635370"/>
                  <a:pt x="1602887" y="639120"/>
                  <a:pt x="1587853" y="642870"/>
                </a:cubicBezTo>
                <a:cubicBezTo>
                  <a:pt x="1569061" y="650371"/>
                  <a:pt x="1557785" y="654121"/>
                  <a:pt x="1546510" y="661621"/>
                </a:cubicBezTo>
                <a:cubicBezTo>
                  <a:pt x="1535234" y="669122"/>
                  <a:pt x="1531475" y="676622"/>
                  <a:pt x="1531475" y="680372"/>
                </a:cubicBezTo>
                <a:cubicBezTo>
                  <a:pt x="1527717" y="687872"/>
                  <a:pt x="1535234" y="695373"/>
                  <a:pt x="1542751" y="702873"/>
                </a:cubicBezTo>
                <a:cubicBezTo>
                  <a:pt x="1561543" y="717874"/>
                  <a:pt x="1569061" y="736624"/>
                  <a:pt x="1565302" y="755375"/>
                </a:cubicBezTo>
                <a:cubicBezTo>
                  <a:pt x="1565302" y="774126"/>
                  <a:pt x="1554026" y="789126"/>
                  <a:pt x="1538993" y="800377"/>
                </a:cubicBezTo>
                <a:cubicBezTo>
                  <a:pt x="1535234" y="804127"/>
                  <a:pt x="1527717" y="807877"/>
                  <a:pt x="1523959" y="811627"/>
                </a:cubicBezTo>
                <a:cubicBezTo>
                  <a:pt x="1531475" y="819128"/>
                  <a:pt x="1538993" y="830378"/>
                  <a:pt x="1538993" y="841629"/>
                </a:cubicBezTo>
                <a:cubicBezTo>
                  <a:pt x="1538993" y="860379"/>
                  <a:pt x="1531475" y="871630"/>
                  <a:pt x="1516442" y="886630"/>
                </a:cubicBezTo>
                <a:cubicBezTo>
                  <a:pt x="1482615" y="912881"/>
                  <a:pt x="1486374" y="927882"/>
                  <a:pt x="1490132" y="946633"/>
                </a:cubicBezTo>
                <a:cubicBezTo>
                  <a:pt x="1490132" y="946633"/>
                  <a:pt x="1490132" y="950383"/>
                  <a:pt x="1490132" y="950383"/>
                </a:cubicBezTo>
                <a:cubicBezTo>
                  <a:pt x="1490132" y="957883"/>
                  <a:pt x="1493891" y="965384"/>
                  <a:pt x="1493891" y="972884"/>
                </a:cubicBezTo>
                <a:cubicBezTo>
                  <a:pt x="1501408" y="991635"/>
                  <a:pt x="1508925" y="1017886"/>
                  <a:pt x="1497649" y="1044137"/>
                </a:cubicBezTo>
                <a:cubicBezTo>
                  <a:pt x="1478857" y="1085388"/>
                  <a:pt x="1437513" y="1107889"/>
                  <a:pt x="1369860" y="1119140"/>
                </a:cubicBezTo>
                <a:cubicBezTo>
                  <a:pt x="1369860" y="1119140"/>
                  <a:pt x="1369860" y="1119140"/>
                  <a:pt x="1366102" y="1119140"/>
                </a:cubicBezTo>
                <a:cubicBezTo>
                  <a:pt x="1366102" y="1119140"/>
                  <a:pt x="1294691" y="1115390"/>
                  <a:pt x="1230796" y="1115390"/>
                </a:cubicBezTo>
                <a:cubicBezTo>
                  <a:pt x="1181936" y="1115390"/>
                  <a:pt x="1163143" y="1119140"/>
                  <a:pt x="1155627" y="1119140"/>
                </a:cubicBezTo>
                <a:cubicBezTo>
                  <a:pt x="1155627" y="1119140"/>
                  <a:pt x="1155627" y="1119140"/>
                  <a:pt x="1151868" y="1119140"/>
                </a:cubicBezTo>
                <a:cubicBezTo>
                  <a:pt x="1125559" y="1122890"/>
                  <a:pt x="1118041" y="1126640"/>
                  <a:pt x="1118041" y="1126640"/>
                </a:cubicBezTo>
                <a:cubicBezTo>
                  <a:pt x="1110525" y="1130390"/>
                  <a:pt x="1065423" y="1160391"/>
                  <a:pt x="1054147" y="1239145"/>
                </a:cubicBezTo>
                <a:lnTo>
                  <a:pt x="1049840" y="1261653"/>
                </a:lnTo>
                <a:lnTo>
                  <a:pt x="1025060" y="1248503"/>
                </a:lnTo>
                <a:cubicBezTo>
                  <a:pt x="638270" y="1049159"/>
                  <a:pt x="506393" y="1112949"/>
                  <a:pt x="339355" y="1140445"/>
                </a:cubicBezTo>
                <a:lnTo>
                  <a:pt x="306943" y="1144874"/>
                </a:lnTo>
                <a:lnTo>
                  <a:pt x="311811" y="1129012"/>
                </a:lnTo>
                <a:cubicBezTo>
                  <a:pt x="315486" y="1115580"/>
                  <a:pt x="318657" y="1102264"/>
                  <a:pt x="321241" y="1089139"/>
                </a:cubicBezTo>
                <a:cubicBezTo>
                  <a:pt x="321241" y="1089139"/>
                  <a:pt x="351309" y="957883"/>
                  <a:pt x="340034" y="909131"/>
                </a:cubicBezTo>
                <a:cubicBezTo>
                  <a:pt x="340034" y="901631"/>
                  <a:pt x="340034" y="897881"/>
                  <a:pt x="336275" y="890380"/>
                </a:cubicBezTo>
                <a:cubicBezTo>
                  <a:pt x="332517" y="852879"/>
                  <a:pt x="328759" y="837878"/>
                  <a:pt x="272381" y="759125"/>
                </a:cubicBezTo>
                <a:cubicBezTo>
                  <a:pt x="257347" y="740374"/>
                  <a:pt x="242313" y="717874"/>
                  <a:pt x="227279" y="695373"/>
                </a:cubicBezTo>
                <a:cubicBezTo>
                  <a:pt x="159626" y="601619"/>
                  <a:pt x="80698" y="492864"/>
                  <a:pt x="65664" y="455363"/>
                </a:cubicBezTo>
                <a:cubicBezTo>
                  <a:pt x="65664" y="447863"/>
                  <a:pt x="54389" y="425362"/>
                  <a:pt x="54389" y="425362"/>
                </a:cubicBezTo>
                <a:cubicBezTo>
                  <a:pt x="51570" y="422549"/>
                  <a:pt x="-10446" y="272074"/>
                  <a:pt x="1535" y="78355"/>
                </a:cubicBezTo>
                <a:close/>
              </a:path>
            </a:pathLst>
          </a:custGeom>
          <a:solidFill>
            <a:schemeClr val="bg1">
              <a:lumMod val="75000"/>
            </a:schemeClr>
          </a:solidFill>
          <a:ln w="2540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nvGrpSpPr>
          <p:cNvPr id="16" name="组合 15"/>
          <p:cNvGrpSpPr/>
          <p:nvPr/>
        </p:nvGrpSpPr>
        <p:grpSpPr>
          <a:xfrm>
            <a:off x="3164637" y="4021510"/>
            <a:ext cx="2469161" cy="628865"/>
            <a:chOff x="3164637" y="4021510"/>
            <a:chExt cx="2469161" cy="628865"/>
          </a:xfrm>
        </p:grpSpPr>
        <p:sp>
          <p:nvSpPr>
            <p:cNvPr id="17" name="五边形 16"/>
            <p:cNvSpPr/>
            <p:nvPr/>
          </p:nvSpPr>
          <p:spPr>
            <a:xfrm flipH="1">
              <a:off x="3164637" y="4092144"/>
              <a:ext cx="2469161" cy="558231"/>
            </a:xfrm>
            <a:prstGeom prst="homePlat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814198" y="4021510"/>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读  书</a:t>
              </a:r>
            </a:p>
          </p:txBody>
        </p:sp>
      </p:grpSp>
      <p:grpSp>
        <p:nvGrpSpPr>
          <p:cNvPr id="19" name="组合 18"/>
          <p:cNvGrpSpPr/>
          <p:nvPr/>
        </p:nvGrpSpPr>
        <p:grpSpPr>
          <a:xfrm>
            <a:off x="2654466" y="3207973"/>
            <a:ext cx="3220561" cy="602321"/>
            <a:chOff x="2654466" y="3207973"/>
            <a:chExt cx="3220561" cy="602321"/>
          </a:xfrm>
        </p:grpSpPr>
        <p:sp>
          <p:nvSpPr>
            <p:cNvPr id="20" name="五边形 19"/>
            <p:cNvSpPr/>
            <p:nvPr/>
          </p:nvSpPr>
          <p:spPr>
            <a:xfrm flipH="1">
              <a:off x="2654466" y="3252063"/>
              <a:ext cx="3220561" cy="558231"/>
            </a:xfrm>
            <a:prstGeom prst="homePlat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692659" y="3207973"/>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工  作</a:t>
              </a:r>
            </a:p>
          </p:txBody>
        </p:sp>
      </p:grpSp>
      <p:grpSp>
        <p:nvGrpSpPr>
          <p:cNvPr id="22" name="组合 21"/>
          <p:cNvGrpSpPr/>
          <p:nvPr/>
        </p:nvGrpSpPr>
        <p:grpSpPr>
          <a:xfrm>
            <a:off x="4558847" y="2343000"/>
            <a:ext cx="3039238" cy="592716"/>
            <a:chOff x="4558847" y="2343000"/>
            <a:chExt cx="3039238" cy="592716"/>
          </a:xfrm>
        </p:grpSpPr>
        <p:sp>
          <p:nvSpPr>
            <p:cNvPr id="23" name="任意多边形 22"/>
            <p:cNvSpPr/>
            <p:nvPr/>
          </p:nvSpPr>
          <p:spPr>
            <a:xfrm>
              <a:off x="4558847" y="2374491"/>
              <a:ext cx="3039238" cy="561225"/>
            </a:xfrm>
            <a:custGeom>
              <a:avLst/>
              <a:gdLst>
                <a:gd name="connsiteX0" fmla="*/ 477932 w 2547985"/>
                <a:gd name="connsiteY0" fmla="*/ 0 h 470510"/>
                <a:gd name="connsiteX1" fmla="*/ 2313985 w 2547985"/>
                <a:gd name="connsiteY1" fmla="*/ 0 h 470510"/>
                <a:gd name="connsiteX2" fmla="*/ 2547985 w 2547985"/>
                <a:gd name="connsiteY2" fmla="*/ 234000 h 470510"/>
                <a:gd name="connsiteX3" fmla="*/ 2313985 w 2547985"/>
                <a:gd name="connsiteY3" fmla="*/ 468000 h 470510"/>
                <a:gd name="connsiteX4" fmla="*/ 2070053 w 2547985"/>
                <a:gd name="connsiteY4" fmla="*/ 468000 h 470510"/>
                <a:gd name="connsiteX5" fmla="*/ 2070053 w 2547985"/>
                <a:gd name="connsiteY5" fmla="*/ 470510 h 470510"/>
                <a:gd name="connsiteX6" fmla="*/ 234000 w 2547985"/>
                <a:gd name="connsiteY6" fmla="*/ 470510 h 470510"/>
                <a:gd name="connsiteX7" fmla="*/ 0 w 2547985"/>
                <a:gd name="connsiteY7" fmla="*/ 236510 h 470510"/>
                <a:gd name="connsiteX8" fmla="*/ 234000 w 2547985"/>
                <a:gd name="connsiteY8" fmla="*/ 2510 h 470510"/>
                <a:gd name="connsiteX9" fmla="*/ 477932 w 2547985"/>
                <a:gd name="connsiteY9" fmla="*/ 2510 h 47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7985" h="470510">
                  <a:moveTo>
                    <a:pt x="477932" y="0"/>
                  </a:moveTo>
                  <a:lnTo>
                    <a:pt x="2313985" y="0"/>
                  </a:lnTo>
                  <a:lnTo>
                    <a:pt x="2547985" y="234000"/>
                  </a:lnTo>
                  <a:lnTo>
                    <a:pt x="2313985" y="468000"/>
                  </a:lnTo>
                  <a:lnTo>
                    <a:pt x="2070053" y="468000"/>
                  </a:lnTo>
                  <a:lnTo>
                    <a:pt x="2070053" y="470510"/>
                  </a:lnTo>
                  <a:lnTo>
                    <a:pt x="234000" y="470510"/>
                  </a:lnTo>
                  <a:lnTo>
                    <a:pt x="0" y="236510"/>
                  </a:lnTo>
                  <a:lnTo>
                    <a:pt x="234000" y="2510"/>
                  </a:lnTo>
                  <a:lnTo>
                    <a:pt x="477932" y="2510"/>
                  </a:lnTo>
                  <a:close/>
                </a:path>
              </a:pathLst>
            </a:cu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350595" y="2343000"/>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网  络</a:t>
              </a:r>
            </a:p>
          </p:txBody>
        </p:sp>
      </p:grpSp>
      <p:grpSp>
        <p:nvGrpSpPr>
          <p:cNvPr id="25" name="组合 24"/>
          <p:cNvGrpSpPr/>
          <p:nvPr/>
        </p:nvGrpSpPr>
        <p:grpSpPr>
          <a:xfrm>
            <a:off x="6244578" y="3192977"/>
            <a:ext cx="3220561" cy="586464"/>
            <a:chOff x="6259818" y="3192977"/>
            <a:chExt cx="3220561" cy="586464"/>
          </a:xfrm>
        </p:grpSpPr>
        <p:sp>
          <p:nvSpPr>
            <p:cNvPr id="26" name="五边形 25"/>
            <p:cNvSpPr/>
            <p:nvPr/>
          </p:nvSpPr>
          <p:spPr>
            <a:xfrm>
              <a:off x="6259818" y="3221210"/>
              <a:ext cx="3220561" cy="558231"/>
            </a:xfrm>
            <a:prstGeom prst="homePlate">
              <a:avLst/>
            </a:prstGeom>
            <a:solidFill>
              <a:srgbClr val="4C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023141" y="3192977"/>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培  训</a:t>
              </a:r>
            </a:p>
          </p:txBody>
        </p:sp>
      </p:grpSp>
      <p:grpSp>
        <p:nvGrpSpPr>
          <p:cNvPr id="28" name="组合 27"/>
          <p:cNvGrpSpPr/>
          <p:nvPr/>
        </p:nvGrpSpPr>
        <p:grpSpPr>
          <a:xfrm>
            <a:off x="6499653" y="4035013"/>
            <a:ext cx="2469161" cy="615362"/>
            <a:chOff x="6499653" y="4035013"/>
            <a:chExt cx="2469161" cy="615362"/>
          </a:xfrm>
        </p:grpSpPr>
        <p:sp>
          <p:nvSpPr>
            <p:cNvPr id="29" name="五边形 28"/>
            <p:cNvSpPr/>
            <p:nvPr/>
          </p:nvSpPr>
          <p:spPr>
            <a:xfrm>
              <a:off x="6499653" y="4092144"/>
              <a:ext cx="2469161" cy="558231"/>
            </a:xfrm>
            <a:prstGeom prst="homePlate">
              <a:avLst/>
            </a:prstGeom>
            <a:solidFill>
              <a:srgbClr val="2AB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902931" y="4035013"/>
              <a:ext cx="1422184" cy="584775"/>
            </a:xfrm>
            <a:prstGeom prst="rect">
              <a:avLst/>
            </a:prstGeom>
            <a:noFill/>
          </p:spPr>
          <p:txBody>
            <a:bodyPr wrap="none" rtlCol="0">
              <a:spAutoFit/>
            </a:bodyPr>
            <a:lstStyle/>
            <a:p>
              <a:r>
                <a:rPr lang="zh-CN" altLang="en-US" sz="3200" b="1" dirty="0">
                  <a:solidFill>
                    <a:srgbClr val="FFFFFF"/>
                  </a:solidFill>
                  <a:latin typeface="幼圆" panose="02010509060101010101" pitchFamily="49" charset="-122"/>
                  <a:ea typeface="幼圆" panose="02010509060101010101" pitchFamily="49" charset="-122"/>
                </a:rPr>
                <a:t>会  议</a:t>
              </a:r>
            </a:p>
          </p:txBody>
        </p:sp>
      </p:grpSp>
      <p:sp>
        <p:nvSpPr>
          <p:cNvPr id="31" name="矩形 47"/>
          <p:cNvSpPr>
            <a:spLocks noChangeArrowheads="1"/>
          </p:cNvSpPr>
          <p:nvPr/>
        </p:nvSpPr>
        <p:spPr bwMode="auto">
          <a:xfrm>
            <a:off x="187550" y="4092144"/>
            <a:ext cx="2955268"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亮亮图文旗舰店</a:t>
            </a:r>
            <a:r>
              <a:rPr lang="en-US" altLang="zh-CN" sz="1600" dirty="0">
                <a:solidFill>
                  <a:schemeClr val="tx1">
                    <a:lumMod val="85000"/>
                    <a:lumOff val="15000"/>
                  </a:schemeClr>
                </a:solidFill>
                <a:sym typeface="微软雅黑" panose="020B0503020204020204" pitchFamily="34" charset="-122"/>
              </a:rPr>
              <a:t>https://liangliangtuwen.tmall.com</a:t>
            </a:r>
            <a:r>
              <a:rPr lang="zh-CN" altLang="en-US" sz="1600" dirty="0">
                <a:solidFill>
                  <a:schemeClr val="tx1">
                    <a:lumMod val="85000"/>
                    <a:lumOff val="15000"/>
                  </a:schemeClr>
                </a:solidFill>
                <a:sym typeface="微软雅黑" panose="020B0503020204020204" pitchFamily="34" charset="-122"/>
              </a:rPr>
              <a:t>明</a:t>
            </a:r>
          </a:p>
        </p:txBody>
      </p:sp>
      <p:sp>
        <p:nvSpPr>
          <p:cNvPr id="32" name="矩形 47"/>
          <p:cNvSpPr>
            <a:spLocks noChangeArrowheads="1"/>
          </p:cNvSpPr>
          <p:nvPr/>
        </p:nvSpPr>
        <p:spPr bwMode="auto">
          <a:xfrm>
            <a:off x="4659003" y="1424919"/>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p>
        </p:txBody>
      </p:sp>
      <p:sp>
        <p:nvSpPr>
          <p:cNvPr id="33" name="矩形 47"/>
          <p:cNvSpPr>
            <a:spLocks noChangeArrowheads="1"/>
          </p:cNvSpPr>
          <p:nvPr/>
        </p:nvSpPr>
        <p:spPr bwMode="auto">
          <a:xfrm>
            <a:off x="9208215" y="4092144"/>
            <a:ext cx="2955268" cy="68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p>
        </p:txBody>
      </p:sp>
      <p:sp>
        <p:nvSpPr>
          <p:cNvPr id="34" name="矩形 47"/>
          <p:cNvSpPr>
            <a:spLocks noChangeArrowheads="1"/>
          </p:cNvSpPr>
          <p:nvPr/>
        </p:nvSpPr>
        <p:spPr bwMode="auto">
          <a:xfrm>
            <a:off x="9612808" y="2996003"/>
            <a:ext cx="2550675"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p>
        </p:txBody>
      </p:sp>
      <p:sp>
        <p:nvSpPr>
          <p:cNvPr id="35" name="矩形 47"/>
          <p:cNvSpPr>
            <a:spLocks noChangeArrowheads="1"/>
          </p:cNvSpPr>
          <p:nvPr/>
        </p:nvSpPr>
        <p:spPr bwMode="auto">
          <a:xfrm>
            <a:off x="169640" y="2996002"/>
            <a:ext cx="2561566" cy="9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3765">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在此录入上述图表的描述说明在此录入上述图表的描述说明</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par>
                          <p:cTn id="22" fill="hold">
                            <p:stCondLst>
                              <p:cond delay="2500"/>
                            </p:stCondLst>
                            <p:childTnLst>
                              <p:par>
                                <p:cTn id="23" presetID="16" presetClass="entr" presetSubtype="37"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outVertical)">
                                      <p:cBhvr>
                                        <p:cTn id="25" dur="500"/>
                                        <p:tgtEl>
                                          <p:spTgt spid="22"/>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1" grpId="0"/>
      <p:bldP spid="32" grpId="0"/>
      <p:bldP spid="33" grpId="0"/>
      <p:bldP spid="34" grpId="0"/>
      <p:bldP spid="3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1619</Words>
  <Application>Microsoft Office PowerPoint</Application>
  <PresentationFormat>宽屏</PresentationFormat>
  <Paragraphs>282</Paragraphs>
  <Slides>26</Slides>
  <Notes>26</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LiHei Pro</vt:lpstr>
      <vt:lpstr>方正姚体</vt:lpstr>
      <vt:lpstr>宋体</vt:lpstr>
      <vt:lpstr>微软雅黑</vt:lpstr>
      <vt:lpstr>幼圆</vt:lpstr>
      <vt:lpstr>Agency FB</vt:lpstr>
      <vt:lpstr>Arial</vt:lpstr>
      <vt:lpstr>Arial Rounded MT Bold</vt:lpstr>
      <vt:lpstr>Calibri</vt:lpstr>
      <vt:lpstr>Calibri Light</vt:lpstr>
      <vt:lpstr>Haettenschweiler</vt:lpstr>
      <vt:lpstr>Impact</vt:lpstr>
      <vt:lpstr>Kartika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简约稳重述职</dc:title>
  <dc:creator>PC</dc:creator>
  <cp:lastModifiedBy>谭 锦德</cp:lastModifiedBy>
  <cp:revision>114</cp:revision>
  <dcterms:created xsi:type="dcterms:W3CDTF">2016-09-05T16:10:00Z</dcterms:created>
  <dcterms:modified xsi:type="dcterms:W3CDTF">2023-05-31T15:47:41Z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