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66" r:id="rId6"/>
    <p:sldId id="268" r:id="rId7"/>
    <p:sldId id="269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2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type="par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1A6D3612-B55E-40C6-8560-E4FBA2E7A1F9}" type="sibTrans" cxnId="{3CE08F1C-A614-4E5C-B1C9-73AB2FCAF123}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type="par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8AC62F8D-588D-4BC1-B534-79DFC43FDAF6}" type="sibTrans" cxnId="{60075E0F-D9A0-42C4-9F4D-55BD07B0E8D5}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type="par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3046B23D-66FD-479D-AE08-D4296F3EBA1F}" type="sibTrans" cxnId="{C6166D03-5743-4238-A061-9B43F9DB83A7}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type="par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1507A5A1-6297-452D-9F40-F6EF2EDA1164}" type="sibTrans" cxnId="{8EF4EFB9-2E74-4D90-A00D-2D45EEEBE350}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/>
      <dgm:spPr/>
      <dgm:t>
        <a:bodyPr/>
        <a:lstStyle/>
        <a:p>
          <a:r>
            <a:rPr lang="zh-CN" altLang="en-US" dirty="0"/>
            <a:t>归纳笔记</a:t>
          </a:r>
        </a:p>
      </dgm:t>
    </dgm:pt>
    <dgm:pt modelId="{B17CDAC9-C2BA-4AAA-AAA4-E929FC2C3FD1}" type="par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38BE29BE-9160-4E3B-9336-1EC6864C7FF2}" type="sibTrans" cxnId="{794ACF34-AE0B-442E-8B3F-CD5B20419AED}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type="par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9C238C6E-3E0C-4FEA-A41C-733045CCAA95}" type="sibTrans" cxnId="{0B99B227-7241-48A7-8D2C-9613A86F8529}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type="par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3A0AD979-9AEB-48A6-A5B0-63F508DB38BB}" type="sibTrans" cxnId="{40F145FD-4100-4829-8236-6C4187A5C395}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/>
      <dgm:spPr/>
      <dgm:t>
        <a:bodyPr/>
        <a:lstStyle/>
        <a:p>
          <a:r>
            <a:rPr lang="zh-CN" altLang="en-US" dirty="0"/>
            <a:t>抽离常用的代码</a:t>
          </a:r>
        </a:p>
      </dgm:t>
    </dgm:pt>
    <dgm:pt modelId="{B1CF0F8D-E1E3-408A-A7F2-B915E81428E4}" type="par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08A2A823-F0F7-43A3-9C37-2037F51CA8C2}" type="sibTrans" cxnId="{868E9C49-AEB1-4B3F-8BD8-EC52D31583BA}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/>
      <dgm:spPr/>
      <dgm:t>
        <a:bodyPr/>
        <a:lstStyle/>
        <a:p>
          <a:r>
            <a:rPr lang="zh-CN" altLang="en-US" dirty="0"/>
            <a:t>参考以往的活动</a:t>
          </a:r>
        </a:p>
      </dgm:t>
    </dgm:pt>
    <dgm:pt modelId="{C64C5025-92C6-4029-94D1-2E3EDABF5002}" type="par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5AC4E70C-BE52-4912-B0A4-CFA1B9B75727}" type="sibTrans" cxnId="{514EAAC1-4F11-4890-8240-47E70EE2E367}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C6166D03-5743-4238-A061-9B43F9DB83A7}" srcId="{197F5254-202A-455B-BB35-3DC297BAC5E5}" destId="{C37EDD80-1154-42CF-8F78-2748D484CC9B}" srcOrd="1" destOrd="0" parTransId="{3E3C4B26-7FB5-4EE1-BB82-D38C66D87D30}" sibTransId="{3046B23D-66FD-479D-AE08-D4296F3EBA1F}"/>
    <dgm:cxn modelId="{60075E0F-D9A0-42C4-9F4D-55BD07B0E8D5}" srcId="{197F5254-202A-455B-BB35-3DC297BAC5E5}" destId="{786CD340-061D-468D-8321-B0B5FC92AEA9}" srcOrd="0" destOrd="0" parTransId="{8C26ED83-B446-4A98-B450-8E4E10209035}" sibTransId="{8AC62F8D-588D-4BC1-B534-79DFC43FDAF6}"/>
    <dgm:cxn modelId="{3CE08F1C-A614-4E5C-B1C9-73AB2FCAF123}" srcId="{4A21C43F-1933-42BD-AC0F-3093AD28DEE9}" destId="{197F5254-202A-455B-BB35-3DC297BAC5E5}" srcOrd="0" destOrd="0" parTransId="{CA24ABA2-31A3-4735-9ABA-1A9788D47169}" sibTransId="{1A6D3612-B55E-40C6-8560-E4FBA2E7A1F9}"/>
    <dgm:cxn modelId="{64DAB923-BEEF-428D-8433-A25C5AB54344}" type="presOf" srcId="{197F5254-202A-455B-BB35-3DC297BAC5E5}" destId="{C05308CD-8475-4362-AFE1-B29FBB3DAFBF}" srcOrd="0" destOrd="0" presId="urn:microsoft.com/office/officeart/2005/8/layout/hList9"/>
    <dgm:cxn modelId="{0B99B227-7241-48A7-8D2C-9613A86F8529}" srcId="{F72F3ED3-0CF9-4E37-B05E-4E11EC6D0266}" destId="{5ACDBBA7-FE1B-4266-8CE5-E2F1CCB69C40}" srcOrd="1" destOrd="0" parTransId="{3D7ABD5F-80BB-4C02-A1DD-937B4AAC6490}" sibTransId="{9C238C6E-3E0C-4FEA-A41C-733045CCAA95}"/>
    <dgm:cxn modelId="{794ACF34-AE0B-442E-8B3F-CD5B20419AED}" srcId="{F72F3ED3-0CF9-4E37-B05E-4E11EC6D0266}" destId="{6F46E621-8631-4694-AFC4-B6F6091E8FF2}" srcOrd="0" destOrd="0" parTransId="{B17CDAC9-C2BA-4AAA-AAA4-E929FC2C3FD1}" sibTransId="{38BE29BE-9160-4E3B-9336-1EC6864C7FF2}"/>
    <dgm:cxn modelId="{516A0736-87EB-472C-9F88-509837C6D3E5}" type="presOf" srcId="{07ABCD95-051D-42D1-AEA4-7422BF34422B}" destId="{5D7C4B02-EB58-4FC9-8E69-5F77FD4E3EE7}" srcOrd="1" destOrd="0" presId="urn:microsoft.com/office/officeart/2005/8/layout/hList9"/>
    <dgm:cxn modelId="{CA964B62-2ECF-42D3-B02A-68EC40930480}" type="presOf" srcId="{4A21C43F-1933-42BD-AC0F-3093AD28DEE9}" destId="{97F2B0A6-0DCB-4223-85C8-CAAAD40EF956}" srcOrd="0" destOrd="0" presId="urn:microsoft.com/office/officeart/2005/8/layout/hList9"/>
    <dgm:cxn modelId="{61B41466-0585-4EB2-8887-BBC6F36E39FB}" type="presOf" srcId="{07ABCD95-051D-42D1-AEA4-7422BF34422B}" destId="{F1631048-2C2F-40B9-9FD8-7E0B3F0714AB}" srcOrd="0" destOrd="0" presId="urn:microsoft.com/office/officeart/2005/8/layout/hList9"/>
    <dgm:cxn modelId="{868E9C49-AEB1-4B3F-8BD8-EC52D31583BA}" srcId="{F35A8C7C-B0A7-4991-9C55-701545892E41}" destId="{07ABCD95-051D-42D1-AEA4-7422BF34422B}" srcOrd="0" destOrd="0" parTransId="{B1CF0F8D-E1E3-408A-A7F2-B915E81428E4}" sibTransId="{08A2A823-F0F7-43A3-9C37-2037F51CA8C2}"/>
    <dgm:cxn modelId="{39752D6B-A98D-4CF4-BBB3-68CC1F376308}" type="presOf" srcId="{786CD340-061D-468D-8321-B0B5FC92AEA9}" destId="{3FF67F06-006D-46C8-B0B8-A74DAEAF1514}" srcOrd="0" destOrd="0" presId="urn:microsoft.com/office/officeart/2005/8/layout/hList9"/>
    <dgm:cxn modelId="{A1557978-6090-4385-8664-CDF499238D44}" type="presOf" srcId="{786CD340-061D-468D-8321-B0B5FC92AEA9}" destId="{C2F42449-A7DE-43CD-9B3E-E0AC7725D4D2}" srcOrd="1" destOrd="0" presId="urn:microsoft.com/office/officeart/2005/8/layout/hList9"/>
    <dgm:cxn modelId="{0D335785-9E61-4E27-9D68-55A9AA9ED7AC}" type="presOf" srcId="{5ACDBBA7-FE1B-4266-8CE5-E2F1CCB69C40}" destId="{E7867780-E804-4C19-869F-B8CB6A0F0C31}" srcOrd="1" destOrd="0" presId="urn:microsoft.com/office/officeart/2005/8/layout/hList9"/>
    <dgm:cxn modelId="{A6AC6E89-4E0D-48AA-9837-253AC2AE6777}" type="presOf" srcId="{C37EDD80-1154-42CF-8F78-2748D484CC9B}" destId="{78EB7230-5418-4540-ACC7-3CBE7368352C}" srcOrd="1" destOrd="0" presId="urn:microsoft.com/office/officeart/2005/8/layout/hList9"/>
    <dgm:cxn modelId="{1CAE0E8C-6C41-41D8-8574-1FFEA54C22A9}" type="presOf" srcId="{6F46E621-8631-4694-AFC4-B6F6091E8FF2}" destId="{C897A443-6D4A-4342-AB5D-8B4EFC9ECE47}" srcOrd="0" destOrd="0" presId="urn:microsoft.com/office/officeart/2005/8/layout/hList9"/>
    <dgm:cxn modelId="{6AFB3B8E-F3A7-4720-AF51-23DCE025B774}" type="presOf" srcId="{F72F3ED3-0CF9-4E37-B05E-4E11EC6D0266}" destId="{336A9AD5-9C39-48D4-8EB9-FC9D13547E0D}" srcOrd="0" destOrd="0" presId="urn:microsoft.com/office/officeart/2005/8/layout/hList9"/>
    <dgm:cxn modelId="{B6002495-4AB4-411A-925A-1095F7A5AF7C}" type="presOf" srcId="{F40D6F70-4D4A-4009-A281-6C59B530CFA6}" destId="{B1E0F316-CC40-4918-AD53-17D310241677}" srcOrd="1" destOrd="0" presId="urn:microsoft.com/office/officeart/2005/8/layout/hList9"/>
    <dgm:cxn modelId="{325BBBA6-9CC2-4FB8-9B3D-B0AA2533D06F}" type="presOf" srcId="{5ACDBBA7-FE1B-4266-8CE5-E2F1CCB69C40}" destId="{28A83018-1213-494D-893E-C95742686BD8}" srcOrd="0" destOrd="0" presId="urn:microsoft.com/office/officeart/2005/8/layout/hList9"/>
    <dgm:cxn modelId="{40CE77A7-89B3-48F6-862C-8A0AF8FA9D1A}" type="presOf" srcId="{6F46E621-8631-4694-AFC4-B6F6091E8FF2}" destId="{78673B3E-D3A0-479C-B295-D5C10AF991CD}" srcOrd="1" destOrd="0" presId="urn:microsoft.com/office/officeart/2005/8/layout/hList9"/>
    <dgm:cxn modelId="{8EF4EFB9-2E74-4D90-A00D-2D45EEEBE350}" srcId="{4A21C43F-1933-42BD-AC0F-3093AD28DEE9}" destId="{F35A8C7C-B0A7-4991-9C55-701545892E41}" srcOrd="1" destOrd="0" parTransId="{98CE405C-3588-432B-9C19-AC4633C23AF5}" sibTransId="{1507A5A1-6297-452D-9F40-F6EF2EDA1164}"/>
    <dgm:cxn modelId="{514EAAC1-4F11-4890-8240-47E70EE2E367}" srcId="{F35A8C7C-B0A7-4991-9C55-701545892E41}" destId="{F40D6F70-4D4A-4009-A281-6C59B530CFA6}" srcOrd="1" destOrd="0" parTransId="{C64C5025-92C6-4029-94D1-2E3EDABF5002}" sibTransId="{5AC4E70C-BE52-4912-B0A4-CFA1B9B75727}"/>
    <dgm:cxn modelId="{7E374EE8-0593-42A2-9166-3C7A6720FD12}" type="presOf" srcId="{F35A8C7C-B0A7-4991-9C55-701545892E41}" destId="{5713621D-16B7-4970-9E8A-FF9ABBF2AA7E}" srcOrd="0" destOrd="0" presId="urn:microsoft.com/office/officeart/2005/8/layout/hList9"/>
    <dgm:cxn modelId="{04B12CF3-991A-4FE5-B1B6-7301249D6D4A}" type="presOf" srcId="{F40D6F70-4D4A-4009-A281-6C59B530CFA6}" destId="{32FDF099-9C76-4A8B-8F60-619D951587B8}" srcOrd="0" destOrd="0" presId="urn:microsoft.com/office/officeart/2005/8/layout/hList9"/>
    <dgm:cxn modelId="{1DF8D7FC-7084-4DF6-8982-C61ADB60574F}" type="presOf" srcId="{C37EDD80-1154-42CF-8F78-2748D484CC9B}" destId="{EBC12716-87DD-4807-A8C9-F77714F41531}" srcOrd="0" destOrd="0" presId="urn:microsoft.com/office/officeart/2005/8/layout/hList9"/>
    <dgm:cxn modelId="{40F145FD-4100-4829-8236-6C4187A5C395}" srcId="{4A21C43F-1933-42BD-AC0F-3093AD28DEE9}" destId="{F72F3ED3-0CF9-4E37-B05E-4E11EC6D0266}" srcOrd="2" destOrd="0" parTransId="{D93C5BEF-41D4-4EFE-969C-AB7F7E6AAF75}" sibTransId="{3A0AD979-9AEB-48A6-A5B0-63F508DB38BB}"/>
    <dgm:cxn modelId="{D411A2CB-2F5E-4E17-AD8F-30010923A8D8}" type="presParOf" srcId="{97F2B0A6-0DCB-4223-85C8-CAAAD40EF956}" destId="{D6E71C28-01E0-44DD-B719-BF8017B0B2FF}" srcOrd="0" destOrd="0" presId="urn:microsoft.com/office/officeart/2005/8/layout/hList9"/>
    <dgm:cxn modelId="{2470C81B-2CBE-435D-9B73-B5AFB4E1CBDF}" type="presParOf" srcId="{97F2B0A6-0DCB-4223-85C8-CAAAD40EF956}" destId="{378933DD-13D0-476E-8591-9E0EEAF15D79}" srcOrd="1" destOrd="0" presId="urn:microsoft.com/office/officeart/2005/8/layout/hList9"/>
    <dgm:cxn modelId="{500F7EAF-5657-46F4-B0E6-BF48ECCB56EB}" type="presParOf" srcId="{378933DD-13D0-476E-8591-9E0EEAF15D79}" destId="{2E9729FD-2B03-430C-835B-F23A12E9B95D}" srcOrd="0" destOrd="0" presId="urn:microsoft.com/office/officeart/2005/8/layout/hList9"/>
    <dgm:cxn modelId="{BF91723D-4506-4575-AC45-2A712DE7F4D7}" type="presParOf" srcId="{378933DD-13D0-476E-8591-9E0EEAF15D79}" destId="{6433001C-77C8-4F41-8B8B-16941418CF94}" srcOrd="1" destOrd="0" presId="urn:microsoft.com/office/officeart/2005/8/layout/hList9"/>
    <dgm:cxn modelId="{C8A4119B-8182-4F79-8E3B-4AC95EFD0BCA}" type="presParOf" srcId="{6433001C-77C8-4F41-8B8B-16941418CF94}" destId="{3FF67F06-006D-46C8-B0B8-A74DAEAF1514}" srcOrd="0" destOrd="0" presId="urn:microsoft.com/office/officeart/2005/8/layout/hList9"/>
    <dgm:cxn modelId="{A443C5F5-0B5A-4CAC-906C-84DFBC94FC64}" type="presParOf" srcId="{6433001C-77C8-4F41-8B8B-16941418CF94}" destId="{C2F42449-A7DE-43CD-9B3E-E0AC7725D4D2}" srcOrd="1" destOrd="0" presId="urn:microsoft.com/office/officeart/2005/8/layout/hList9"/>
    <dgm:cxn modelId="{03ECCA3E-24D1-4094-954B-5A408D91133B}" type="presParOf" srcId="{378933DD-13D0-476E-8591-9E0EEAF15D79}" destId="{140151B3-17C1-4A2B-A81A-A9689F4BC57A}" srcOrd="2" destOrd="0" presId="urn:microsoft.com/office/officeart/2005/8/layout/hList9"/>
    <dgm:cxn modelId="{897C0C0F-96B1-4582-AA4F-4403BF07388C}" type="presParOf" srcId="{140151B3-17C1-4A2B-A81A-A9689F4BC57A}" destId="{EBC12716-87DD-4807-A8C9-F77714F41531}" srcOrd="0" destOrd="0" presId="urn:microsoft.com/office/officeart/2005/8/layout/hList9"/>
    <dgm:cxn modelId="{AE18DA3D-25CA-4B0B-89E9-081BAAA53054}" type="presParOf" srcId="{140151B3-17C1-4A2B-A81A-A9689F4BC57A}" destId="{78EB7230-5418-4540-ACC7-3CBE7368352C}" srcOrd="1" destOrd="0" presId="urn:microsoft.com/office/officeart/2005/8/layout/hList9"/>
    <dgm:cxn modelId="{5D3D70DA-37D7-4053-AA1E-418F6E109ECA}" type="presParOf" srcId="{97F2B0A6-0DCB-4223-85C8-CAAAD40EF956}" destId="{D11448A5-F56A-4E4E-907B-4654A2BE62D5}" srcOrd="2" destOrd="0" presId="urn:microsoft.com/office/officeart/2005/8/layout/hList9"/>
    <dgm:cxn modelId="{73A78259-5AE1-4D78-8856-F71F424CAAB6}" type="presParOf" srcId="{97F2B0A6-0DCB-4223-85C8-CAAAD40EF956}" destId="{C05308CD-8475-4362-AFE1-B29FBB3DAFBF}" srcOrd="3" destOrd="0" presId="urn:microsoft.com/office/officeart/2005/8/layout/hList9"/>
    <dgm:cxn modelId="{B92D0F5B-83EC-48CE-9763-903C4E051165}" type="presParOf" srcId="{97F2B0A6-0DCB-4223-85C8-CAAAD40EF956}" destId="{DB377BA4-80AA-4D1D-A66C-9305CCCC790D}" srcOrd="4" destOrd="0" presId="urn:microsoft.com/office/officeart/2005/8/layout/hList9"/>
    <dgm:cxn modelId="{47E74319-865B-47A8-9EA8-40F40A40C880}" type="presParOf" srcId="{97F2B0A6-0DCB-4223-85C8-CAAAD40EF956}" destId="{D45E6F0F-FE23-4EA3-9002-CBE31456CE28}" srcOrd="5" destOrd="0" presId="urn:microsoft.com/office/officeart/2005/8/layout/hList9"/>
    <dgm:cxn modelId="{23DE7606-A2AB-42D5-A264-7EAFEFC9ED9F}" type="presParOf" srcId="{97F2B0A6-0DCB-4223-85C8-CAAAD40EF956}" destId="{AC579351-CEDC-48A5-B1EA-84876E40E59A}" srcOrd="6" destOrd="0" presId="urn:microsoft.com/office/officeart/2005/8/layout/hList9"/>
    <dgm:cxn modelId="{0ECD0BCA-D8C6-4EDC-8A91-B949A76BAD19}" type="presParOf" srcId="{AC579351-CEDC-48A5-B1EA-84876E40E59A}" destId="{88C64FA6-8BAD-4C81-A557-E1929EEA38CA}" srcOrd="0" destOrd="0" presId="urn:microsoft.com/office/officeart/2005/8/layout/hList9"/>
    <dgm:cxn modelId="{DEA38BFB-F4FA-4783-BE90-E50BBB3E3E79}" type="presParOf" srcId="{AC579351-CEDC-48A5-B1EA-84876E40E59A}" destId="{B8A9A03F-487F-4A7D-AACC-794D9C05C2D4}" srcOrd="1" destOrd="0" presId="urn:microsoft.com/office/officeart/2005/8/layout/hList9"/>
    <dgm:cxn modelId="{9688AAEE-B482-4852-A175-76DE9CCCB47C}" type="presParOf" srcId="{B8A9A03F-487F-4A7D-AACC-794D9C05C2D4}" destId="{F1631048-2C2F-40B9-9FD8-7E0B3F0714AB}" srcOrd="0" destOrd="0" presId="urn:microsoft.com/office/officeart/2005/8/layout/hList9"/>
    <dgm:cxn modelId="{2B3B7952-256A-472C-A1EB-C044C7E9FC56}" type="presParOf" srcId="{B8A9A03F-487F-4A7D-AACC-794D9C05C2D4}" destId="{5D7C4B02-EB58-4FC9-8E69-5F77FD4E3EE7}" srcOrd="1" destOrd="0" presId="urn:microsoft.com/office/officeart/2005/8/layout/hList9"/>
    <dgm:cxn modelId="{D6DC3C36-0978-4D8A-AA97-EB8A2DE98830}" type="presParOf" srcId="{AC579351-CEDC-48A5-B1EA-84876E40E59A}" destId="{254ED82B-F99F-42D8-A69F-6C88E94DF843}" srcOrd="2" destOrd="0" presId="urn:microsoft.com/office/officeart/2005/8/layout/hList9"/>
    <dgm:cxn modelId="{79B47F0B-FB98-4E19-9E62-23DA3F5C4073}" type="presParOf" srcId="{254ED82B-F99F-42D8-A69F-6C88E94DF843}" destId="{32FDF099-9C76-4A8B-8F60-619D951587B8}" srcOrd="0" destOrd="0" presId="urn:microsoft.com/office/officeart/2005/8/layout/hList9"/>
    <dgm:cxn modelId="{105E35FC-470F-4C8F-A064-87EF57A234D2}" type="presParOf" srcId="{254ED82B-F99F-42D8-A69F-6C88E94DF843}" destId="{B1E0F316-CC40-4918-AD53-17D310241677}" srcOrd="1" destOrd="0" presId="urn:microsoft.com/office/officeart/2005/8/layout/hList9"/>
    <dgm:cxn modelId="{B23182B7-DFFB-42A0-A5E6-6F88475042EB}" type="presParOf" srcId="{97F2B0A6-0DCB-4223-85C8-CAAAD40EF956}" destId="{9C900CBA-3307-4863-8E8F-2F81AFFEA118}" srcOrd="7" destOrd="0" presId="urn:microsoft.com/office/officeart/2005/8/layout/hList9"/>
    <dgm:cxn modelId="{F54832C6-9508-49A2-A35D-617204C07F75}" type="presParOf" srcId="{97F2B0A6-0DCB-4223-85C8-CAAAD40EF956}" destId="{5713621D-16B7-4970-9E8A-FF9ABBF2AA7E}" srcOrd="8" destOrd="0" presId="urn:microsoft.com/office/officeart/2005/8/layout/hList9"/>
    <dgm:cxn modelId="{6C350EDA-D904-4C01-8D07-2939CA209975}" type="presParOf" srcId="{97F2B0A6-0DCB-4223-85C8-CAAAD40EF956}" destId="{ED533B1E-255D-4051-B993-B0062B193C3D}" srcOrd="9" destOrd="0" presId="urn:microsoft.com/office/officeart/2005/8/layout/hList9"/>
    <dgm:cxn modelId="{FA7CC2E8-1D85-4B22-B338-655F728E0FD2}" type="presParOf" srcId="{97F2B0A6-0DCB-4223-85C8-CAAAD40EF956}" destId="{EA0843FB-DAB2-40C2-BE53-869304386280}" srcOrd="10" destOrd="0" presId="urn:microsoft.com/office/officeart/2005/8/layout/hList9"/>
    <dgm:cxn modelId="{1E2775E9-B0D9-4B97-968E-6FF148632F12}" type="presParOf" srcId="{97F2B0A6-0DCB-4223-85C8-CAAAD40EF956}" destId="{CDC1DE3F-CD98-423E-9FC4-6D5582A4083F}" srcOrd="11" destOrd="0" presId="urn:microsoft.com/office/officeart/2005/8/layout/hList9"/>
    <dgm:cxn modelId="{7BC5F2F4-5184-4B37-8F14-36C417CC3403}" type="presParOf" srcId="{CDC1DE3F-CD98-423E-9FC4-6D5582A4083F}" destId="{E2F2134D-B4A2-451B-8E7B-AF1C6FDFB86D}" srcOrd="0" destOrd="0" presId="urn:microsoft.com/office/officeart/2005/8/layout/hList9"/>
    <dgm:cxn modelId="{6B12F8FE-E302-4FCF-BF2F-9E511F70D5B2}" type="presParOf" srcId="{CDC1DE3F-CD98-423E-9FC4-6D5582A4083F}" destId="{889E0CDA-AB6E-47FF-8226-376AAAF62427}" srcOrd="1" destOrd="0" presId="urn:microsoft.com/office/officeart/2005/8/layout/hList9"/>
    <dgm:cxn modelId="{3092606C-0491-4AAE-99AB-1B8E4E54E7F6}" type="presParOf" srcId="{889E0CDA-AB6E-47FF-8226-376AAAF62427}" destId="{C897A443-6D4A-4342-AB5D-8B4EFC9ECE47}" srcOrd="0" destOrd="0" presId="urn:microsoft.com/office/officeart/2005/8/layout/hList9"/>
    <dgm:cxn modelId="{E7AC09D4-C634-4120-BFDC-FF5B9CEDC507}" type="presParOf" srcId="{889E0CDA-AB6E-47FF-8226-376AAAF62427}" destId="{78673B3E-D3A0-479C-B295-D5C10AF991CD}" srcOrd="1" destOrd="0" presId="urn:microsoft.com/office/officeart/2005/8/layout/hList9"/>
    <dgm:cxn modelId="{E03F5549-F712-4812-A457-BEAE6A56F106}" type="presParOf" srcId="{CDC1DE3F-CD98-423E-9FC4-6D5582A4083F}" destId="{266A339D-131F-4164-8F26-9D37D9FF16C2}" srcOrd="2" destOrd="0" presId="urn:microsoft.com/office/officeart/2005/8/layout/hList9"/>
    <dgm:cxn modelId="{A488A8E7-8098-4371-B92A-40AA8F49AF35}" type="presParOf" srcId="{266A339D-131F-4164-8F26-9D37D9FF16C2}" destId="{28A83018-1213-494D-893E-C95742686BD8}" srcOrd="0" destOrd="0" presId="urn:microsoft.com/office/officeart/2005/8/layout/hList9"/>
    <dgm:cxn modelId="{03207C0A-6804-4818-A1DE-1923189401BE}" type="presParOf" srcId="{266A339D-131F-4164-8F26-9D37D9FF16C2}" destId="{E7867780-E804-4C19-869F-B8CB6A0F0C31}" srcOrd="1" destOrd="0" presId="urn:microsoft.com/office/officeart/2005/8/layout/hList9"/>
    <dgm:cxn modelId="{FB97FBE4-1D0C-4677-B2E2-30C8F40232D5}" type="presParOf" srcId="{97F2B0A6-0DCB-4223-85C8-CAAAD40EF956}" destId="{48F59570-D774-46A7-BCF0-8F595EA11E50}" srcOrd="12" destOrd="0" presId="urn:microsoft.com/office/officeart/2005/8/layout/hList9"/>
    <dgm:cxn modelId="{82180B53-0761-49A8-91B0-4473D0DC9B1F}" type="presParOf" srcId="{97F2B0A6-0DCB-4223-85C8-CAAAD40EF956}" destId="{336A9AD5-9C39-48D4-8EB9-FC9D13547E0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7F06-006D-46C8-B0B8-A74DAEAF1514}">
      <dsp:nvSpPr>
        <dsp:cNvPr id="0" name=""/>
        <dsp:cNvSpPr/>
      </dsp:nvSpPr>
      <dsp:spPr>
        <a:xfrm>
          <a:off x="668461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需求紧急的程度</a:t>
          </a:r>
        </a:p>
      </dsp:txBody>
      <dsp:txXfrm>
        <a:off x="868843" y="887701"/>
        <a:ext cx="1052006" cy="835343"/>
      </dsp:txXfrm>
    </dsp:sp>
    <dsp:sp modelId="{EBC12716-87DD-4807-A8C9-F77714F41531}">
      <dsp:nvSpPr>
        <dsp:cNvPr id="0" name=""/>
        <dsp:cNvSpPr/>
      </dsp:nvSpPr>
      <dsp:spPr>
        <a:xfrm>
          <a:off x="668461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需求的难易程度</a:t>
          </a:r>
        </a:p>
      </dsp:txBody>
      <dsp:txXfrm>
        <a:off x="868843" y="1723044"/>
        <a:ext cx="1052006" cy="835343"/>
      </dsp:txXfrm>
    </dsp:sp>
    <dsp:sp modelId="{C05308CD-8475-4362-AFE1-B29FBB3DAFBF}">
      <dsp:nvSpPr>
        <dsp:cNvPr id="0" name=""/>
        <dsp:cNvSpPr/>
      </dsp:nvSpPr>
      <dsp:spPr>
        <a:xfrm>
          <a:off x="520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合理安排</a:t>
          </a:r>
        </a:p>
      </dsp:txBody>
      <dsp:txXfrm>
        <a:off x="122792" y="676003"/>
        <a:ext cx="590381" cy="590381"/>
      </dsp:txXfrm>
    </dsp:sp>
    <dsp:sp modelId="{F1631048-2C2F-40B9-9FD8-7E0B3F0714AB}">
      <dsp:nvSpPr>
        <dsp:cNvPr id="0" name=""/>
        <dsp:cNvSpPr/>
      </dsp:nvSpPr>
      <dsp:spPr>
        <a:xfrm>
          <a:off x="2755775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抽离常用的代码</a:t>
          </a:r>
        </a:p>
      </dsp:txBody>
      <dsp:txXfrm>
        <a:off x="2956158" y="887701"/>
        <a:ext cx="1052006" cy="835343"/>
      </dsp:txXfrm>
    </dsp:sp>
    <dsp:sp modelId="{32FDF099-9C76-4A8B-8F60-619D951587B8}">
      <dsp:nvSpPr>
        <dsp:cNvPr id="0" name=""/>
        <dsp:cNvSpPr/>
      </dsp:nvSpPr>
      <dsp:spPr>
        <a:xfrm>
          <a:off x="2755775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参考以往的活动</a:t>
          </a:r>
        </a:p>
      </dsp:txBody>
      <dsp:txXfrm>
        <a:off x="2956158" y="1723044"/>
        <a:ext cx="1052006" cy="835343"/>
      </dsp:txXfrm>
    </dsp:sp>
    <dsp:sp modelId="{5713621D-16B7-4970-9E8A-FF9ABBF2AA7E}">
      <dsp:nvSpPr>
        <dsp:cNvPr id="0" name=""/>
        <dsp:cNvSpPr/>
      </dsp:nvSpPr>
      <dsp:spPr>
        <a:xfrm>
          <a:off x="2087835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代码复用</a:t>
          </a:r>
        </a:p>
      </dsp:txBody>
      <dsp:txXfrm>
        <a:off x="2210107" y="676003"/>
        <a:ext cx="590381" cy="590381"/>
      </dsp:txXfrm>
    </dsp:sp>
    <dsp:sp modelId="{C897A443-6D4A-4342-AB5D-8B4EFC9ECE47}">
      <dsp:nvSpPr>
        <dsp:cNvPr id="0" name=""/>
        <dsp:cNvSpPr/>
      </dsp:nvSpPr>
      <dsp:spPr>
        <a:xfrm>
          <a:off x="4843090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归纳笔记</a:t>
          </a:r>
        </a:p>
      </dsp:txBody>
      <dsp:txXfrm>
        <a:off x="5043472" y="887701"/>
        <a:ext cx="1052006" cy="835343"/>
      </dsp:txXfrm>
    </dsp:sp>
    <dsp:sp modelId="{28A83018-1213-494D-893E-C95742686BD8}">
      <dsp:nvSpPr>
        <dsp:cNvPr id="0" name=""/>
        <dsp:cNvSpPr/>
      </dsp:nvSpPr>
      <dsp:spPr>
        <a:xfrm>
          <a:off x="4843090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总结并补充文档</a:t>
          </a:r>
        </a:p>
      </dsp:txBody>
      <dsp:txXfrm>
        <a:off x="5043472" y="1723044"/>
        <a:ext cx="1052006" cy="835343"/>
      </dsp:txXfrm>
    </dsp:sp>
    <dsp:sp modelId="{336A9AD5-9C39-48D4-8EB9-FC9D13547E0D}">
      <dsp:nvSpPr>
        <dsp:cNvPr id="0" name=""/>
        <dsp:cNvSpPr/>
      </dsp:nvSpPr>
      <dsp:spPr>
        <a:xfrm>
          <a:off x="4175149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总结归纳</a:t>
          </a:r>
        </a:p>
      </dsp:txBody>
      <dsp:txXfrm>
        <a:off x="4297421" y="676003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8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2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9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2F18D4-DBBE-7F44-2219-BA09C0D9628E}"/>
              </a:ext>
            </a:extLst>
          </p:cNvPr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与登攀大佬沟通，明确接口及所传参数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7FF4D62-B41E-AB89-AE6F-E14A7FD5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" y="1851670"/>
            <a:ext cx="4019376" cy="1983521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8AF6E2-9453-560D-9A39-252E967FD19C}"/>
              </a:ext>
            </a:extLst>
          </p:cNvPr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E6B0022-0BF2-D5EC-777B-027DB5A059F8}"/>
              </a:ext>
            </a:extLst>
          </p:cNvPr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6F0937A-1035-551A-BFE8-239B8B4E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67" y="1804757"/>
            <a:ext cx="3693207" cy="23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52679B-215E-15AB-D5FE-E5336EEDBE29}"/>
              </a:ext>
            </a:extLst>
          </p:cNvPr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F1EBC7-A1C6-315D-FDB7-CB024FA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67A644-A8E0-15B6-D124-04C9065A710B}"/>
              </a:ext>
            </a:extLst>
          </p:cNvPr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3241CD-9253-45F2-C78A-A023FDB6072D}"/>
              </a:ext>
            </a:extLst>
          </p:cNvPr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AE2DC5-33B1-5428-EE70-DB22FBB0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48FB1241-2B62-F134-2C29-A4B89F0FD728}"/>
              </a:ext>
            </a:extLst>
          </p:cNvPr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>
            <a:extLst>
              <a:ext uri="{FF2B5EF4-FFF2-40B4-BE49-F238E27FC236}">
                <a16:creationId xmlns:a16="http://schemas.microsoft.com/office/drawing/2014/main" id="{B36E6513-EAD9-438F-ADBD-6332BE6E7E23}"/>
              </a:ext>
            </a:extLst>
          </p:cNvPr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8EC16401-E206-DA79-9708-D4085E98F801}"/>
              </a:ext>
            </a:extLst>
          </p:cNvPr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AF31F882-E4DA-0FE8-9FF3-11ECBC7A29B1}"/>
              </a:ext>
            </a:extLst>
          </p:cNvPr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85053437-C1C0-3F2D-3043-70739DF1D290}"/>
              </a:ext>
            </a:extLst>
          </p:cNvPr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>
            <a:extLst>
              <a:ext uri="{FF2B5EF4-FFF2-40B4-BE49-F238E27FC236}">
                <a16:creationId xmlns:a16="http://schemas.microsoft.com/office/drawing/2014/main" id="{8C23C39F-8045-FA2C-5551-4292E70A1B9C}"/>
              </a:ext>
            </a:extLst>
          </p:cNvPr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2C04D7E3-E705-CB38-B984-3C668F459AEF}"/>
              </a:ext>
            </a:extLst>
          </p:cNvPr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9EA5A838-EBB2-212B-3FAD-2B8579CC633A}"/>
              </a:ext>
            </a:extLst>
          </p:cNvPr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A07A35A-077F-50E8-8A6A-5AEFA5C77DA1}"/>
              </a:ext>
            </a:extLst>
          </p:cNvPr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4166361D-EE44-626E-05D9-ABD297E91020}"/>
                </a:ext>
              </a:extLst>
            </p:cNvPr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C1C1DF2A-0495-6775-9FA8-3D6CF9C73BF3}"/>
                </a:ext>
              </a:extLst>
            </p:cNvPr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4F8F60C-99DD-DAE7-65A8-DB2D633E2D76}"/>
              </a:ext>
            </a:extLst>
          </p:cNvPr>
          <p:cNvGrpSpPr/>
          <p:nvPr/>
        </p:nvGrpSpPr>
        <p:grpSpPr>
          <a:xfrm>
            <a:off x="668514" y="1413137"/>
            <a:ext cx="2134446" cy="710906"/>
            <a:chOff x="-80640" y="2424379"/>
            <a:chExt cx="2240249" cy="1257543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A6A3053-0E45-F3E6-AC10-F61900BD2DA1}"/>
                </a:ext>
              </a:extLst>
            </p:cNvPr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FF62B8-097A-B2A1-E9F4-49B00F9376E7}"/>
                </a:ext>
              </a:extLst>
            </p:cNvPr>
            <p:cNvSpPr txBox="1"/>
            <p:nvPr/>
          </p:nvSpPr>
          <p:spPr>
            <a:xfrm>
              <a:off x="-76297" y="3086332"/>
              <a:ext cx="2139732" cy="59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1F73DAE-AF40-47BA-C590-EE0BC648D667}"/>
              </a:ext>
            </a:extLst>
          </p:cNvPr>
          <p:cNvGrpSpPr/>
          <p:nvPr/>
        </p:nvGrpSpPr>
        <p:grpSpPr>
          <a:xfrm>
            <a:off x="679435" y="3461050"/>
            <a:ext cx="2414679" cy="670319"/>
            <a:chOff x="222624" y="2641364"/>
            <a:chExt cx="2241080" cy="893758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C1CEA6B-01CA-5AA9-4FCB-08B89996CDA8}"/>
                </a:ext>
              </a:extLst>
            </p:cNvPr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ACE0274-0CD6-04E6-8E50-CD2CC6421C63}"/>
                </a:ext>
              </a:extLst>
            </p:cNvPr>
            <p:cNvSpPr txBox="1"/>
            <p:nvPr/>
          </p:nvSpPr>
          <p:spPr>
            <a:xfrm>
              <a:off x="222624" y="3086196"/>
              <a:ext cx="1997329" cy="448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B432077-B071-3779-8353-8989A8B0ABCB}"/>
              </a:ext>
            </a:extLst>
          </p:cNvPr>
          <p:cNvGrpSpPr/>
          <p:nvPr/>
        </p:nvGrpSpPr>
        <p:grpSpPr>
          <a:xfrm>
            <a:off x="6274941" y="3130736"/>
            <a:ext cx="2413652" cy="971128"/>
            <a:chOff x="216784" y="2714671"/>
            <a:chExt cx="2927223" cy="1295343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3331136-9673-C2B5-895A-2CBA531AC9A9}"/>
                </a:ext>
              </a:extLst>
            </p:cNvPr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962605-5777-185B-A28D-08BC39D16FA2}"/>
                </a:ext>
              </a:extLst>
            </p:cNvPr>
            <p:cNvSpPr txBox="1"/>
            <p:nvPr/>
          </p:nvSpPr>
          <p:spPr>
            <a:xfrm>
              <a:off x="216784" y="3191436"/>
              <a:ext cx="2613832" cy="81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C891E8A-8E74-52A2-A342-1900AB610629}"/>
              </a:ext>
            </a:extLst>
          </p:cNvPr>
          <p:cNvGrpSpPr/>
          <p:nvPr/>
        </p:nvGrpSpPr>
        <p:grpSpPr>
          <a:xfrm>
            <a:off x="6274941" y="1314515"/>
            <a:ext cx="2183713" cy="641183"/>
            <a:chOff x="-157804" y="2649428"/>
            <a:chExt cx="2450345" cy="85524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D1B78F-F225-FCE0-57E2-9AE238A3FA0B}"/>
                </a:ext>
              </a:extLst>
            </p:cNvPr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CFAA7CE-B57D-1E10-7A21-E4087252F6BB}"/>
                </a:ext>
              </a:extLst>
            </p:cNvPr>
            <p:cNvSpPr txBox="1"/>
            <p:nvPr/>
          </p:nvSpPr>
          <p:spPr>
            <a:xfrm>
              <a:off x="-127339" y="3055569"/>
              <a:ext cx="2297052" cy="44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F185F0B-2DB4-ACA8-C010-9B327B9EF69E}"/>
              </a:ext>
            </a:extLst>
          </p:cNvPr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2E3080EE-F04A-36F5-A8E0-03A99C1C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A84FDB4-7AA7-F446-C6D4-4275A8639BD4}"/>
                </a:ext>
              </a:extLst>
            </p:cNvPr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746F3CB-2935-1B30-5074-102DA29165A7}"/>
              </a:ext>
            </a:extLst>
          </p:cNvPr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82072953-DD7C-DC91-D947-BB4AD33D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2ABA5-83BE-2A68-A340-C7A141D2AB7D}"/>
                </a:ext>
              </a:extLst>
            </p:cNvPr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F0A66D9-1964-3267-B4D4-D935F3626BB8}"/>
              </a:ext>
            </a:extLst>
          </p:cNvPr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D1BFE6B0-AB11-F959-1048-5BC1FBAE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3DE3323-D59D-7E9F-9D3F-317F82DE47F1}"/>
                </a:ext>
              </a:extLst>
            </p:cNvPr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434E46C-2146-FC46-B7E1-08C70FBE0412}"/>
              </a:ext>
            </a:extLst>
          </p:cNvPr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3C449AB2-1E54-8C0F-847A-6FE92CF8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E94763E-714C-C8F3-3152-AAEAA97B6927}"/>
                </a:ext>
              </a:extLst>
            </p:cNvPr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测试、对比校正数据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15EC31-EFC6-E2CF-885D-0E8AF9FC86F4}"/>
              </a:ext>
            </a:extLst>
          </p:cNvPr>
          <p:cNvSpPr txBox="1"/>
          <p:nvPr/>
        </p:nvSpPr>
        <p:spPr>
          <a:xfrm>
            <a:off x="302951" y="1515800"/>
            <a:ext cx="6619741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数据后台的数据跟谷歌分析工具的数据做对比，分析数据的差异，原因并做优化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210A96-42E5-47EF-7A6B-50F611E9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" y="1924647"/>
            <a:ext cx="5666101" cy="23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148DE3-ECEF-60A8-D3D6-9BC300689B30}"/>
              </a:ext>
            </a:extLst>
          </p:cNvPr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3360585-363E-CAC7-A1DC-7CB38DA97903}"/>
              </a:ext>
            </a:extLst>
          </p:cNvPr>
          <p:cNvSpPr txBox="1">
            <a:spLocks/>
          </p:cNvSpPr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存在的问题</a:t>
            </a:r>
          </a:p>
        </p:txBody>
      </p:sp>
      <p:sp>
        <p:nvSpPr>
          <p:cNvPr id="13" name="文本框 81">
            <a:extLst>
              <a:ext uri="{FF2B5EF4-FFF2-40B4-BE49-F238E27FC236}">
                <a16:creationId xmlns:a16="http://schemas.microsoft.com/office/drawing/2014/main" id="{29C055F4-85C8-D1C9-4C6D-6F6EFEE45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有些数据有较大差异，正在测试、分析和排查原因</a:t>
            </a:r>
          </a:p>
        </p:txBody>
      </p:sp>
      <p:sp>
        <p:nvSpPr>
          <p:cNvPr id="15" name="文本框 81">
            <a:extLst>
              <a:ext uri="{FF2B5EF4-FFF2-40B4-BE49-F238E27FC236}">
                <a16:creationId xmlns:a16="http://schemas.microsoft.com/office/drawing/2014/main" id="{3A699975-E7B8-FE9A-E0DE-779B17D8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目前数据后台没有图形化界面，查看和分析数据不够直观，已设计一版界面设计原稿，后续会完善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7DFBDF5-1610-547C-FF8D-EE67267CB0C4}"/>
              </a:ext>
            </a:extLst>
          </p:cNvPr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C0D11B0-F062-314A-AE44-5CB2A46356E6}"/>
                </a:ext>
              </a:extLst>
            </p:cNvPr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752587-1351-D5B5-3D09-0AD931FBB776}"/>
                </a:ext>
              </a:extLst>
            </p:cNvPr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C80172-3995-FE7F-58ED-93EC8AF85580}"/>
              </a:ext>
            </a:extLst>
          </p:cNvPr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7F11335-538A-3B6D-C7EE-994C3DFC892C}"/>
                </a:ext>
              </a:extLst>
            </p:cNvPr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F4E573-0520-994E-1631-73B124E27B0E}"/>
                </a:ext>
              </a:extLst>
            </p:cNvPr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55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AE49E8C-5802-6F2B-EA08-D7CF1C391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400816"/>
              </p:ext>
            </p:extLst>
          </p:nvPr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914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>
            <a:extLst>
              <a:ext uri="{FF2B5EF4-FFF2-40B4-BE49-F238E27FC236}">
                <a16:creationId xmlns:a16="http://schemas.microsoft.com/office/drawing/2014/main" id="{D983FDF6-1949-CB0F-9450-E69D4FAE2F21}"/>
              </a:ext>
            </a:extLst>
          </p:cNvPr>
          <p:cNvSpPr txBox="1"/>
          <p:nvPr/>
        </p:nvSpPr>
        <p:spPr>
          <a:xfrm>
            <a:off x="820721" y="2795437"/>
            <a:ext cx="128884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D476F20F-7A3E-8BC2-3940-DB970BD792BA}"/>
              </a:ext>
            </a:extLst>
          </p:cNvPr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B594D1-B42A-CC55-27EB-4FF05EF4CC3E}"/>
              </a:ext>
            </a:extLst>
          </p:cNvPr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D7EB6A-2CEE-188D-0366-CB310DE9087B}"/>
              </a:ext>
            </a:extLst>
          </p:cNvPr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>
            <a:extLst>
              <a:ext uri="{FF2B5EF4-FFF2-40B4-BE49-F238E27FC236}">
                <a16:creationId xmlns:a16="http://schemas.microsoft.com/office/drawing/2014/main" id="{0A8A45EA-223D-D2F2-BA23-95F7D702E5B5}"/>
              </a:ext>
            </a:extLst>
          </p:cNvPr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F15D356F-64A7-7DCC-3D40-A93CD736927C}"/>
              </a:ext>
            </a:extLst>
          </p:cNvPr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5BD64F-DA1C-98C8-041C-3F265FB0D8F0}"/>
              </a:ext>
            </a:extLst>
          </p:cNvPr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4EDC32-5570-4C08-8F9C-D696AA39D124}"/>
              </a:ext>
            </a:extLst>
          </p:cNvPr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>
            <a:extLst>
              <a:ext uri="{FF2B5EF4-FFF2-40B4-BE49-F238E27FC236}">
                <a16:creationId xmlns:a16="http://schemas.microsoft.com/office/drawing/2014/main" id="{25AC1390-0B3A-94E5-71AE-5D811B4E7838}"/>
              </a:ext>
            </a:extLst>
          </p:cNvPr>
          <p:cNvSpPr txBox="1"/>
          <p:nvPr/>
        </p:nvSpPr>
        <p:spPr>
          <a:xfrm>
            <a:off x="3974230" y="2795437"/>
            <a:ext cx="125525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跟不同部门的人沟通时，能清楚表达自己的想法和意图</a:t>
            </a: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69D2F36A-7E93-D308-1ECF-F6E15F706652}"/>
              </a:ext>
            </a:extLst>
          </p:cNvPr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3207DE-DC81-E072-A0F5-DA697ACDA78C}"/>
              </a:ext>
            </a:extLst>
          </p:cNvPr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54270F-971D-CB52-EDB8-1DEA0B355BD7}"/>
              </a:ext>
            </a:extLst>
          </p:cNvPr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>
            <a:extLst>
              <a:ext uri="{FF2B5EF4-FFF2-40B4-BE49-F238E27FC236}">
                <a16:creationId xmlns:a16="http://schemas.microsoft.com/office/drawing/2014/main" id="{17DCD6A0-A216-6150-C005-4FAC005F878F}"/>
              </a:ext>
            </a:extLst>
          </p:cNvPr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A629E63-D1D9-6493-55BD-BA305FD24B55}"/>
              </a:ext>
            </a:extLst>
          </p:cNvPr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D01F0A-C7AF-82F5-45A8-E7975CC302DF}"/>
              </a:ext>
            </a:extLst>
          </p:cNvPr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0AB8EFD-2F1F-E54D-0D70-FCFC7E580544}"/>
              </a:ext>
            </a:extLst>
          </p:cNvPr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12E8E4E0-0BB4-8808-F390-C859D942A522}"/>
              </a:ext>
            </a:extLst>
          </p:cNvPr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EB174148-4525-058B-23FE-1665711E5B3E}"/>
              </a:ext>
            </a:extLst>
          </p:cNvPr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694FA9-6EC3-1AE8-F1DF-25FFC7E16E1C}"/>
              </a:ext>
            </a:extLst>
          </p:cNvPr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F04020-A9D5-8FFD-0E06-A1EB50301E26}"/>
              </a:ext>
            </a:extLst>
          </p:cNvPr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FCE9D0D-120F-12DA-5E98-C1E403A6AABA}"/>
              </a:ext>
            </a:extLst>
          </p:cNvPr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203549-052C-0F8B-DCAB-2D0B2D564B17}"/>
              </a:ext>
            </a:extLst>
          </p:cNvPr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>
              <a:extLst>
                <a:ext uri="{FF2B5EF4-FFF2-40B4-BE49-F238E27FC236}">
                  <a16:creationId xmlns:a16="http://schemas.microsoft.com/office/drawing/2014/main" id="{DC95E53A-4D5F-3485-6E3D-DBDC98C6979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707B16-4496-294F-86E4-CC3FF15B299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AA0F89C-B31D-D2C2-3F65-AF7C122AB18F}"/>
              </a:ext>
            </a:extLst>
          </p:cNvPr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A8E94A69-3223-4C75-A428-7BFB14D7FBB6}"/>
              </a:ext>
            </a:extLst>
          </p:cNvPr>
          <p:cNvSpPr txBox="1"/>
          <p:nvPr/>
        </p:nvSpPr>
        <p:spPr>
          <a:xfrm>
            <a:off x="2368594" y="1718305"/>
            <a:ext cx="4429948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、认真负责：对待工作不懈怠，尽最大努力完成需求，及时回应反馈的问题（即使在周末）。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E6A6845-ACEB-E64E-903D-ACB9A43D8CA1}"/>
              </a:ext>
            </a:extLst>
          </p:cNvPr>
          <p:cNvSpPr txBox="1"/>
          <p:nvPr/>
        </p:nvSpPr>
        <p:spPr>
          <a:xfrm>
            <a:off x="1991383" y="3236924"/>
            <a:ext cx="4954759" cy="979683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、思考不全面：不能全局的角度去思考一个问题，需要别人的提醒。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、项目需求跟进不够主动，有时需求一多，就容易忘记主动推进进度。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19D651-7A8B-DAC4-12DC-32692F7C8D9D}"/>
              </a:ext>
            </a:extLst>
          </p:cNvPr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>
              <a:extLst>
                <a:ext uri="{FF2B5EF4-FFF2-40B4-BE49-F238E27FC236}">
                  <a16:creationId xmlns:a16="http://schemas.microsoft.com/office/drawing/2014/main" id="{577839EA-7B5F-77A3-1060-688CCC8DCAB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D3CA220-2487-F9BB-AC48-9D6AD474CA0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1344E6-C216-3789-63EE-4C3CA0542058}"/>
              </a:ext>
            </a:extLst>
          </p:cNvPr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3074BAB8-592B-9607-50FA-54AC8BC25B18}"/>
              </a:ext>
            </a:extLst>
          </p:cNvPr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22416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3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3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3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80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A6D940-8E8E-93A0-558E-0FA51A6AF66D}"/>
              </a:ext>
            </a:extLst>
          </p:cNvPr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913D5E25-1D88-73C9-7181-6858160CB406}"/>
                </a:ext>
              </a:extLst>
            </p:cNvPr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4B70BD32-FB9E-05DF-FEF4-4B154259AA73}"/>
                </a:ext>
              </a:extLst>
            </p:cNvPr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5687C9F-72C3-BCCB-5A62-D5F42B1292DD}"/>
                </a:ext>
              </a:extLst>
            </p:cNvPr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BF086E5-4A7C-0B8E-188B-756278B09217}"/>
                </a:ext>
              </a:extLst>
            </p:cNvPr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4BDFD0-C3A2-65BB-67D2-1392C20378E7}"/>
                </a:ext>
              </a:extLst>
            </p:cNvPr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C80C8F-D169-AE97-0097-B712D1BE636B}"/>
              </a:ext>
            </a:extLst>
          </p:cNvPr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F0EE10-6409-1848-5ABF-1EC14DC7FE4C}"/>
                </a:ext>
              </a:extLst>
            </p:cNvPr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8C85849-1E1F-17E6-78E9-0DF7334128DD}"/>
                </a:ext>
              </a:extLst>
            </p:cNvPr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9CEEC75-C726-13B4-660D-10E6E245429D}"/>
                </a:ext>
              </a:extLst>
            </p:cNvPr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86FD786-C7B3-CE80-FA90-F604198EC582}"/>
                </a:ext>
              </a:extLst>
            </p:cNvPr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BA8113-DDF4-4E3A-9B8F-92367C61DE83}"/>
                </a:ext>
              </a:extLst>
            </p:cNvPr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3E7EB74-E80A-6564-C4DF-D5704111EFB0}"/>
              </a:ext>
            </a:extLst>
          </p:cNvPr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2814845-4BC7-944B-4A3D-A64F97A3420A}"/>
                </a:ext>
              </a:extLst>
            </p:cNvPr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8660751-3FD9-E30E-0DF5-4544A63981B2}"/>
                </a:ext>
              </a:extLst>
            </p:cNvPr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B22BA2A-E162-8905-1F1F-C39387BF94A6}"/>
                </a:ext>
              </a:extLst>
            </p:cNvPr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FB8F9EA-66B9-7E21-2B5B-6E2A465B97E1}"/>
                </a:ext>
              </a:extLst>
            </p:cNvPr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6FAF97-9E87-1C4E-4549-DCBDC81BFDF9}"/>
                </a:ext>
              </a:extLst>
            </p:cNvPr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B98CF69-AA5D-D995-51BB-DEB3F220D7C4}"/>
              </a:ext>
            </a:extLst>
          </p:cNvPr>
          <p:cNvSpPr/>
          <p:nvPr/>
        </p:nvSpPr>
        <p:spPr>
          <a:xfrm>
            <a:off x="612431" y="1107883"/>
            <a:ext cx="2646875" cy="176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更加深入了解并熟悉部门业务，做到在完成基本需求的同时进行一定的扩展。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4CB44F-32A6-B4F5-6B61-71DBF0988422}"/>
              </a:ext>
            </a:extLst>
          </p:cNvPr>
          <p:cNvSpPr/>
          <p:nvPr/>
        </p:nvSpPr>
        <p:spPr>
          <a:xfrm>
            <a:off x="3783072" y="2580653"/>
            <a:ext cx="2698369" cy="204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注意开发中的细节，做到提高交付需求的质量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深入了解所学技术栈，同时学习其他相关技术，扩展知识的广度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9AB00FF-6755-1DD9-F393-1B7066704E2D}"/>
              </a:ext>
            </a:extLst>
          </p:cNvPr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禅道统计，今年在职期间已完成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</a:p>
          <a:p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E6DF423-2EFB-373F-B58F-50D9C9FDFA5F}"/>
              </a:ext>
            </a:extLst>
          </p:cNvPr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DDF959-E6E9-F0B2-31DE-A679B2050C4C}"/>
              </a:ext>
            </a:extLst>
          </p:cNvPr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F3996C-B980-01C3-38D8-5BDC84B1B0D6}"/>
              </a:ext>
            </a:extLst>
          </p:cNvPr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F3A726-EE58-54F5-9659-4DDAFA46211A}"/>
              </a:ext>
            </a:extLst>
          </p:cNvPr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31CB35-C1F8-956E-8695-50A5015B5648}"/>
              </a:ext>
            </a:extLst>
          </p:cNvPr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FFAF3A-E734-49DD-0BEF-E7460FB8A631}"/>
              </a:ext>
            </a:extLst>
          </p:cNvPr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AF3B4C2-B8D4-9902-0EE4-3E55367DCC6C}"/>
              </a:ext>
            </a:extLst>
          </p:cNvPr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ECE570-D80D-AA23-B9F3-1B4962C56F57}"/>
              </a:ext>
            </a:extLst>
          </p:cNvPr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B52094-452E-4CE6-9EE1-825CED825AA2}"/>
              </a:ext>
            </a:extLst>
          </p:cNvPr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06295E-4DCC-15A7-9A39-BF20DABB5D8F}"/>
              </a:ext>
            </a:extLst>
          </p:cNvPr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4CCCF3-4473-7F3E-C195-E4820043908C}"/>
              </a:ext>
            </a:extLst>
          </p:cNvPr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FCDB9-1950-1824-0608-B4CBB3C481C4}"/>
              </a:ext>
            </a:extLst>
          </p:cNvPr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3EEC7C-F447-37E6-5CA6-845310DAEE3F}"/>
              </a:ext>
            </a:extLst>
          </p:cNvPr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4AB837-B149-3D65-E66F-547713B6A5FA}"/>
              </a:ext>
            </a:extLst>
          </p:cNvPr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22AFC9-D7DF-473A-B1FD-B63E51DA0D64}"/>
              </a:ext>
            </a:extLst>
          </p:cNvPr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E311DC-C5D3-E772-EA1F-5DAA37F4112F}"/>
              </a:ext>
            </a:extLst>
          </p:cNvPr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543228-0C40-BBC1-8110-062240DAB30D}"/>
              </a:ext>
            </a:extLst>
          </p:cNvPr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C59983A-5AC3-8E90-BC6B-DD3EDA6A48B8}"/>
              </a:ext>
            </a:extLst>
          </p:cNvPr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9CD3B1-AFDC-08B5-744C-88E787FA571A}"/>
              </a:ext>
            </a:extLst>
          </p:cNvPr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F95DD5-4A7F-1256-7A78-36478028DA62}"/>
              </a:ext>
            </a:extLst>
          </p:cNvPr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A854CB-5AB6-1E62-EE38-48B228388E57}"/>
              </a:ext>
            </a:extLst>
          </p:cNvPr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C5FA71-0D12-69FC-AD95-C545C4AB45B4}"/>
              </a:ext>
            </a:extLst>
          </p:cNvPr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F413D32-4CAC-A340-72FE-2F7AD15A0DA8}"/>
              </a:ext>
            </a:extLst>
          </p:cNvPr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</a:p>
        </p:txBody>
      </p:sp>
    </p:spTree>
    <p:extLst>
      <p:ext uri="{BB962C8B-B14F-4D97-AF65-F5344CB8AC3E}">
        <p14:creationId xmlns:p14="http://schemas.microsoft.com/office/powerpoint/2010/main" val="13909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098A54E-182A-D305-3625-D2D90B110796}"/>
              </a:ext>
            </a:extLst>
          </p:cNvPr>
          <p:cNvSpPr txBox="1"/>
          <p:nvPr/>
        </p:nvSpPr>
        <p:spPr>
          <a:xfrm>
            <a:off x="330036" y="1101256"/>
            <a:ext cx="733830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主要是官网、预约等活动业务，基本可以一个人完成开发，并按时按质交付。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DA5C45-E017-98CC-B4DC-E9914DE5E5B9}"/>
              </a:ext>
            </a:extLst>
          </p:cNvPr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200" b="1" dirty="0">
                <a:solidFill>
                  <a:srgbClr val="0070C0"/>
                </a:solidFill>
              </a:rPr>
              <a:t>港台浮生、港台终末、港台魔力宝贝等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31F5F-CEA8-40D4-7501-ACC079F65226}"/>
              </a:ext>
            </a:extLst>
          </p:cNvPr>
          <p:cNvSpPr txBox="1"/>
          <p:nvPr/>
        </p:nvSpPr>
        <p:spPr>
          <a:xfrm>
            <a:off x="339913" y="1985370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200" b="1" dirty="0">
                <a:solidFill>
                  <a:srgbClr val="0070C0"/>
                </a:solidFill>
              </a:rPr>
              <a:t>国内元素方尖、港台终末、港台魔力宝贝等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230E07-F184-8E3E-B751-023BC829433D}"/>
              </a:ext>
            </a:extLst>
          </p:cNvPr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2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2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50A6BB-8BC3-F22A-EEA5-797D9C1E9BBE}"/>
              </a:ext>
            </a:extLst>
          </p:cNvPr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7BEF1E84-0CBB-C1F0-0425-994D8F34E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2C73E13-C8F0-EE3F-8586-F8EECBB6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85703"/>
            <a:ext cx="939800" cy="939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2A4CD07-7B00-A1CB-A38A-DF4F9E29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84" y="3485703"/>
            <a:ext cx="939683" cy="9396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86FC92-FD5F-DED3-8704-C3B84A8B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8" y="3485033"/>
            <a:ext cx="939683" cy="93968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03C2828-6CFF-A542-37EA-6AE45D0FB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8" y="3466985"/>
            <a:ext cx="939682" cy="9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F9FAF-A6B1-B4D5-40D5-5039DCA049EA}"/>
              </a:ext>
            </a:extLst>
          </p:cNvPr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1083E8-5E79-6910-A602-5B1AC4D6F36F}"/>
              </a:ext>
            </a:extLst>
          </p:cNvPr>
          <p:cNvSpPr txBox="1"/>
          <p:nvPr/>
        </p:nvSpPr>
        <p:spPr>
          <a:xfrm>
            <a:off x="302951" y="1429205"/>
            <a:ext cx="4662104" cy="794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没有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小游戏开发经验，不知道如何入手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D5CBA0-26E9-91AA-0C03-880E6FCD890A}"/>
              </a:ext>
            </a:extLst>
          </p:cNvPr>
          <p:cNvSpPr txBox="1"/>
          <p:nvPr/>
        </p:nvSpPr>
        <p:spPr>
          <a:xfrm>
            <a:off x="342894" y="2571750"/>
            <a:ext cx="4662104" cy="158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）先学习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，大概了解该引擎能做什么功能。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）分析需求，拆分游戏的中功能，结合文档案例，将每个功能逐一实现。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759AB60-3D2B-E15A-C595-636A52F5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1DE289-A878-5C67-63F2-9DA33411BF20}"/>
              </a:ext>
            </a:extLst>
          </p:cNvPr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9D7BC7-4AA8-5795-B289-499CA2E4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62" y="1095587"/>
            <a:ext cx="1656184" cy="27233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1863C5-2BA1-02B0-B44C-38888C78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46" y="1095587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EECA9B0-A750-F054-FAFF-A5E064C910AF}"/>
              </a:ext>
            </a:extLst>
          </p:cNvPr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5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1DE289-A878-5C67-63F2-9DA33411BF20}"/>
              </a:ext>
            </a:extLst>
          </p:cNvPr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79CDC-383B-5E5F-2799-51BD59991B60}"/>
              </a:ext>
            </a:extLst>
          </p:cNvPr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879A0C-52CD-B30B-A636-E66EC8F7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565132-E47F-A830-E407-693A9D41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5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F36741-B1C2-A61D-98E1-869F5FD028FB}"/>
              </a:ext>
            </a:extLst>
          </p:cNvPr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DA9915-5D9D-4FF5-C7A9-574A8EBBD388}"/>
                </a:ext>
              </a:extLst>
            </p:cNvPr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C3ED70-8BC2-7F2E-407B-B88E63E9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>
            <a:extLst>
              <a:ext uri="{FF2B5EF4-FFF2-40B4-BE49-F238E27FC236}">
                <a16:creationId xmlns:a16="http://schemas.microsoft.com/office/drawing/2014/main" id="{37A8B3AE-8D43-31FD-69B3-1C427BD15872}"/>
              </a:ext>
            </a:extLst>
          </p:cNvPr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5956A372-EB88-944C-C450-AD8E898E096F}"/>
              </a:ext>
            </a:extLst>
          </p:cNvPr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723A9A7E-09C1-B3C7-5F97-21A26BDD5445}"/>
              </a:ext>
            </a:extLst>
          </p:cNvPr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848FCE-620B-D6C6-3627-637614FA0C3F}"/>
              </a:ext>
            </a:extLst>
          </p:cNvPr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B044FE-8875-EF1D-78D5-190959A209E1}"/>
              </a:ext>
            </a:extLst>
          </p:cNvPr>
          <p:cNvCxnSpPr>
            <a:cxnSpLocks/>
          </p:cNvCxnSpPr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8BEA1-A8DC-8268-1F53-2D3033EB1944}"/>
              </a:ext>
            </a:extLst>
          </p:cNvPr>
          <p:cNvSpPr txBox="1"/>
          <p:nvPr/>
        </p:nvSpPr>
        <p:spPr>
          <a:xfrm>
            <a:off x="2778253" y="1738931"/>
            <a:ext cx="5472113" cy="6882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谷歌分析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月份停用旧版，新版的分析工具查看数据不直观，故将埋点数据上报数据后台，便于查看相关数据指标和对源数据进行分析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A5A73E-C94C-17B1-02AF-53B9691DD696}"/>
              </a:ext>
            </a:extLst>
          </p:cNvPr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>
              <a:extLst>
                <a:ext uri="{FF2B5EF4-FFF2-40B4-BE49-F238E27FC236}">
                  <a16:creationId xmlns:a16="http://schemas.microsoft.com/office/drawing/2014/main" id="{23201E81-97AC-F835-EBBF-B8E8D90A2F94}"/>
                </a:ext>
              </a:extLst>
            </p:cNvPr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6716211-51AB-8F07-6688-0E332F1AF19A}"/>
                </a:ext>
              </a:extLst>
            </p:cNvPr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AC08745-907A-328E-4CA8-D6172386F684}"/>
              </a:ext>
            </a:extLst>
          </p:cNvPr>
          <p:cNvSpPr txBox="1"/>
          <p:nvPr/>
        </p:nvSpPr>
        <p:spPr>
          <a:xfrm>
            <a:off x="2747450" y="347715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开发一个埋点工具，将前端埋点数据同时上报谷歌和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DA5BA0-B481-6A18-FA6B-653220A301CD}"/>
              </a:ext>
            </a:extLst>
          </p:cNvPr>
          <p:cNvGrpSpPr/>
          <p:nvPr/>
        </p:nvGrpSpPr>
        <p:grpSpPr>
          <a:xfrm>
            <a:off x="994724" y="3370560"/>
            <a:ext cx="1601788" cy="641350"/>
            <a:chOff x="1025527" y="1348877"/>
            <a:chExt cx="1601788" cy="641350"/>
          </a:xfrm>
        </p:grpSpPr>
        <p:sp>
          <p:nvSpPr>
            <p:cNvPr id="29" name="任意多边形 7">
              <a:extLst>
                <a:ext uri="{FF2B5EF4-FFF2-40B4-BE49-F238E27FC236}">
                  <a16:creationId xmlns:a16="http://schemas.microsoft.com/office/drawing/2014/main" id="{CFC84CD2-E179-0D2E-D129-EB64007AB170}"/>
                </a:ext>
              </a:extLst>
            </p:cNvPr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CF1E16-5514-D5EA-5E2E-5E8437EDF2AE}"/>
                </a:ext>
              </a:extLst>
            </p:cNvPr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2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4a7015-2e93-4151-b11b-33a7fa969b01"/>
  <p:tag name="COMMONDATA" val="eyJoZGlkIjoiZDc0ZWU1Nzc4NzcwOTEzYmI3ZTE4YjU5MDE1M2JkNz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1066</Words>
  <Application>Microsoft Office PowerPoint</Application>
  <PresentationFormat>全屏显示(16:9)</PresentationFormat>
  <Paragraphs>167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方正悠黑简体</vt:lpstr>
      <vt:lpstr>黑体</vt:lpstr>
      <vt:lpstr>宋体</vt:lpstr>
      <vt:lpstr>微软雅黑</vt:lpstr>
      <vt:lpstr>张海山锐线体简</vt:lpstr>
      <vt:lpstr>Arial</vt:lpstr>
      <vt:lpstr>Calibri</vt:lpstr>
      <vt:lpstr>Impact</vt:lpstr>
      <vt:lpstr>Wingdings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谭 锦德</cp:lastModifiedBy>
  <cp:revision>34</cp:revision>
  <dcterms:created xsi:type="dcterms:W3CDTF">2020-11-10T10:04:00Z</dcterms:created>
  <dcterms:modified xsi:type="dcterms:W3CDTF">2022-12-05T16:29:42Z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2052-11.1.0.12763</vt:lpwstr>
  </property>
</Properties>
</file>