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74" r:id="rId5"/>
    <p:sldId id="328" r:id="rId6"/>
    <p:sldId id="318" r:id="rId7"/>
    <p:sldId id="284" r:id="rId8"/>
    <p:sldId id="265" r:id="rId9"/>
    <p:sldId id="329" r:id="rId10"/>
    <p:sldId id="330" r:id="rId11"/>
    <p:sldId id="331" r:id="rId12"/>
    <p:sldId id="332" r:id="rId13"/>
    <p:sldId id="333" r:id="rId14"/>
    <p:sldId id="334" r:id="rId15"/>
    <p:sldId id="338" r:id="rId16"/>
    <p:sldId id="335" r:id="rId17"/>
    <p:sldId id="337" r:id="rId18"/>
    <p:sldId id="336" r:id="rId19"/>
    <p:sldId id="339" r:id="rId20"/>
    <p:sldId id="340" r:id="rId21"/>
    <p:sldId id="341" r:id="rId22"/>
    <p:sldId id="293" r:id="rId23"/>
    <p:sldId id="285" r:id="rId24"/>
    <p:sldId id="269" r:id="rId25"/>
    <p:sldId id="286" r:id="rId26"/>
    <p:sldId id="279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A293"/>
    <a:srgbClr val="2ABDC7"/>
    <a:srgbClr val="E6E6E6"/>
    <a:srgbClr val="4C4B50"/>
    <a:srgbClr val="CE8F63"/>
    <a:srgbClr val="404040"/>
    <a:srgbClr val="219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70" autoAdjust="0"/>
  </p:normalViewPr>
  <p:slideViewPr>
    <p:cSldViewPr snapToGrid="0">
      <p:cViewPr varScale="1">
        <p:scale>
          <a:sx n="110" d="100"/>
          <a:sy n="110" d="100"/>
        </p:scale>
        <p:origin x="57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E0C9E-2639-46A6-8917-DFA14418C88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A0F2F-A266-428F-B20C-17EA4221FB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08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27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79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65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78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103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43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52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8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8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9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18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/>
              <a:t>https://liangliangtuwen.tmall.com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9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0F2F-A266-428F-B20C-17EA4221FB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B300-EEDC-4FB1-9109-22A2761FA3A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73B-58A0-4C5A-BAB9-9F52381B97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B300-EEDC-4FB1-9109-22A2761FA3A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73B-58A0-4C5A-BAB9-9F52381B97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B300-EEDC-4FB1-9109-22A2761FA3A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73B-58A0-4C5A-BAB9-9F52381B97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B300-EEDC-4FB1-9109-22A2761FA3A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73B-58A0-4C5A-BAB9-9F52381B97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B300-EEDC-4FB1-9109-22A2761FA3A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73B-58A0-4C5A-BAB9-9F52381B97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B300-EEDC-4FB1-9109-22A2761FA3A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73B-58A0-4C5A-BAB9-9F52381B97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B300-EEDC-4FB1-9109-22A2761FA3A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73B-58A0-4C5A-BAB9-9F52381B97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B300-EEDC-4FB1-9109-22A2761FA3A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73B-58A0-4C5A-BAB9-9F52381B97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B300-EEDC-4FB1-9109-22A2761FA3A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73B-58A0-4C5A-BAB9-9F52381B97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B300-EEDC-4FB1-9109-22A2761FA3A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73B-58A0-4C5A-BAB9-9F52381B97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B300-EEDC-4FB1-9109-22A2761FA3A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73B-58A0-4C5A-BAB9-9F52381B97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0B300-EEDC-4FB1-9109-22A2761FA3A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173B-58A0-4C5A-BAB9-9F52381B97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56875" y="982613"/>
            <a:ext cx="1431755" cy="4586397"/>
          </a:xfrm>
          <a:custGeom>
            <a:avLst/>
            <a:gdLst>
              <a:gd name="connsiteX0" fmla="*/ 1431755 w 1431755"/>
              <a:gd name="connsiteY0" fmla="*/ 0 h 4586397"/>
              <a:gd name="connsiteX1" fmla="*/ 1431755 w 1431755"/>
              <a:gd name="connsiteY1" fmla="*/ 3629437 h 4586397"/>
              <a:gd name="connsiteX2" fmla="*/ 0 w 1431755"/>
              <a:gd name="connsiteY2" fmla="*/ 4586397 h 4586397"/>
              <a:gd name="connsiteX3" fmla="*/ 0 w 1431755"/>
              <a:gd name="connsiteY3" fmla="*/ 956959 h 458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1755" h="4586397">
                <a:moveTo>
                  <a:pt x="1431755" y="0"/>
                </a:moveTo>
                <a:lnTo>
                  <a:pt x="1431755" y="3629437"/>
                </a:lnTo>
                <a:lnTo>
                  <a:pt x="0" y="4586397"/>
                </a:lnTo>
                <a:lnTo>
                  <a:pt x="0" y="956959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484446" y="2008191"/>
            <a:ext cx="1431755" cy="4542409"/>
          </a:xfrm>
          <a:custGeom>
            <a:avLst/>
            <a:gdLst>
              <a:gd name="connsiteX0" fmla="*/ 1431755 w 1431755"/>
              <a:gd name="connsiteY0" fmla="*/ 0 h 4542409"/>
              <a:gd name="connsiteX1" fmla="*/ 1431755 w 1431755"/>
              <a:gd name="connsiteY1" fmla="*/ 3585450 h 4542409"/>
              <a:gd name="connsiteX2" fmla="*/ 0 w 1431755"/>
              <a:gd name="connsiteY2" fmla="*/ 4542409 h 4542409"/>
              <a:gd name="connsiteX3" fmla="*/ 0 w 1431755"/>
              <a:gd name="connsiteY3" fmla="*/ 956959 h 454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1755" h="4542409">
                <a:moveTo>
                  <a:pt x="1431755" y="0"/>
                </a:moveTo>
                <a:lnTo>
                  <a:pt x="1431755" y="3585450"/>
                </a:lnTo>
                <a:lnTo>
                  <a:pt x="0" y="4542409"/>
                </a:lnTo>
                <a:lnTo>
                  <a:pt x="0" y="956959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484446" y="609600"/>
            <a:ext cx="8931699" cy="5927145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682327" y="3765077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8800" dirty="0">
                <a:solidFill>
                  <a:srgbClr val="4C4B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年终述职</a:t>
            </a:r>
            <a:endParaRPr lang="en-US" altLang="zh-CN" sz="8800" dirty="0">
              <a:solidFill>
                <a:srgbClr val="4C4B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15" name="文本框 1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 rot="21564008">
            <a:off x="6911832" y="520718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b="1" dirty="0">
                <a:solidFill>
                  <a:srgbClr val="4C4B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述职人：谭锦德</a:t>
            </a:r>
            <a:endParaRPr b="1" dirty="0">
              <a:solidFill>
                <a:srgbClr val="4C4B50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914501" y="-13598"/>
            <a:ext cx="1431755" cy="4537578"/>
          </a:xfrm>
          <a:custGeom>
            <a:avLst/>
            <a:gdLst>
              <a:gd name="connsiteX0" fmla="*/ 0 w 1431755"/>
              <a:gd name="connsiteY0" fmla="*/ 0 h 4537578"/>
              <a:gd name="connsiteX1" fmla="*/ 1431755 w 1431755"/>
              <a:gd name="connsiteY1" fmla="*/ 0 h 4537578"/>
              <a:gd name="connsiteX2" fmla="*/ 1431755 w 1431755"/>
              <a:gd name="connsiteY2" fmla="*/ 2326304 h 4537578"/>
              <a:gd name="connsiteX3" fmla="*/ 1431755 w 1431755"/>
              <a:gd name="connsiteY3" fmla="*/ 3580618 h 4537578"/>
              <a:gd name="connsiteX4" fmla="*/ 0 w 1431755"/>
              <a:gd name="connsiteY4" fmla="*/ 4537578 h 4537578"/>
              <a:gd name="connsiteX5" fmla="*/ 0 w 1431755"/>
              <a:gd name="connsiteY5" fmla="*/ 3283264 h 4537578"/>
              <a:gd name="connsiteX6" fmla="*/ 0 w 1431755"/>
              <a:gd name="connsiteY6" fmla="*/ 908140 h 453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1755" h="4537578">
                <a:moveTo>
                  <a:pt x="0" y="0"/>
                </a:moveTo>
                <a:lnTo>
                  <a:pt x="1431755" y="0"/>
                </a:lnTo>
                <a:lnTo>
                  <a:pt x="1431755" y="2326304"/>
                </a:lnTo>
                <a:lnTo>
                  <a:pt x="1431755" y="3580618"/>
                </a:lnTo>
                <a:lnTo>
                  <a:pt x="0" y="4537578"/>
                </a:lnTo>
                <a:lnTo>
                  <a:pt x="0" y="3283264"/>
                </a:lnTo>
                <a:lnTo>
                  <a:pt x="0" y="908140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2" name="Maroon 5-Moves Like Jagge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6109061" y="-1019153"/>
            <a:ext cx="609600" cy="609600"/>
          </a:xfrm>
          <a:prstGeom prst="rect">
            <a:avLst/>
          </a:prstGeom>
        </p:spPr>
      </p:pic>
      <p:sp>
        <p:nvSpPr>
          <p:cNvPr id="6" name="文本框 5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 rot="21585350">
            <a:off x="6969228" y="554259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b="1" dirty="0">
                <a:solidFill>
                  <a:srgbClr val="4C4B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任职岗位：前端开发工程师（</a:t>
            </a:r>
            <a:r>
              <a:rPr lang="en-US" altLang="zh-CN" b="1" dirty="0">
                <a:solidFill>
                  <a:srgbClr val="4C4B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p3</a:t>
            </a:r>
            <a:r>
              <a:rPr lang="zh-CN" altLang="en-US" b="1" dirty="0">
                <a:solidFill>
                  <a:srgbClr val="4C4B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）</a:t>
            </a:r>
            <a:endParaRPr lang="en-US" altLang="zh-CN" b="1" dirty="0">
              <a:solidFill>
                <a:srgbClr val="4C4B50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41297" y="159448"/>
            <a:ext cx="3018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AB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测试系统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8F708D-C0F3-C626-A986-9C5572C3A461}"/>
              </a:ext>
            </a:extLst>
          </p:cNvPr>
          <p:cNvSpPr/>
          <p:nvPr/>
        </p:nvSpPr>
        <p:spPr>
          <a:xfrm>
            <a:off x="341863" y="135834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系统功能分析</a:t>
            </a:r>
          </a:p>
        </p:txBody>
      </p:sp>
      <p:sp>
        <p:nvSpPr>
          <p:cNvPr id="30" name="椭圆 3">
            <a:extLst>
              <a:ext uri="{FF2B5EF4-FFF2-40B4-BE49-F238E27FC236}">
                <a16:creationId xmlns:a16="http://schemas.microsoft.com/office/drawing/2014/main" id="{15A5EF4E-961E-F2C5-3B7A-8D33A198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16" y="1362994"/>
            <a:ext cx="483479" cy="360040"/>
          </a:xfrm>
          <a:prstGeom prst="chevron">
            <a:avLst>
              <a:gd name="adj" fmla="val 34239"/>
            </a:avLst>
          </a:prstGeom>
          <a:solidFill>
            <a:srgbClr val="2ABDC7"/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AD19FD-6C8A-B502-A956-847221A0F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3" y="2365158"/>
            <a:ext cx="11936422" cy="27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5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41297" y="159448"/>
            <a:ext cx="3018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AB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测试系统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8F708D-C0F3-C626-A986-9C5572C3A461}"/>
              </a:ext>
            </a:extLst>
          </p:cNvPr>
          <p:cNvSpPr/>
          <p:nvPr/>
        </p:nvSpPr>
        <p:spPr>
          <a:xfrm>
            <a:off x="341863" y="92292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</a:p>
        </p:txBody>
      </p:sp>
      <p:sp>
        <p:nvSpPr>
          <p:cNvPr id="30" name="椭圆 3">
            <a:extLst>
              <a:ext uri="{FF2B5EF4-FFF2-40B4-BE49-F238E27FC236}">
                <a16:creationId xmlns:a16="http://schemas.microsoft.com/office/drawing/2014/main" id="{15A5EF4E-961E-F2C5-3B7A-8D33A198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16" y="927567"/>
            <a:ext cx="483479" cy="360040"/>
          </a:xfrm>
          <a:prstGeom prst="chevron">
            <a:avLst>
              <a:gd name="adj" fmla="val 34239"/>
            </a:avLst>
          </a:prstGeom>
          <a:solidFill>
            <a:srgbClr val="2ABDC7"/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ECA975-63F8-AEFF-7BF3-12D03141B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05" y="1287607"/>
            <a:ext cx="10975566" cy="532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2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41297" y="159448"/>
            <a:ext cx="3018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AB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测试系统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8F708D-C0F3-C626-A986-9C5572C3A461}"/>
              </a:ext>
            </a:extLst>
          </p:cNvPr>
          <p:cNvSpPr/>
          <p:nvPr/>
        </p:nvSpPr>
        <p:spPr>
          <a:xfrm>
            <a:off x="341863" y="13583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建表</a:t>
            </a:r>
          </a:p>
        </p:txBody>
      </p:sp>
      <p:sp>
        <p:nvSpPr>
          <p:cNvPr id="30" name="椭圆 3">
            <a:extLst>
              <a:ext uri="{FF2B5EF4-FFF2-40B4-BE49-F238E27FC236}">
                <a16:creationId xmlns:a16="http://schemas.microsoft.com/office/drawing/2014/main" id="{15A5EF4E-961E-F2C5-3B7A-8D33A198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16" y="1362994"/>
            <a:ext cx="483479" cy="360040"/>
          </a:xfrm>
          <a:prstGeom prst="chevron">
            <a:avLst>
              <a:gd name="adj" fmla="val 34239"/>
            </a:avLst>
          </a:prstGeom>
          <a:solidFill>
            <a:srgbClr val="2ABDC7"/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8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41297" y="159448"/>
            <a:ext cx="3018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AB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测试系统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8F708D-C0F3-C626-A986-9C5572C3A461}"/>
              </a:ext>
            </a:extLst>
          </p:cNvPr>
          <p:cNvSpPr/>
          <p:nvPr/>
        </p:nvSpPr>
        <p:spPr>
          <a:xfrm>
            <a:off x="341863" y="135834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接口开发</a:t>
            </a:r>
          </a:p>
        </p:txBody>
      </p:sp>
      <p:sp>
        <p:nvSpPr>
          <p:cNvPr id="30" name="椭圆 3">
            <a:extLst>
              <a:ext uri="{FF2B5EF4-FFF2-40B4-BE49-F238E27FC236}">
                <a16:creationId xmlns:a16="http://schemas.microsoft.com/office/drawing/2014/main" id="{15A5EF4E-961E-F2C5-3B7A-8D33A198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16" y="1362994"/>
            <a:ext cx="483479" cy="360040"/>
          </a:xfrm>
          <a:prstGeom prst="chevron">
            <a:avLst>
              <a:gd name="adj" fmla="val 34239"/>
            </a:avLst>
          </a:prstGeom>
          <a:solidFill>
            <a:srgbClr val="2ABDC7"/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D32BF4-4138-0B2D-DE91-E76E9A83374E}"/>
              </a:ext>
            </a:extLst>
          </p:cNvPr>
          <p:cNvSpPr txBox="1"/>
          <p:nvPr/>
        </p:nvSpPr>
        <p:spPr>
          <a:xfrm>
            <a:off x="4136571" y="2438400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接入功能</a:t>
            </a:r>
            <a:endParaRPr lang="en-US" altLang="zh-CN" dirty="0"/>
          </a:p>
          <a:p>
            <a:r>
              <a:rPr lang="zh-CN" altLang="en-US" dirty="0"/>
              <a:t>接口分类</a:t>
            </a:r>
            <a:endParaRPr lang="en-US" altLang="zh-CN" dirty="0"/>
          </a:p>
          <a:p>
            <a:r>
              <a:rPr lang="zh-CN" altLang="en-US" dirty="0"/>
              <a:t>难点</a:t>
            </a:r>
          </a:p>
        </p:txBody>
      </p:sp>
    </p:spTree>
    <p:extLst>
      <p:ext uri="{BB962C8B-B14F-4D97-AF65-F5344CB8AC3E}">
        <p14:creationId xmlns:p14="http://schemas.microsoft.com/office/powerpoint/2010/main" val="110293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41297" y="159448"/>
            <a:ext cx="3018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AB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测试系统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8F708D-C0F3-C626-A986-9C5572C3A461}"/>
              </a:ext>
            </a:extLst>
          </p:cNvPr>
          <p:cNvSpPr/>
          <p:nvPr/>
        </p:nvSpPr>
        <p:spPr>
          <a:xfrm>
            <a:off x="341863" y="135834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后台页面开发</a:t>
            </a:r>
          </a:p>
        </p:txBody>
      </p:sp>
      <p:sp>
        <p:nvSpPr>
          <p:cNvPr id="30" name="椭圆 3">
            <a:extLst>
              <a:ext uri="{FF2B5EF4-FFF2-40B4-BE49-F238E27FC236}">
                <a16:creationId xmlns:a16="http://schemas.microsoft.com/office/drawing/2014/main" id="{15A5EF4E-961E-F2C5-3B7A-8D33A198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16" y="1362994"/>
            <a:ext cx="483479" cy="360040"/>
          </a:xfrm>
          <a:prstGeom prst="chevron">
            <a:avLst>
              <a:gd name="adj" fmla="val 34239"/>
            </a:avLst>
          </a:prstGeom>
          <a:solidFill>
            <a:srgbClr val="2ABDC7"/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D28F1E-5CD1-5683-3EA3-A161734C7CF1}"/>
              </a:ext>
            </a:extLst>
          </p:cNvPr>
          <p:cNvSpPr txBox="1"/>
          <p:nvPr/>
        </p:nvSpPr>
        <p:spPr>
          <a:xfrm>
            <a:off x="3981157" y="2438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接入功能</a:t>
            </a:r>
            <a:endParaRPr lang="en-US" altLang="zh-CN" dirty="0"/>
          </a:p>
          <a:p>
            <a:r>
              <a:rPr lang="zh-CN" altLang="en-US" dirty="0"/>
              <a:t>功能罗列</a:t>
            </a:r>
          </a:p>
        </p:txBody>
      </p:sp>
    </p:spTree>
    <p:extLst>
      <p:ext uri="{BB962C8B-B14F-4D97-AF65-F5344CB8AC3E}">
        <p14:creationId xmlns:p14="http://schemas.microsoft.com/office/powerpoint/2010/main" val="55642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41297" y="159448"/>
            <a:ext cx="3018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AB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测试系统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8F708D-C0F3-C626-A986-9C5572C3A461}"/>
              </a:ext>
            </a:extLst>
          </p:cNvPr>
          <p:cNvSpPr/>
          <p:nvPr/>
        </p:nvSpPr>
        <p:spPr>
          <a:xfrm>
            <a:off x="341863" y="13583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</a:p>
        </p:txBody>
      </p:sp>
      <p:sp>
        <p:nvSpPr>
          <p:cNvPr id="30" name="椭圆 3">
            <a:extLst>
              <a:ext uri="{FF2B5EF4-FFF2-40B4-BE49-F238E27FC236}">
                <a16:creationId xmlns:a16="http://schemas.microsoft.com/office/drawing/2014/main" id="{15A5EF4E-961E-F2C5-3B7A-8D33A198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16" y="1362994"/>
            <a:ext cx="483479" cy="360040"/>
          </a:xfrm>
          <a:prstGeom prst="chevron">
            <a:avLst>
              <a:gd name="adj" fmla="val 34239"/>
            </a:avLst>
          </a:prstGeom>
          <a:solidFill>
            <a:srgbClr val="2ABDC7"/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6DBF37-6ADA-214A-F09D-649EA0A786BE}"/>
              </a:ext>
            </a:extLst>
          </p:cNvPr>
          <p:cNvSpPr txBox="1"/>
          <p:nvPr/>
        </p:nvSpPr>
        <p:spPr>
          <a:xfrm>
            <a:off x="4136571" y="2438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功能优化</a:t>
            </a:r>
            <a:endParaRPr lang="en-US" altLang="zh-CN" dirty="0"/>
          </a:p>
          <a:p>
            <a:r>
              <a:rPr lang="zh-CN" altLang="en-US" dirty="0"/>
              <a:t>新增功能</a:t>
            </a:r>
          </a:p>
        </p:txBody>
      </p:sp>
    </p:spTree>
    <p:extLst>
      <p:ext uri="{BB962C8B-B14F-4D97-AF65-F5344CB8AC3E}">
        <p14:creationId xmlns:p14="http://schemas.microsoft.com/office/powerpoint/2010/main" val="232018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41297" y="159448"/>
            <a:ext cx="3018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AB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测试系统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8F708D-C0F3-C626-A986-9C5572C3A461}"/>
              </a:ext>
            </a:extLst>
          </p:cNvPr>
          <p:cNvSpPr/>
          <p:nvPr/>
        </p:nvSpPr>
        <p:spPr>
          <a:xfrm>
            <a:off x="341863" y="13583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自测</a:t>
            </a:r>
          </a:p>
        </p:txBody>
      </p:sp>
      <p:sp>
        <p:nvSpPr>
          <p:cNvPr id="30" name="椭圆 3">
            <a:extLst>
              <a:ext uri="{FF2B5EF4-FFF2-40B4-BE49-F238E27FC236}">
                <a16:creationId xmlns:a16="http://schemas.microsoft.com/office/drawing/2014/main" id="{15A5EF4E-961E-F2C5-3B7A-8D33A198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16" y="1362994"/>
            <a:ext cx="483479" cy="360040"/>
          </a:xfrm>
          <a:prstGeom prst="chevron">
            <a:avLst>
              <a:gd name="adj" fmla="val 34239"/>
            </a:avLst>
          </a:prstGeom>
          <a:solidFill>
            <a:srgbClr val="2ABDC7"/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37C91C-080D-7EF8-B0DA-29E93213A04D}"/>
              </a:ext>
            </a:extLst>
          </p:cNvPr>
          <p:cNvSpPr txBox="1"/>
          <p:nvPr/>
        </p:nvSpPr>
        <p:spPr>
          <a:xfrm>
            <a:off x="4136571" y="2438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自测点</a:t>
            </a:r>
          </a:p>
        </p:txBody>
      </p:sp>
    </p:spTree>
    <p:extLst>
      <p:ext uri="{BB962C8B-B14F-4D97-AF65-F5344CB8AC3E}">
        <p14:creationId xmlns:p14="http://schemas.microsoft.com/office/powerpoint/2010/main" val="129077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41297" y="159448"/>
            <a:ext cx="3018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AB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测试系统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8F708D-C0F3-C626-A986-9C5572C3A461}"/>
              </a:ext>
            </a:extLst>
          </p:cNvPr>
          <p:cNvSpPr/>
          <p:nvPr/>
        </p:nvSpPr>
        <p:spPr>
          <a:xfrm>
            <a:off x="341863" y="13583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0" name="椭圆 3">
            <a:extLst>
              <a:ext uri="{FF2B5EF4-FFF2-40B4-BE49-F238E27FC236}">
                <a16:creationId xmlns:a16="http://schemas.microsoft.com/office/drawing/2014/main" id="{15A5EF4E-961E-F2C5-3B7A-8D33A198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16" y="1362994"/>
            <a:ext cx="483479" cy="360040"/>
          </a:xfrm>
          <a:prstGeom prst="chevron">
            <a:avLst>
              <a:gd name="adj" fmla="val 34239"/>
            </a:avLst>
          </a:prstGeom>
          <a:solidFill>
            <a:srgbClr val="2ABDC7"/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73CD087-2399-945C-CEC3-F1B567BA96D9}"/>
              </a:ext>
            </a:extLst>
          </p:cNvPr>
          <p:cNvGrpSpPr/>
          <p:nvPr/>
        </p:nvGrpSpPr>
        <p:grpSpPr>
          <a:xfrm>
            <a:off x="551461" y="2709713"/>
            <a:ext cx="2673615" cy="2271589"/>
            <a:chOff x="1059457" y="2386010"/>
            <a:chExt cx="2012203" cy="1999856"/>
          </a:xfrm>
          <a:solidFill>
            <a:srgbClr val="2ABDC7"/>
          </a:solidFill>
        </p:grpSpPr>
        <p:sp>
          <p:nvSpPr>
            <p:cNvPr id="10" name="任意多边形 13" descr="e7d195523061f1c0deeec63e560781cfd59afb0ea006f2a87ABB68BF51EA6619813959095094C18C62A12F549504892A4AAA8C1554C6663626E05CA27F281A14E6983772AFC3FB97135759321DEA3D709AACD122C08E6ED10941157556AA252E452E39D1B69791EE1C8E45FE64F3020515F186C0327963E89362B456026D94665019A11B7E75A369">
              <a:extLst>
                <a:ext uri="{FF2B5EF4-FFF2-40B4-BE49-F238E27FC236}">
                  <a16:creationId xmlns:a16="http://schemas.microsoft.com/office/drawing/2014/main" id="{8442446E-91A2-1FF7-9885-FBAF60EC8AD2}"/>
                </a:ext>
              </a:extLst>
            </p:cNvPr>
            <p:cNvSpPr/>
            <p:nvPr/>
          </p:nvSpPr>
          <p:spPr>
            <a:xfrm>
              <a:off x="1059457" y="2386010"/>
              <a:ext cx="2012203" cy="1999856"/>
            </a:xfrm>
            <a:custGeom>
              <a:avLst/>
              <a:gdLst>
                <a:gd name="connsiteX0" fmla="*/ 0 w 2160105"/>
                <a:gd name="connsiteY0" fmla="*/ 0 h 2146851"/>
                <a:gd name="connsiteX1" fmla="*/ 1455972 w 2160105"/>
                <a:gd name="connsiteY1" fmla="*/ 0 h 2146851"/>
                <a:gd name="connsiteX2" fmla="*/ 2149052 w 2160105"/>
                <a:gd name="connsiteY2" fmla="*/ 693080 h 2146851"/>
                <a:gd name="connsiteX3" fmla="*/ 2160105 w 2160105"/>
                <a:gd name="connsiteY3" fmla="*/ 682027 h 2146851"/>
                <a:gd name="connsiteX4" fmla="*/ 2160105 w 2160105"/>
                <a:gd name="connsiteY4" fmla="*/ 2146851 h 2146851"/>
                <a:gd name="connsiteX5" fmla="*/ 0 w 2160105"/>
                <a:gd name="connsiteY5" fmla="*/ 2146851 h 214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0105" h="2146851">
                  <a:moveTo>
                    <a:pt x="0" y="0"/>
                  </a:moveTo>
                  <a:lnTo>
                    <a:pt x="1455972" y="0"/>
                  </a:lnTo>
                  <a:lnTo>
                    <a:pt x="2149052" y="693080"/>
                  </a:lnTo>
                  <a:lnTo>
                    <a:pt x="2160105" y="682027"/>
                  </a:lnTo>
                  <a:lnTo>
                    <a:pt x="2160105" y="2146851"/>
                  </a:lnTo>
                  <a:lnTo>
                    <a:pt x="0" y="214685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" name="任意多边形 14" descr="e7d195523061f1c0deeec63e560781cfd59afb0ea006f2a87ABB68BF51EA6619813959095094C18C62A12F549504892A4AAA8C1554C6663626E05CA27F281A14E6983772AFC3FB97135759321DEA3D709AACD122C08E6ED10941157556AA252E452E39D1B69791EE1C8E45FE64F3020515F186C0327963E89362B456026D94665019A11B7E75A369">
              <a:extLst>
                <a:ext uri="{FF2B5EF4-FFF2-40B4-BE49-F238E27FC236}">
                  <a16:creationId xmlns:a16="http://schemas.microsoft.com/office/drawing/2014/main" id="{DD13AA85-6CE8-F47C-B2CB-1EA9FBEB692F}"/>
                </a:ext>
              </a:extLst>
            </p:cNvPr>
            <p:cNvSpPr/>
            <p:nvPr/>
          </p:nvSpPr>
          <p:spPr>
            <a:xfrm flipH="1" flipV="1">
              <a:off x="2415739" y="2386010"/>
              <a:ext cx="655921" cy="645625"/>
            </a:xfrm>
            <a:custGeom>
              <a:avLst/>
              <a:gdLst>
                <a:gd name="connsiteX0" fmla="*/ 0 w 704133"/>
                <a:gd name="connsiteY0" fmla="*/ 0 h 693080"/>
                <a:gd name="connsiteX1" fmla="*/ 704133 w 704133"/>
                <a:gd name="connsiteY1" fmla="*/ 0 h 693080"/>
                <a:gd name="connsiteX2" fmla="*/ 704133 w 704133"/>
                <a:gd name="connsiteY2" fmla="*/ 682027 h 693080"/>
                <a:gd name="connsiteX3" fmla="*/ 693080 w 704133"/>
                <a:gd name="connsiteY3" fmla="*/ 693080 h 69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133" h="693080">
                  <a:moveTo>
                    <a:pt x="0" y="0"/>
                  </a:moveTo>
                  <a:lnTo>
                    <a:pt x="704133" y="0"/>
                  </a:lnTo>
                  <a:lnTo>
                    <a:pt x="704133" y="682027"/>
                  </a:lnTo>
                  <a:lnTo>
                    <a:pt x="693080" y="6930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230EFCE-4537-29A6-5E1A-D43541DF3FD9}"/>
                </a:ext>
              </a:extLst>
            </p:cNvPr>
            <p:cNvSpPr txBox="1"/>
            <p:nvPr/>
          </p:nvSpPr>
          <p:spPr>
            <a:xfrm>
              <a:off x="1386840" y="3058359"/>
              <a:ext cx="184731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36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25F5DAD-679D-6944-7B02-0D8037D4A573}"/>
              </a:ext>
            </a:extLst>
          </p:cNvPr>
          <p:cNvSpPr txBox="1"/>
          <p:nvPr/>
        </p:nvSpPr>
        <p:spPr>
          <a:xfrm>
            <a:off x="592316" y="2908663"/>
            <a:ext cx="131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时间安排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DA5178-957D-516D-057D-10FAEEFC9033}"/>
              </a:ext>
            </a:extLst>
          </p:cNvPr>
          <p:cNvSpPr txBox="1"/>
          <p:nvPr/>
        </p:nvSpPr>
        <p:spPr>
          <a:xfrm>
            <a:off x="592316" y="3234819"/>
            <a:ext cx="2368598" cy="160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总时长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8~11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（大约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：半个月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自测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：半个月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AD5A440-FE55-2664-877A-ED0FB6B9ADDF}"/>
              </a:ext>
            </a:extLst>
          </p:cNvPr>
          <p:cNvGrpSpPr/>
          <p:nvPr/>
        </p:nvGrpSpPr>
        <p:grpSpPr>
          <a:xfrm>
            <a:off x="4522192" y="2709713"/>
            <a:ext cx="2871385" cy="2271588"/>
            <a:chOff x="3743486" y="2386010"/>
            <a:chExt cx="2012203" cy="19998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任意多边形 15" descr="e7d195523061f1c0deeec63e560781cfd59afb0ea006f2a87ABB68BF51EA6619813959095094C18C62A12F549504892A4AAA8C1554C6663626E05CA27F281A14E6983772AFC3FB97135759321DEA3D709AACD122C08E6ED10941157556AA252E452E39D1B69791EE1C8E45FE64F3020515F186C0327963E89362B456026D94665019A11B7E75A369">
              <a:extLst>
                <a:ext uri="{FF2B5EF4-FFF2-40B4-BE49-F238E27FC236}">
                  <a16:creationId xmlns:a16="http://schemas.microsoft.com/office/drawing/2014/main" id="{E02142C3-88D0-AA1C-9AAA-FF9CB58881E5}"/>
                </a:ext>
              </a:extLst>
            </p:cNvPr>
            <p:cNvSpPr/>
            <p:nvPr/>
          </p:nvSpPr>
          <p:spPr>
            <a:xfrm>
              <a:off x="3743486" y="2386010"/>
              <a:ext cx="2012203" cy="1999856"/>
            </a:xfrm>
            <a:custGeom>
              <a:avLst/>
              <a:gdLst>
                <a:gd name="connsiteX0" fmla="*/ 0 w 2160105"/>
                <a:gd name="connsiteY0" fmla="*/ 0 h 2146851"/>
                <a:gd name="connsiteX1" fmla="*/ 1455972 w 2160105"/>
                <a:gd name="connsiteY1" fmla="*/ 0 h 2146851"/>
                <a:gd name="connsiteX2" fmla="*/ 2149052 w 2160105"/>
                <a:gd name="connsiteY2" fmla="*/ 693080 h 2146851"/>
                <a:gd name="connsiteX3" fmla="*/ 2160105 w 2160105"/>
                <a:gd name="connsiteY3" fmla="*/ 682027 h 2146851"/>
                <a:gd name="connsiteX4" fmla="*/ 2160105 w 2160105"/>
                <a:gd name="connsiteY4" fmla="*/ 2146851 h 2146851"/>
                <a:gd name="connsiteX5" fmla="*/ 0 w 2160105"/>
                <a:gd name="connsiteY5" fmla="*/ 2146851 h 214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0105" h="2146851">
                  <a:moveTo>
                    <a:pt x="0" y="0"/>
                  </a:moveTo>
                  <a:lnTo>
                    <a:pt x="1455972" y="0"/>
                  </a:lnTo>
                  <a:lnTo>
                    <a:pt x="2149052" y="693080"/>
                  </a:lnTo>
                  <a:lnTo>
                    <a:pt x="2160105" y="682027"/>
                  </a:lnTo>
                  <a:lnTo>
                    <a:pt x="2160105" y="2146851"/>
                  </a:lnTo>
                  <a:lnTo>
                    <a:pt x="0" y="214685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 descr="e7d195523061f1c0deeec63e560781cfd59afb0ea006f2a87ABB68BF51EA6619813959095094C18C62A12F549504892A4AAA8C1554C6663626E05CA27F281A14E6983772AFC3FB97135759321DEA3D709AACD122C08E6ED10941157556AA252E452E39D1B69791EE1C8E45FE64F3020515F186C0327963E89362B456026D94665019A11B7E75A369">
              <a:extLst>
                <a:ext uri="{FF2B5EF4-FFF2-40B4-BE49-F238E27FC236}">
                  <a16:creationId xmlns:a16="http://schemas.microsoft.com/office/drawing/2014/main" id="{FA745616-4577-A40D-4E6F-30633E74F3E1}"/>
                </a:ext>
              </a:extLst>
            </p:cNvPr>
            <p:cNvSpPr/>
            <p:nvPr/>
          </p:nvSpPr>
          <p:spPr>
            <a:xfrm flipH="1" flipV="1">
              <a:off x="5099768" y="2386010"/>
              <a:ext cx="655921" cy="645625"/>
            </a:xfrm>
            <a:custGeom>
              <a:avLst/>
              <a:gdLst>
                <a:gd name="connsiteX0" fmla="*/ 0 w 704133"/>
                <a:gd name="connsiteY0" fmla="*/ 0 h 693080"/>
                <a:gd name="connsiteX1" fmla="*/ 704133 w 704133"/>
                <a:gd name="connsiteY1" fmla="*/ 0 h 693080"/>
                <a:gd name="connsiteX2" fmla="*/ 704133 w 704133"/>
                <a:gd name="connsiteY2" fmla="*/ 682027 h 693080"/>
                <a:gd name="connsiteX3" fmla="*/ 693080 w 704133"/>
                <a:gd name="connsiteY3" fmla="*/ 693080 h 69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133" h="693080">
                  <a:moveTo>
                    <a:pt x="0" y="0"/>
                  </a:moveTo>
                  <a:lnTo>
                    <a:pt x="704133" y="0"/>
                  </a:lnTo>
                  <a:lnTo>
                    <a:pt x="704133" y="682027"/>
                  </a:lnTo>
                  <a:lnTo>
                    <a:pt x="693080" y="6930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3EF1DC7C-2501-E8F8-4329-E82971790794}"/>
              </a:ext>
            </a:extLst>
          </p:cNvPr>
          <p:cNvSpPr txBox="1"/>
          <p:nvPr/>
        </p:nvSpPr>
        <p:spPr>
          <a:xfrm>
            <a:off x="4651574" y="2908662"/>
            <a:ext cx="131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优势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813D74-269A-3F24-5B9E-4EC339B651DC}"/>
              </a:ext>
            </a:extLst>
          </p:cNvPr>
          <p:cNvSpPr txBox="1"/>
          <p:nvPr/>
        </p:nvSpPr>
        <p:spPr>
          <a:xfrm>
            <a:off x="4651574" y="3246881"/>
            <a:ext cx="2472038" cy="1583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延迟低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更改配置立刻生效。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区分环境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能区分预发布和正式环境，方便测试调试。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配置简单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默认提供常用变体代码，无需重复输入。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D958B9A-A9BF-724A-7FD6-6028CE652DAD}"/>
              </a:ext>
            </a:extLst>
          </p:cNvPr>
          <p:cNvGrpSpPr/>
          <p:nvPr/>
        </p:nvGrpSpPr>
        <p:grpSpPr>
          <a:xfrm>
            <a:off x="8519180" y="2709715"/>
            <a:ext cx="2686365" cy="2271587"/>
            <a:chOff x="1059457" y="2386010"/>
            <a:chExt cx="2012203" cy="1999856"/>
          </a:xfrm>
          <a:solidFill>
            <a:srgbClr val="2ABDC7"/>
          </a:solidFill>
        </p:grpSpPr>
        <p:sp>
          <p:nvSpPr>
            <p:cNvPr id="22" name="任意多边形 13" descr="e7d195523061f1c0deeec63e560781cfd59afb0ea006f2a87ABB68BF51EA6619813959095094C18C62A12F549504892A4AAA8C1554C6663626E05CA27F281A14E6983772AFC3FB97135759321DEA3D709AACD122C08E6ED10941157556AA252E452E39D1B69791EE1C8E45FE64F3020515F186C0327963E89362B456026D94665019A11B7E75A369">
              <a:extLst>
                <a:ext uri="{FF2B5EF4-FFF2-40B4-BE49-F238E27FC236}">
                  <a16:creationId xmlns:a16="http://schemas.microsoft.com/office/drawing/2014/main" id="{1DDCAACB-50FF-53F6-572B-8B462CA2FE18}"/>
                </a:ext>
              </a:extLst>
            </p:cNvPr>
            <p:cNvSpPr/>
            <p:nvPr/>
          </p:nvSpPr>
          <p:spPr>
            <a:xfrm>
              <a:off x="1059457" y="2386010"/>
              <a:ext cx="2012203" cy="1999856"/>
            </a:xfrm>
            <a:custGeom>
              <a:avLst/>
              <a:gdLst>
                <a:gd name="connsiteX0" fmla="*/ 0 w 2160105"/>
                <a:gd name="connsiteY0" fmla="*/ 0 h 2146851"/>
                <a:gd name="connsiteX1" fmla="*/ 1455972 w 2160105"/>
                <a:gd name="connsiteY1" fmla="*/ 0 h 2146851"/>
                <a:gd name="connsiteX2" fmla="*/ 2149052 w 2160105"/>
                <a:gd name="connsiteY2" fmla="*/ 693080 h 2146851"/>
                <a:gd name="connsiteX3" fmla="*/ 2160105 w 2160105"/>
                <a:gd name="connsiteY3" fmla="*/ 682027 h 2146851"/>
                <a:gd name="connsiteX4" fmla="*/ 2160105 w 2160105"/>
                <a:gd name="connsiteY4" fmla="*/ 2146851 h 2146851"/>
                <a:gd name="connsiteX5" fmla="*/ 0 w 2160105"/>
                <a:gd name="connsiteY5" fmla="*/ 2146851 h 214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0105" h="2146851">
                  <a:moveTo>
                    <a:pt x="0" y="0"/>
                  </a:moveTo>
                  <a:lnTo>
                    <a:pt x="1455972" y="0"/>
                  </a:lnTo>
                  <a:lnTo>
                    <a:pt x="2149052" y="693080"/>
                  </a:lnTo>
                  <a:lnTo>
                    <a:pt x="2160105" y="682027"/>
                  </a:lnTo>
                  <a:lnTo>
                    <a:pt x="2160105" y="2146851"/>
                  </a:lnTo>
                  <a:lnTo>
                    <a:pt x="0" y="214685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3" name="任意多边形 14" descr="e7d195523061f1c0deeec63e560781cfd59afb0ea006f2a87ABB68BF51EA6619813959095094C18C62A12F549504892A4AAA8C1554C6663626E05CA27F281A14E6983772AFC3FB97135759321DEA3D709AACD122C08E6ED10941157556AA252E452E39D1B69791EE1C8E45FE64F3020515F186C0327963E89362B456026D94665019A11B7E75A369">
              <a:extLst>
                <a:ext uri="{FF2B5EF4-FFF2-40B4-BE49-F238E27FC236}">
                  <a16:creationId xmlns:a16="http://schemas.microsoft.com/office/drawing/2014/main" id="{A972FE0B-6A54-4B38-B46D-287B69C3A810}"/>
                </a:ext>
              </a:extLst>
            </p:cNvPr>
            <p:cNvSpPr/>
            <p:nvPr/>
          </p:nvSpPr>
          <p:spPr>
            <a:xfrm flipH="1" flipV="1">
              <a:off x="2415739" y="2386010"/>
              <a:ext cx="655921" cy="645625"/>
            </a:xfrm>
            <a:custGeom>
              <a:avLst/>
              <a:gdLst>
                <a:gd name="connsiteX0" fmla="*/ 0 w 704133"/>
                <a:gd name="connsiteY0" fmla="*/ 0 h 693080"/>
                <a:gd name="connsiteX1" fmla="*/ 704133 w 704133"/>
                <a:gd name="connsiteY1" fmla="*/ 0 h 693080"/>
                <a:gd name="connsiteX2" fmla="*/ 704133 w 704133"/>
                <a:gd name="connsiteY2" fmla="*/ 682027 h 693080"/>
                <a:gd name="connsiteX3" fmla="*/ 693080 w 704133"/>
                <a:gd name="connsiteY3" fmla="*/ 693080 h 69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133" h="693080">
                  <a:moveTo>
                    <a:pt x="0" y="0"/>
                  </a:moveTo>
                  <a:lnTo>
                    <a:pt x="704133" y="0"/>
                  </a:lnTo>
                  <a:lnTo>
                    <a:pt x="704133" y="682027"/>
                  </a:lnTo>
                  <a:lnTo>
                    <a:pt x="693080" y="6930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F75B4AF-2D72-2384-2BA7-EECC941612CD}"/>
                </a:ext>
              </a:extLst>
            </p:cNvPr>
            <p:cNvSpPr txBox="1"/>
            <p:nvPr/>
          </p:nvSpPr>
          <p:spPr>
            <a:xfrm>
              <a:off x="1386840" y="3058359"/>
              <a:ext cx="184731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36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8DC2C6A-2DE6-AE2C-D742-3BFAEDF834CF}"/>
              </a:ext>
            </a:extLst>
          </p:cNvPr>
          <p:cNvSpPr txBox="1"/>
          <p:nvPr/>
        </p:nvSpPr>
        <p:spPr>
          <a:xfrm>
            <a:off x="8560035" y="2908665"/>
            <a:ext cx="131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后续安排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8B9D15F-3537-65D4-EBBE-E0AB8DD7659F}"/>
              </a:ext>
            </a:extLst>
          </p:cNvPr>
          <p:cNvSpPr txBox="1"/>
          <p:nvPr/>
        </p:nvSpPr>
        <p:spPr>
          <a:xfrm>
            <a:off x="8560035" y="3234821"/>
            <a:ext cx="2368598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可视化编辑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收集反馈建议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490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41297" y="159448"/>
            <a:ext cx="3579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前端错误上报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8F708D-C0F3-C626-A986-9C5572C3A461}"/>
              </a:ext>
            </a:extLst>
          </p:cNvPr>
          <p:cNvSpPr/>
          <p:nvPr/>
        </p:nvSpPr>
        <p:spPr>
          <a:xfrm>
            <a:off x="341863" y="13583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技术选项</a:t>
            </a:r>
          </a:p>
        </p:txBody>
      </p:sp>
      <p:sp>
        <p:nvSpPr>
          <p:cNvPr id="30" name="椭圆 3">
            <a:extLst>
              <a:ext uri="{FF2B5EF4-FFF2-40B4-BE49-F238E27FC236}">
                <a16:creationId xmlns:a16="http://schemas.microsoft.com/office/drawing/2014/main" id="{15A5EF4E-961E-F2C5-3B7A-8D33A198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16" y="1362994"/>
            <a:ext cx="483479" cy="360040"/>
          </a:xfrm>
          <a:prstGeom prst="chevron">
            <a:avLst>
              <a:gd name="adj" fmla="val 34239"/>
            </a:avLst>
          </a:prstGeom>
          <a:solidFill>
            <a:srgbClr val="2ABDC7"/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BD375D-72F8-2AC3-4071-D26210445CA3}"/>
              </a:ext>
            </a:extLst>
          </p:cNvPr>
          <p:cNvSpPr txBox="1"/>
          <p:nvPr/>
        </p:nvSpPr>
        <p:spPr>
          <a:xfrm>
            <a:off x="3051042" y="241227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理由：免费、开源、够用、功能齐全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775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41297" y="159448"/>
            <a:ext cx="3579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前端错误上报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8F708D-C0F3-C626-A986-9C5572C3A461}"/>
              </a:ext>
            </a:extLst>
          </p:cNvPr>
          <p:cNvSpPr/>
          <p:nvPr/>
        </p:nvSpPr>
        <p:spPr>
          <a:xfrm>
            <a:off x="341863" y="1358348"/>
            <a:ext cx="651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  <p:sp>
        <p:nvSpPr>
          <p:cNvPr id="30" name="椭圆 3">
            <a:extLst>
              <a:ext uri="{FF2B5EF4-FFF2-40B4-BE49-F238E27FC236}">
                <a16:creationId xmlns:a16="http://schemas.microsoft.com/office/drawing/2014/main" id="{15A5EF4E-961E-F2C5-3B7A-8D33A198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16" y="1362994"/>
            <a:ext cx="483479" cy="360040"/>
          </a:xfrm>
          <a:prstGeom prst="chevron">
            <a:avLst>
              <a:gd name="adj" fmla="val 34239"/>
            </a:avLst>
          </a:prstGeom>
          <a:solidFill>
            <a:srgbClr val="2ABDC7"/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BD375D-72F8-2AC3-4071-D26210445CA3}"/>
              </a:ext>
            </a:extLst>
          </p:cNvPr>
          <p:cNvSpPr txBox="1"/>
          <p:nvPr/>
        </p:nvSpPr>
        <p:spPr>
          <a:xfrm>
            <a:off x="3051042" y="24122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接入流程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486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5120648" y="520717"/>
            <a:ext cx="1927479" cy="2894602"/>
          </a:xfrm>
          <a:prstGeom prst="line">
            <a:avLst/>
          </a:prstGeom>
          <a:ln w="12700">
            <a:solidFill>
              <a:srgbClr val="2ABD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2771335" y="3429174"/>
            <a:ext cx="1862749" cy="2788746"/>
          </a:xfrm>
          <a:prstGeom prst="line">
            <a:avLst/>
          </a:prstGeom>
          <a:ln w="12700">
            <a:solidFill>
              <a:srgbClr val="4C4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972298" y="1408095"/>
            <a:ext cx="433120" cy="925156"/>
            <a:chOff x="2091611" y="828408"/>
            <a:chExt cx="2954830" cy="6311590"/>
          </a:xfrm>
        </p:grpSpPr>
        <p:sp>
          <p:nvSpPr>
            <p:cNvPr id="10" name="任意多边形 9"/>
            <p:cNvSpPr/>
            <p:nvPr/>
          </p:nvSpPr>
          <p:spPr>
            <a:xfrm rot="1983098" flipV="1">
              <a:off x="3661092" y="2417719"/>
              <a:ext cx="1385349" cy="4722279"/>
            </a:xfrm>
            <a:custGeom>
              <a:avLst/>
              <a:gdLst>
                <a:gd name="connsiteX0" fmla="*/ 0 w 1385349"/>
                <a:gd name="connsiteY0" fmla="*/ 0 h 4722279"/>
                <a:gd name="connsiteX1" fmla="*/ 1385349 w 1385349"/>
                <a:gd name="connsiteY1" fmla="*/ 901432 h 4722279"/>
                <a:gd name="connsiteX2" fmla="*/ 1385349 w 1385349"/>
                <a:gd name="connsiteY2" fmla="*/ 4722279 h 4722279"/>
                <a:gd name="connsiteX3" fmla="*/ 0 w 1385349"/>
                <a:gd name="connsiteY3" fmla="*/ 3820846 h 472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49" h="4722279">
                  <a:moveTo>
                    <a:pt x="0" y="0"/>
                  </a:moveTo>
                  <a:lnTo>
                    <a:pt x="1385349" y="901432"/>
                  </a:lnTo>
                  <a:lnTo>
                    <a:pt x="1385349" y="4722279"/>
                  </a:lnTo>
                  <a:lnTo>
                    <a:pt x="0" y="3820846"/>
                  </a:lnTo>
                  <a:close/>
                </a:path>
              </a:pathLst>
            </a:custGeom>
            <a:solidFill>
              <a:srgbClr val="4C4B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9616902" flipH="1" flipV="1">
              <a:off x="2091611" y="4173571"/>
              <a:ext cx="1385349" cy="2811855"/>
            </a:xfrm>
            <a:custGeom>
              <a:avLst/>
              <a:gdLst>
                <a:gd name="connsiteX0" fmla="*/ 1385349 w 1385349"/>
                <a:gd name="connsiteY0" fmla="*/ 901432 h 2811855"/>
                <a:gd name="connsiteX1" fmla="*/ 0 w 1385349"/>
                <a:gd name="connsiteY1" fmla="*/ 0 h 2811855"/>
                <a:gd name="connsiteX2" fmla="*/ 0 w 1385349"/>
                <a:gd name="connsiteY2" fmla="*/ 1910422 h 2811855"/>
                <a:gd name="connsiteX3" fmla="*/ 1385349 w 1385349"/>
                <a:gd name="connsiteY3" fmla="*/ 2811855 h 281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49" h="2811855">
                  <a:moveTo>
                    <a:pt x="1385349" y="901432"/>
                  </a:moveTo>
                  <a:lnTo>
                    <a:pt x="0" y="0"/>
                  </a:lnTo>
                  <a:lnTo>
                    <a:pt x="0" y="1910422"/>
                  </a:lnTo>
                  <a:lnTo>
                    <a:pt x="1385349" y="2811855"/>
                  </a:lnTo>
                  <a:close/>
                </a:path>
              </a:pathLst>
            </a:custGeom>
            <a:solidFill>
              <a:srgbClr val="1F8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rot="1983098" flipV="1">
              <a:off x="2619157" y="828408"/>
              <a:ext cx="1385349" cy="4722279"/>
            </a:xfrm>
            <a:custGeom>
              <a:avLst/>
              <a:gdLst>
                <a:gd name="connsiteX0" fmla="*/ 0 w 1385349"/>
                <a:gd name="connsiteY0" fmla="*/ 0 h 4722279"/>
                <a:gd name="connsiteX1" fmla="*/ 1385349 w 1385349"/>
                <a:gd name="connsiteY1" fmla="*/ 901432 h 4722279"/>
                <a:gd name="connsiteX2" fmla="*/ 1385349 w 1385349"/>
                <a:gd name="connsiteY2" fmla="*/ 4722279 h 4722279"/>
                <a:gd name="connsiteX3" fmla="*/ 0 w 1385349"/>
                <a:gd name="connsiteY3" fmla="*/ 3820846 h 472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49" h="4722279">
                  <a:moveTo>
                    <a:pt x="0" y="0"/>
                  </a:moveTo>
                  <a:lnTo>
                    <a:pt x="1385349" y="901432"/>
                  </a:lnTo>
                  <a:lnTo>
                    <a:pt x="1385349" y="4722279"/>
                  </a:lnTo>
                  <a:lnTo>
                    <a:pt x="0" y="3820846"/>
                  </a:lnTo>
                  <a:close/>
                </a:path>
              </a:pathLst>
            </a:custGeom>
            <a:solidFill>
              <a:srgbClr val="2AB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29481" y="2865294"/>
            <a:ext cx="433120" cy="925156"/>
            <a:chOff x="2091611" y="828408"/>
            <a:chExt cx="2954830" cy="6311590"/>
          </a:xfrm>
        </p:grpSpPr>
        <p:sp>
          <p:nvSpPr>
            <p:cNvPr id="14" name="任意多边形 13"/>
            <p:cNvSpPr/>
            <p:nvPr/>
          </p:nvSpPr>
          <p:spPr>
            <a:xfrm rot="1983098" flipV="1">
              <a:off x="3661092" y="2417719"/>
              <a:ext cx="1385349" cy="4722279"/>
            </a:xfrm>
            <a:custGeom>
              <a:avLst/>
              <a:gdLst>
                <a:gd name="connsiteX0" fmla="*/ 0 w 1385349"/>
                <a:gd name="connsiteY0" fmla="*/ 0 h 4722279"/>
                <a:gd name="connsiteX1" fmla="*/ 1385349 w 1385349"/>
                <a:gd name="connsiteY1" fmla="*/ 901432 h 4722279"/>
                <a:gd name="connsiteX2" fmla="*/ 1385349 w 1385349"/>
                <a:gd name="connsiteY2" fmla="*/ 4722279 h 4722279"/>
                <a:gd name="connsiteX3" fmla="*/ 0 w 1385349"/>
                <a:gd name="connsiteY3" fmla="*/ 3820846 h 472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49" h="4722279">
                  <a:moveTo>
                    <a:pt x="0" y="0"/>
                  </a:moveTo>
                  <a:lnTo>
                    <a:pt x="1385349" y="901432"/>
                  </a:lnTo>
                  <a:lnTo>
                    <a:pt x="1385349" y="4722279"/>
                  </a:lnTo>
                  <a:lnTo>
                    <a:pt x="0" y="3820846"/>
                  </a:lnTo>
                  <a:close/>
                </a:path>
              </a:pathLst>
            </a:custGeom>
            <a:solidFill>
              <a:srgbClr val="4C4B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19616902" flipH="1" flipV="1">
              <a:off x="2091611" y="4173571"/>
              <a:ext cx="1385349" cy="2811855"/>
            </a:xfrm>
            <a:custGeom>
              <a:avLst/>
              <a:gdLst>
                <a:gd name="connsiteX0" fmla="*/ 1385349 w 1385349"/>
                <a:gd name="connsiteY0" fmla="*/ 901432 h 2811855"/>
                <a:gd name="connsiteX1" fmla="*/ 0 w 1385349"/>
                <a:gd name="connsiteY1" fmla="*/ 0 h 2811855"/>
                <a:gd name="connsiteX2" fmla="*/ 0 w 1385349"/>
                <a:gd name="connsiteY2" fmla="*/ 1910422 h 2811855"/>
                <a:gd name="connsiteX3" fmla="*/ 1385349 w 1385349"/>
                <a:gd name="connsiteY3" fmla="*/ 2811855 h 281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49" h="2811855">
                  <a:moveTo>
                    <a:pt x="1385349" y="901432"/>
                  </a:moveTo>
                  <a:lnTo>
                    <a:pt x="0" y="0"/>
                  </a:lnTo>
                  <a:lnTo>
                    <a:pt x="0" y="1910422"/>
                  </a:lnTo>
                  <a:lnTo>
                    <a:pt x="1385349" y="2811855"/>
                  </a:lnTo>
                  <a:close/>
                </a:path>
              </a:pathLst>
            </a:custGeom>
            <a:solidFill>
              <a:srgbClr val="1F8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1983098" flipV="1">
              <a:off x="2619157" y="828408"/>
              <a:ext cx="1385349" cy="4722279"/>
            </a:xfrm>
            <a:custGeom>
              <a:avLst/>
              <a:gdLst>
                <a:gd name="connsiteX0" fmla="*/ 0 w 1385349"/>
                <a:gd name="connsiteY0" fmla="*/ 0 h 4722279"/>
                <a:gd name="connsiteX1" fmla="*/ 1385349 w 1385349"/>
                <a:gd name="connsiteY1" fmla="*/ 901432 h 4722279"/>
                <a:gd name="connsiteX2" fmla="*/ 1385349 w 1385349"/>
                <a:gd name="connsiteY2" fmla="*/ 4722279 h 4722279"/>
                <a:gd name="connsiteX3" fmla="*/ 0 w 1385349"/>
                <a:gd name="connsiteY3" fmla="*/ 3820846 h 472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49" h="4722279">
                  <a:moveTo>
                    <a:pt x="0" y="0"/>
                  </a:moveTo>
                  <a:lnTo>
                    <a:pt x="1385349" y="901432"/>
                  </a:lnTo>
                  <a:lnTo>
                    <a:pt x="1385349" y="4722279"/>
                  </a:lnTo>
                  <a:lnTo>
                    <a:pt x="0" y="3820846"/>
                  </a:lnTo>
                  <a:close/>
                </a:path>
              </a:pathLst>
            </a:custGeom>
            <a:solidFill>
              <a:srgbClr val="2AB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940705" y="4246505"/>
            <a:ext cx="433120" cy="925156"/>
            <a:chOff x="2091611" y="828408"/>
            <a:chExt cx="2954830" cy="6311590"/>
          </a:xfrm>
        </p:grpSpPr>
        <p:sp>
          <p:nvSpPr>
            <p:cNvPr id="18" name="任意多边形 17"/>
            <p:cNvSpPr/>
            <p:nvPr/>
          </p:nvSpPr>
          <p:spPr>
            <a:xfrm rot="1983098" flipV="1">
              <a:off x="3661092" y="2417719"/>
              <a:ext cx="1385349" cy="4722279"/>
            </a:xfrm>
            <a:custGeom>
              <a:avLst/>
              <a:gdLst>
                <a:gd name="connsiteX0" fmla="*/ 0 w 1385349"/>
                <a:gd name="connsiteY0" fmla="*/ 0 h 4722279"/>
                <a:gd name="connsiteX1" fmla="*/ 1385349 w 1385349"/>
                <a:gd name="connsiteY1" fmla="*/ 901432 h 4722279"/>
                <a:gd name="connsiteX2" fmla="*/ 1385349 w 1385349"/>
                <a:gd name="connsiteY2" fmla="*/ 4722279 h 4722279"/>
                <a:gd name="connsiteX3" fmla="*/ 0 w 1385349"/>
                <a:gd name="connsiteY3" fmla="*/ 3820846 h 472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49" h="4722279">
                  <a:moveTo>
                    <a:pt x="0" y="0"/>
                  </a:moveTo>
                  <a:lnTo>
                    <a:pt x="1385349" y="901432"/>
                  </a:lnTo>
                  <a:lnTo>
                    <a:pt x="1385349" y="4722279"/>
                  </a:lnTo>
                  <a:lnTo>
                    <a:pt x="0" y="3820846"/>
                  </a:lnTo>
                  <a:close/>
                </a:path>
              </a:pathLst>
            </a:custGeom>
            <a:solidFill>
              <a:srgbClr val="4C4B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19616902" flipH="1" flipV="1">
              <a:off x="2091611" y="4173571"/>
              <a:ext cx="1385349" cy="2811855"/>
            </a:xfrm>
            <a:custGeom>
              <a:avLst/>
              <a:gdLst>
                <a:gd name="connsiteX0" fmla="*/ 1385349 w 1385349"/>
                <a:gd name="connsiteY0" fmla="*/ 901432 h 2811855"/>
                <a:gd name="connsiteX1" fmla="*/ 0 w 1385349"/>
                <a:gd name="connsiteY1" fmla="*/ 0 h 2811855"/>
                <a:gd name="connsiteX2" fmla="*/ 0 w 1385349"/>
                <a:gd name="connsiteY2" fmla="*/ 1910422 h 2811855"/>
                <a:gd name="connsiteX3" fmla="*/ 1385349 w 1385349"/>
                <a:gd name="connsiteY3" fmla="*/ 2811855 h 281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49" h="2811855">
                  <a:moveTo>
                    <a:pt x="1385349" y="901432"/>
                  </a:moveTo>
                  <a:lnTo>
                    <a:pt x="0" y="0"/>
                  </a:lnTo>
                  <a:lnTo>
                    <a:pt x="0" y="1910422"/>
                  </a:lnTo>
                  <a:lnTo>
                    <a:pt x="1385349" y="2811855"/>
                  </a:lnTo>
                  <a:close/>
                </a:path>
              </a:pathLst>
            </a:custGeom>
            <a:solidFill>
              <a:srgbClr val="1F8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1983098" flipV="1">
              <a:off x="2619157" y="828408"/>
              <a:ext cx="1385349" cy="4722279"/>
            </a:xfrm>
            <a:custGeom>
              <a:avLst/>
              <a:gdLst>
                <a:gd name="connsiteX0" fmla="*/ 0 w 1385349"/>
                <a:gd name="connsiteY0" fmla="*/ 0 h 4722279"/>
                <a:gd name="connsiteX1" fmla="*/ 1385349 w 1385349"/>
                <a:gd name="connsiteY1" fmla="*/ 901432 h 4722279"/>
                <a:gd name="connsiteX2" fmla="*/ 1385349 w 1385349"/>
                <a:gd name="connsiteY2" fmla="*/ 4722279 h 4722279"/>
                <a:gd name="connsiteX3" fmla="*/ 0 w 1385349"/>
                <a:gd name="connsiteY3" fmla="*/ 3820846 h 472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49" h="4722279">
                  <a:moveTo>
                    <a:pt x="0" y="0"/>
                  </a:moveTo>
                  <a:lnTo>
                    <a:pt x="1385349" y="901432"/>
                  </a:lnTo>
                  <a:lnTo>
                    <a:pt x="1385349" y="4722279"/>
                  </a:lnTo>
                  <a:lnTo>
                    <a:pt x="0" y="3820846"/>
                  </a:lnTo>
                  <a:close/>
                </a:path>
              </a:pathLst>
            </a:custGeom>
            <a:solidFill>
              <a:srgbClr val="2AB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934723" y="5634559"/>
            <a:ext cx="433120" cy="925156"/>
            <a:chOff x="2091611" y="828408"/>
            <a:chExt cx="2954830" cy="6311590"/>
          </a:xfrm>
        </p:grpSpPr>
        <p:sp>
          <p:nvSpPr>
            <p:cNvPr id="22" name="任意多边形 21"/>
            <p:cNvSpPr/>
            <p:nvPr/>
          </p:nvSpPr>
          <p:spPr>
            <a:xfrm rot="1983098" flipV="1">
              <a:off x="3661092" y="2417719"/>
              <a:ext cx="1385349" cy="4722279"/>
            </a:xfrm>
            <a:custGeom>
              <a:avLst/>
              <a:gdLst>
                <a:gd name="connsiteX0" fmla="*/ 0 w 1385349"/>
                <a:gd name="connsiteY0" fmla="*/ 0 h 4722279"/>
                <a:gd name="connsiteX1" fmla="*/ 1385349 w 1385349"/>
                <a:gd name="connsiteY1" fmla="*/ 901432 h 4722279"/>
                <a:gd name="connsiteX2" fmla="*/ 1385349 w 1385349"/>
                <a:gd name="connsiteY2" fmla="*/ 4722279 h 4722279"/>
                <a:gd name="connsiteX3" fmla="*/ 0 w 1385349"/>
                <a:gd name="connsiteY3" fmla="*/ 3820846 h 472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49" h="4722279">
                  <a:moveTo>
                    <a:pt x="0" y="0"/>
                  </a:moveTo>
                  <a:lnTo>
                    <a:pt x="1385349" y="901432"/>
                  </a:lnTo>
                  <a:lnTo>
                    <a:pt x="1385349" y="4722279"/>
                  </a:lnTo>
                  <a:lnTo>
                    <a:pt x="0" y="3820846"/>
                  </a:lnTo>
                  <a:close/>
                </a:path>
              </a:pathLst>
            </a:custGeom>
            <a:solidFill>
              <a:srgbClr val="4C4B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19616902" flipH="1" flipV="1">
              <a:off x="2091611" y="4173571"/>
              <a:ext cx="1385349" cy="2811855"/>
            </a:xfrm>
            <a:custGeom>
              <a:avLst/>
              <a:gdLst>
                <a:gd name="connsiteX0" fmla="*/ 1385349 w 1385349"/>
                <a:gd name="connsiteY0" fmla="*/ 901432 h 2811855"/>
                <a:gd name="connsiteX1" fmla="*/ 0 w 1385349"/>
                <a:gd name="connsiteY1" fmla="*/ 0 h 2811855"/>
                <a:gd name="connsiteX2" fmla="*/ 0 w 1385349"/>
                <a:gd name="connsiteY2" fmla="*/ 1910422 h 2811855"/>
                <a:gd name="connsiteX3" fmla="*/ 1385349 w 1385349"/>
                <a:gd name="connsiteY3" fmla="*/ 2811855 h 281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49" h="2811855">
                  <a:moveTo>
                    <a:pt x="1385349" y="901432"/>
                  </a:moveTo>
                  <a:lnTo>
                    <a:pt x="0" y="0"/>
                  </a:lnTo>
                  <a:lnTo>
                    <a:pt x="0" y="1910422"/>
                  </a:lnTo>
                  <a:lnTo>
                    <a:pt x="1385349" y="2811855"/>
                  </a:lnTo>
                  <a:close/>
                </a:path>
              </a:pathLst>
            </a:custGeom>
            <a:solidFill>
              <a:srgbClr val="1F8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983098" flipV="1">
              <a:off x="2619157" y="828408"/>
              <a:ext cx="1385349" cy="4722279"/>
            </a:xfrm>
            <a:custGeom>
              <a:avLst/>
              <a:gdLst>
                <a:gd name="connsiteX0" fmla="*/ 0 w 1385349"/>
                <a:gd name="connsiteY0" fmla="*/ 0 h 4722279"/>
                <a:gd name="connsiteX1" fmla="*/ 1385349 w 1385349"/>
                <a:gd name="connsiteY1" fmla="*/ 901432 h 4722279"/>
                <a:gd name="connsiteX2" fmla="*/ 1385349 w 1385349"/>
                <a:gd name="connsiteY2" fmla="*/ 4722279 h 4722279"/>
                <a:gd name="connsiteX3" fmla="*/ 0 w 1385349"/>
                <a:gd name="connsiteY3" fmla="*/ 3820846 h 472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49" h="4722279">
                  <a:moveTo>
                    <a:pt x="0" y="0"/>
                  </a:moveTo>
                  <a:lnTo>
                    <a:pt x="1385349" y="901432"/>
                  </a:lnTo>
                  <a:lnTo>
                    <a:pt x="1385349" y="4722279"/>
                  </a:lnTo>
                  <a:lnTo>
                    <a:pt x="0" y="3820846"/>
                  </a:lnTo>
                  <a:close/>
                </a:path>
              </a:pathLst>
            </a:custGeom>
            <a:solidFill>
              <a:srgbClr val="2AB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" y="1997420"/>
            <a:ext cx="6091461" cy="2207632"/>
            <a:chOff x="1" y="1997420"/>
            <a:chExt cx="6091461" cy="2207632"/>
          </a:xfrm>
        </p:grpSpPr>
        <p:grpSp>
          <p:nvGrpSpPr>
            <p:cNvPr id="32" name="组合 31"/>
            <p:cNvGrpSpPr/>
            <p:nvPr/>
          </p:nvGrpSpPr>
          <p:grpSpPr>
            <a:xfrm>
              <a:off x="2" y="2713297"/>
              <a:ext cx="5124068" cy="1491755"/>
              <a:chOff x="2" y="2713297"/>
              <a:chExt cx="5124068" cy="1491755"/>
            </a:xfrm>
          </p:grpSpPr>
          <p:sp>
            <p:nvSpPr>
              <p:cNvPr id="6" name="任意多边形 5"/>
              <p:cNvSpPr/>
              <p:nvPr/>
            </p:nvSpPr>
            <p:spPr>
              <a:xfrm rot="16200000" flipV="1">
                <a:off x="1846157" y="867142"/>
                <a:ext cx="1431757" cy="5124068"/>
              </a:xfrm>
              <a:custGeom>
                <a:avLst/>
                <a:gdLst>
                  <a:gd name="connsiteX0" fmla="*/ 1431757 w 1431757"/>
                  <a:gd name="connsiteY0" fmla="*/ 4560214 h 5124068"/>
                  <a:gd name="connsiteX1" fmla="*/ 1431757 w 1431757"/>
                  <a:gd name="connsiteY1" fmla="*/ 3629437 h 5124068"/>
                  <a:gd name="connsiteX2" fmla="*/ 1431757 w 1431757"/>
                  <a:gd name="connsiteY2" fmla="*/ 930777 h 5124068"/>
                  <a:gd name="connsiteX3" fmla="*/ 1431757 w 1431757"/>
                  <a:gd name="connsiteY3" fmla="*/ 0 h 5124068"/>
                  <a:gd name="connsiteX4" fmla="*/ 2 w 1431757"/>
                  <a:gd name="connsiteY4" fmla="*/ 956959 h 5124068"/>
                  <a:gd name="connsiteX5" fmla="*/ 2 w 1431757"/>
                  <a:gd name="connsiteY5" fmla="*/ 1847839 h 5124068"/>
                  <a:gd name="connsiteX6" fmla="*/ 0 w 1431757"/>
                  <a:gd name="connsiteY6" fmla="*/ 1847840 h 5124068"/>
                  <a:gd name="connsiteX7" fmla="*/ 0 w 1431757"/>
                  <a:gd name="connsiteY7" fmla="*/ 2778617 h 5124068"/>
                  <a:gd name="connsiteX8" fmla="*/ 0 w 1431757"/>
                  <a:gd name="connsiteY8" fmla="*/ 5124068 h 5124068"/>
                  <a:gd name="connsiteX9" fmla="*/ 1431755 w 1431757"/>
                  <a:gd name="connsiteY9" fmla="*/ 5124068 h 5124068"/>
                  <a:gd name="connsiteX10" fmla="*/ 1431755 w 1431757"/>
                  <a:gd name="connsiteY10" fmla="*/ 4560215 h 512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31757" h="5124068">
                    <a:moveTo>
                      <a:pt x="1431757" y="4560214"/>
                    </a:moveTo>
                    <a:lnTo>
                      <a:pt x="1431757" y="3629437"/>
                    </a:lnTo>
                    <a:lnTo>
                      <a:pt x="1431757" y="930777"/>
                    </a:lnTo>
                    <a:lnTo>
                      <a:pt x="1431757" y="0"/>
                    </a:lnTo>
                    <a:lnTo>
                      <a:pt x="2" y="956959"/>
                    </a:lnTo>
                    <a:lnTo>
                      <a:pt x="2" y="1847839"/>
                    </a:lnTo>
                    <a:lnTo>
                      <a:pt x="0" y="1847840"/>
                    </a:lnTo>
                    <a:lnTo>
                      <a:pt x="0" y="2778617"/>
                    </a:lnTo>
                    <a:lnTo>
                      <a:pt x="0" y="5124068"/>
                    </a:lnTo>
                    <a:lnTo>
                      <a:pt x="1431755" y="5124068"/>
                    </a:lnTo>
                    <a:lnTo>
                      <a:pt x="1431755" y="4560215"/>
                    </a:lnTo>
                    <a:close/>
                  </a:path>
                </a:pathLst>
              </a:custGeom>
              <a:solidFill>
                <a:srgbClr val="4C4B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198490" y="3374055"/>
                <a:ext cx="21595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dirty="0">
                    <a:solidFill>
                      <a:schemeClr val="bg1"/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rPr>
                  <a:t>CONTENTS</a:t>
                </a:r>
                <a:endParaRPr lang="en-US" altLang="zh-CN" sz="32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" y="1997420"/>
              <a:ext cx="6091461" cy="1431757"/>
              <a:chOff x="1" y="1997420"/>
              <a:chExt cx="6091461" cy="1431757"/>
            </a:xfrm>
          </p:grpSpPr>
          <p:sp>
            <p:nvSpPr>
              <p:cNvPr id="7" name="任意多边形 6"/>
              <p:cNvSpPr/>
              <p:nvPr/>
            </p:nvSpPr>
            <p:spPr>
              <a:xfrm rot="16200000" flipV="1">
                <a:off x="2329853" y="-332432"/>
                <a:ext cx="1431757" cy="6091461"/>
              </a:xfrm>
              <a:custGeom>
                <a:avLst/>
                <a:gdLst>
                  <a:gd name="connsiteX0" fmla="*/ 1431757 w 1431757"/>
                  <a:gd name="connsiteY0" fmla="*/ 6091461 h 6091461"/>
                  <a:gd name="connsiteX1" fmla="*/ 1431757 w 1431757"/>
                  <a:gd name="connsiteY1" fmla="*/ 4560214 h 6091461"/>
                  <a:gd name="connsiteX2" fmla="*/ 1431757 w 1431757"/>
                  <a:gd name="connsiteY2" fmla="*/ 3629437 h 6091461"/>
                  <a:gd name="connsiteX3" fmla="*/ 1431757 w 1431757"/>
                  <a:gd name="connsiteY3" fmla="*/ 3579716 h 6091461"/>
                  <a:gd name="connsiteX4" fmla="*/ 1431757 w 1431757"/>
                  <a:gd name="connsiteY4" fmla="*/ 2648939 h 6091461"/>
                  <a:gd name="connsiteX5" fmla="*/ 1431757 w 1431757"/>
                  <a:gd name="connsiteY5" fmla="*/ 930777 h 6091461"/>
                  <a:gd name="connsiteX6" fmla="*/ 1431757 w 1431757"/>
                  <a:gd name="connsiteY6" fmla="*/ 0 h 6091461"/>
                  <a:gd name="connsiteX7" fmla="*/ 2 w 1431757"/>
                  <a:gd name="connsiteY7" fmla="*/ 956959 h 6091461"/>
                  <a:gd name="connsiteX8" fmla="*/ 2 w 1431757"/>
                  <a:gd name="connsiteY8" fmla="*/ 1847839 h 6091461"/>
                  <a:gd name="connsiteX9" fmla="*/ 0 w 1431757"/>
                  <a:gd name="connsiteY9" fmla="*/ 1847840 h 6091461"/>
                  <a:gd name="connsiteX10" fmla="*/ 0 w 1431757"/>
                  <a:gd name="connsiteY10" fmla="*/ 2778617 h 6091461"/>
                  <a:gd name="connsiteX11" fmla="*/ 0 w 1431757"/>
                  <a:gd name="connsiteY11" fmla="*/ 4496779 h 6091461"/>
                  <a:gd name="connsiteX12" fmla="*/ 0 w 1431757"/>
                  <a:gd name="connsiteY12" fmla="*/ 5427556 h 6091461"/>
                  <a:gd name="connsiteX13" fmla="*/ 0 w 1431757"/>
                  <a:gd name="connsiteY13" fmla="*/ 5477278 h 6091461"/>
                  <a:gd name="connsiteX14" fmla="*/ 0 w 1431757"/>
                  <a:gd name="connsiteY14" fmla="*/ 6091461 h 6091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757" h="6091461">
                    <a:moveTo>
                      <a:pt x="1431757" y="6091461"/>
                    </a:moveTo>
                    <a:lnTo>
                      <a:pt x="1431757" y="4560214"/>
                    </a:lnTo>
                    <a:lnTo>
                      <a:pt x="1431757" y="3629437"/>
                    </a:lnTo>
                    <a:lnTo>
                      <a:pt x="1431757" y="3579716"/>
                    </a:lnTo>
                    <a:lnTo>
                      <a:pt x="1431757" y="2648939"/>
                    </a:lnTo>
                    <a:lnTo>
                      <a:pt x="1431757" y="930777"/>
                    </a:lnTo>
                    <a:lnTo>
                      <a:pt x="1431757" y="0"/>
                    </a:lnTo>
                    <a:lnTo>
                      <a:pt x="2" y="956959"/>
                    </a:lnTo>
                    <a:lnTo>
                      <a:pt x="2" y="1847839"/>
                    </a:lnTo>
                    <a:lnTo>
                      <a:pt x="0" y="1847840"/>
                    </a:lnTo>
                    <a:lnTo>
                      <a:pt x="0" y="2778617"/>
                    </a:lnTo>
                    <a:lnTo>
                      <a:pt x="0" y="4496779"/>
                    </a:lnTo>
                    <a:lnTo>
                      <a:pt x="0" y="5427556"/>
                    </a:lnTo>
                    <a:lnTo>
                      <a:pt x="0" y="5477278"/>
                    </a:lnTo>
                    <a:lnTo>
                      <a:pt x="0" y="6091461"/>
                    </a:lnTo>
                    <a:close/>
                  </a:path>
                </a:pathLst>
              </a:custGeom>
              <a:solidFill>
                <a:srgbClr val="2ABDC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18"/>
              <p:cNvSpPr>
                <a:spLocks noChangeArrowheads="1"/>
              </p:cNvSpPr>
              <p:nvPr/>
            </p:nvSpPr>
            <p:spPr bwMode="auto">
              <a:xfrm>
                <a:off x="892307" y="2066297"/>
                <a:ext cx="313419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72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目    录</a:t>
                </a:r>
                <a:endParaRPr lang="en-US" sz="7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8210855" y="160361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4C4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198338" y="301733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4C4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重点项目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210855" y="436773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4C4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个人总结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198338" y="5718146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4C4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41297" y="159448"/>
            <a:ext cx="3579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前端错误上报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8F708D-C0F3-C626-A986-9C5572C3A461}"/>
              </a:ext>
            </a:extLst>
          </p:cNvPr>
          <p:cNvSpPr/>
          <p:nvPr/>
        </p:nvSpPr>
        <p:spPr>
          <a:xfrm>
            <a:off x="341863" y="135834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遇到的问题与解决方案</a:t>
            </a:r>
          </a:p>
        </p:txBody>
      </p:sp>
      <p:sp>
        <p:nvSpPr>
          <p:cNvPr id="30" name="椭圆 3">
            <a:extLst>
              <a:ext uri="{FF2B5EF4-FFF2-40B4-BE49-F238E27FC236}">
                <a16:creationId xmlns:a16="http://schemas.microsoft.com/office/drawing/2014/main" id="{15A5EF4E-961E-F2C5-3B7A-8D33A198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16" y="1362994"/>
            <a:ext cx="483479" cy="360040"/>
          </a:xfrm>
          <a:prstGeom prst="chevron">
            <a:avLst>
              <a:gd name="adj" fmla="val 34239"/>
            </a:avLst>
          </a:prstGeom>
          <a:solidFill>
            <a:srgbClr val="2ABDC7"/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BD375D-72F8-2AC3-4071-D26210445CA3}"/>
              </a:ext>
            </a:extLst>
          </p:cNvPr>
          <p:cNvSpPr txBox="1"/>
          <p:nvPr/>
        </p:nvSpPr>
        <p:spPr>
          <a:xfrm>
            <a:off x="3051042" y="2412274"/>
            <a:ext cx="1362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解析源码</a:t>
            </a:r>
            <a:endParaRPr lang="en-US" altLang="zh-CN" dirty="0"/>
          </a:p>
          <a:p>
            <a:r>
              <a:rPr lang="en-US" altLang="zh-CN" dirty="0"/>
              <a:t>Source-map</a:t>
            </a:r>
          </a:p>
        </p:txBody>
      </p:sp>
    </p:spTree>
    <p:extLst>
      <p:ext uri="{BB962C8B-B14F-4D97-AF65-F5344CB8AC3E}">
        <p14:creationId xmlns:p14="http://schemas.microsoft.com/office/powerpoint/2010/main" val="247833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41297" y="159448"/>
            <a:ext cx="3579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前端错误上报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8F708D-C0F3-C626-A986-9C5572C3A461}"/>
              </a:ext>
            </a:extLst>
          </p:cNvPr>
          <p:cNvSpPr/>
          <p:nvPr/>
        </p:nvSpPr>
        <p:spPr>
          <a:xfrm>
            <a:off x="341863" y="13583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0" name="椭圆 3">
            <a:extLst>
              <a:ext uri="{FF2B5EF4-FFF2-40B4-BE49-F238E27FC236}">
                <a16:creationId xmlns:a16="http://schemas.microsoft.com/office/drawing/2014/main" id="{15A5EF4E-961E-F2C5-3B7A-8D33A198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16" y="1362994"/>
            <a:ext cx="483479" cy="360040"/>
          </a:xfrm>
          <a:prstGeom prst="chevron">
            <a:avLst>
              <a:gd name="adj" fmla="val 34239"/>
            </a:avLst>
          </a:prstGeom>
          <a:solidFill>
            <a:srgbClr val="2ABDC7"/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BD375D-72F8-2AC3-4071-D26210445CA3}"/>
              </a:ext>
            </a:extLst>
          </p:cNvPr>
          <p:cNvSpPr txBox="1"/>
          <p:nvPr/>
        </p:nvSpPr>
        <p:spPr>
          <a:xfrm>
            <a:off x="2618476" y="239485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后续规划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8199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8337709" y="3371733"/>
            <a:ext cx="460069" cy="723175"/>
          </a:xfrm>
          <a:custGeom>
            <a:avLst/>
            <a:gdLst>
              <a:gd name="T0" fmla="*/ 3 w 223"/>
              <a:gd name="T1" fmla="*/ 196 h 351"/>
              <a:gd name="T2" fmla="*/ 10 w 223"/>
              <a:gd name="T3" fmla="*/ 177 h 351"/>
              <a:gd name="T4" fmla="*/ 53 w 223"/>
              <a:gd name="T5" fmla="*/ 157 h 351"/>
              <a:gd name="T6" fmla="*/ 76 w 223"/>
              <a:gd name="T7" fmla="*/ 97 h 351"/>
              <a:gd name="T8" fmla="*/ 90 w 223"/>
              <a:gd name="T9" fmla="*/ 88 h 351"/>
              <a:gd name="T10" fmla="*/ 90 w 223"/>
              <a:gd name="T11" fmla="*/ 88 h 351"/>
              <a:gd name="T12" fmla="*/ 119 w 223"/>
              <a:gd name="T13" fmla="*/ 88 h 351"/>
              <a:gd name="T14" fmla="*/ 119 w 223"/>
              <a:gd name="T15" fmla="*/ 88 h 351"/>
              <a:gd name="T16" fmla="*/ 125 w 223"/>
              <a:gd name="T17" fmla="*/ 89 h 351"/>
              <a:gd name="T18" fmla="*/ 184 w 223"/>
              <a:gd name="T19" fmla="*/ 118 h 351"/>
              <a:gd name="T20" fmla="*/ 190 w 223"/>
              <a:gd name="T21" fmla="*/ 123 h 351"/>
              <a:gd name="T22" fmla="*/ 219 w 223"/>
              <a:gd name="T23" fmla="*/ 167 h 351"/>
              <a:gd name="T24" fmla="*/ 215 w 223"/>
              <a:gd name="T25" fmla="*/ 187 h 351"/>
              <a:gd name="T26" fmla="*/ 207 w 223"/>
              <a:gd name="T27" fmla="*/ 190 h 351"/>
              <a:gd name="T28" fmla="*/ 195 w 223"/>
              <a:gd name="T29" fmla="*/ 183 h 351"/>
              <a:gd name="T30" fmla="*/ 167 w 223"/>
              <a:gd name="T31" fmla="*/ 143 h 351"/>
              <a:gd name="T32" fmla="*/ 134 w 223"/>
              <a:gd name="T33" fmla="*/ 126 h 351"/>
              <a:gd name="T34" fmla="*/ 135 w 223"/>
              <a:gd name="T35" fmla="*/ 131 h 351"/>
              <a:gd name="T36" fmla="*/ 148 w 223"/>
              <a:gd name="T37" fmla="*/ 190 h 351"/>
              <a:gd name="T38" fmla="*/ 138 w 223"/>
              <a:gd name="T39" fmla="*/ 222 h 351"/>
              <a:gd name="T40" fmla="*/ 87 w 223"/>
              <a:gd name="T41" fmla="*/ 273 h 351"/>
              <a:gd name="T42" fmla="*/ 59 w 223"/>
              <a:gd name="T43" fmla="*/ 342 h 351"/>
              <a:gd name="T44" fmla="*/ 46 w 223"/>
              <a:gd name="T45" fmla="*/ 351 h 351"/>
              <a:gd name="T46" fmla="*/ 40 w 223"/>
              <a:gd name="T47" fmla="*/ 350 h 351"/>
              <a:gd name="T48" fmla="*/ 32 w 223"/>
              <a:gd name="T49" fmla="*/ 331 h 351"/>
              <a:gd name="T50" fmla="*/ 61 w 223"/>
              <a:gd name="T51" fmla="*/ 258 h 351"/>
              <a:gd name="T52" fmla="*/ 63 w 223"/>
              <a:gd name="T53" fmla="*/ 254 h 351"/>
              <a:gd name="T54" fmla="*/ 72 w 223"/>
              <a:gd name="T55" fmla="*/ 242 h 351"/>
              <a:gd name="T56" fmla="*/ 97 w 223"/>
              <a:gd name="T57" fmla="*/ 203 h 351"/>
              <a:gd name="T58" fmla="*/ 86 w 223"/>
              <a:gd name="T59" fmla="*/ 152 h 351"/>
              <a:gd name="T60" fmla="*/ 78 w 223"/>
              <a:gd name="T61" fmla="*/ 173 h 351"/>
              <a:gd name="T62" fmla="*/ 71 w 223"/>
              <a:gd name="T63" fmla="*/ 181 h 351"/>
              <a:gd name="T64" fmla="*/ 22 w 223"/>
              <a:gd name="T65" fmla="*/ 203 h 351"/>
              <a:gd name="T66" fmla="*/ 16 w 223"/>
              <a:gd name="T67" fmla="*/ 205 h 351"/>
              <a:gd name="T68" fmla="*/ 3 w 223"/>
              <a:gd name="T69" fmla="*/ 196 h 351"/>
              <a:gd name="T70" fmla="*/ 82 w 223"/>
              <a:gd name="T71" fmla="*/ 73 h 351"/>
              <a:gd name="T72" fmla="*/ 119 w 223"/>
              <a:gd name="T73" fmla="*/ 36 h 351"/>
              <a:gd name="T74" fmla="*/ 82 w 223"/>
              <a:gd name="T75" fmla="*/ 0 h 351"/>
              <a:gd name="T76" fmla="*/ 46 w 223"/>
              <a:gd name="T77" fmla="*/ 36 h 351"/>
              <a:gd name="T78" fmla="*/ 82 w 223"/>
              <a:gd name="T79" fmla="*/ 73 h 351"/>
              <a:gd name="T80" fmla="*/ 153 w 223"/>
              <a:gd name="T81" fmla="*/ 225 h 351"/>
              <a:gd name="T82" fmla="*/ 147 w 223"/>
              <a:gd name="T83" fmla="*/ 232 h 351"/>
              <a:gd name="T84" fmla="*/ 123 w 223"/>
              <a:gd name="T85" fmla="*/ 256 h 351"/>
              <a:gd name="T86" fmla="*/ 133 w 223"/>
              <a:gd name="T87" fmla="*/ 281 h 351"/>
              <a:gd name="T88" fmla="*/ 138 w 223"/>
              <a:gd name="T89" fmla="*/ 288 h 351"/>
              <a:gd name="T90" fmla="*/ 180 w 223"/>
              <a:gd name="T91" fmla="*/ 345 h 351"/>
              <a:gd name="T92" fmla="*/ 192 w 223"/>
              <a:gd name="T93" fmla="*/ 351 h 351"/>
              <a:gd name="T94" fmla="*/ 201 w 223"/>
              <a:gd name="T95" fmla="*/ 348 h 351"/>
              <a:gd name="T96" fmla="*/ 204 w 223"/>
              <a:gd name="T97" fmla="*/ 328 h 351"/>
              <a:gd name="T98" fmla="*/ 162 w 223"/>
              <a:gd name="T99" fmla="*/ 272 h 351"/>
              <a:gd name="T100" fmla="*/ 153 w 223"/>
              <a:gd name="T101" fmla="*/ 225 h 351"/>
              <a:gd name="T102" fmla="*/ 153 w 223"/>
              <a:gd name="T103" fmla="*/ 225 h 351"/>
              <a:gd name="T104" fmla="*/ 153 w 223"/>
              <a:gd name="T105" fmla="*/ 22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3" h="351">
                <a:moveTo>
                  <a:pt x="3" y="196"/>
                </a:moveTo>
                <a:cubicBezTo>
                  <a:pt x="0" y="189"/>
                  <a:pt x="3" y="180"/>
                  <a:pt x="10" y="177"/>
                </a:cubicBezTo>
                <a:cubicBezTo>
                  <a:pt x="53" y="157"/>
                  <a:pt x="53" y="157"/>
                  <a:pt x="53" y="157"/>
                </a:cubicBezTo>
                <a:cubicBezTo>
                  <a:pt x="76" y="97"/>
                  <a:pt x="76" y="97"/>
                  <a:pt x="76" y="97"/>
                </a:cubicBezTo>
                <a:cubicBezTo>
                  <a:pt x="78" y="91"/>
                  <a:pt x="84" y="88"/>
                  <a:pt x="90" y="88"/>
                </a:cubicBezTo>
                <a:cubicBezTo>
                  <a:pt x="90" y="88"/>
                  <a:pt x="90" y="88"/>
                  <a:pt x="90" y="88"/>
                </a:cubicBezTo>
                <a:cubicBezTo>
                  <a:pt x="119" y="88"/>
                  <a:pt x="119" y="88"/>
                  <a:pt x="119" y="88"/>
                </a:cubicBezTo>
                <a:cubicBezTo>
                  <a:pt x="119" y="88"/>
                  <a:pt x="119" y="88"/>
                  <a:pt x="119" y="88"/>
                </a:cubicBezTo>
                <a:cubicBezTo>
                  <a:pt x="121" y="88"/>
                  <a:pt x="123" y="88"/>
                  <a:pt x="125" y="89"/>
                </a:cubicBezTo>
                <a:cubicBezTo>
                  <a:pt x="184" y="118"/>
                  <a:pt x="184" y="118"/>
                  <a:pt x="184" y="118"/>
                </a:cubicBezTo>
                <a:cubicBezTo>
                  <a:pt x="186" y="119"/>
                  <a:pt x="188" y="121"/>
                  <a:pt x="190" y="123"/>
                </a:cubicBezTo>
                <a:cubicBezTo>
                  <a:pt x="219" y="167"/>
                  <a:pt x="219" y="167"/>
                  <a:pt x="219" y="167"/>
                </a:cubicBezTo>
                <a:cubicBezTo>
                  <a:pt x="223" y="174"/>
                  <a:pt x="222" y="183"/>
                  <a:pt x="215" y="187"/>
                </a:cubicBezTo>
                <a:cubicBezTo>
                  <a:pt x="212" y="189"/>
                  <a:pt x="209" y="190"/>
                  <a:pt x="207" y="190"/>
                </a:cubicBezTo>
                <a:cubicBezTo>
                  <a:pt x="202" y="190"/>
                  <a:pt x="197" y="188"/>
                  <a:pt x="195" y="183"/>
                </a:cubicBezTo>
                <a:cubicBezTo>
                  <a:pt x="167" y="143"/>
                  <a:pt x="167" y="143"/>
                  <a:pt x="167" y="143"/>
                </a:cubicBezTo>
                <a:cubicBezTo>
                  <a:pt x="134" y="126"/>
                  <a:pt x="134" y="126"/>
                  <a:pt x="134" y="126"/>
                </a:cubicBezTo>
                <a:cubicBezTo>
                  <a:pt x="135" y="129"/>
                  <a:pt x="135" y="131"/>
                  <a:pt x="135" y="131"/>
                </a:cubicBezTo>
                <a:cubicBezTo>
                  <a:pt x="139" y="153"/>
                  <a:pt x="145" y="181"/>
                  <a:pt x="148" y="190"/>
                </a:cubicBezTo>
                <a:cubicBezTo>
                  <a:pt x="153" y="210"/>
                  <a:pt x="138" y="222"/>
                  <a:pt x="138" y="222"/>
                </a:cubicBezTo>
                <a:cubicBezTo>
                  <a:pt x="87" y="273"/>
                  <a:pt x="87" y="273"/>
                  <a:pt x="87" y="273"/>
                </a:cubicBezTo>
                <a:cubicBezTo>
                  <a:pt x="59" y="342"/>
                  <a:pt x="59" y="342"/>
                  <a:pt x="59" y="342"/>
                </a:cubicBezTo>
                <a:cubicBezTo>
                  <a:pt x="57" y="348"/>
                  <a:pt x="52" y="351"/>
                  <a:pt x="46" y="351"/>
                </a:cubicBezTo>
                <a:cubicBezTo>
                  <a:pt x="44" y="351"/>
                  <a:pt x="42" y="351"/>
                  <a:pt x="40" y="350"/>
                </a:cubicBezTo>
                <a:cubicBezTo>
                  <a:pt x="33" y="347"/>
                  <a:pt x="29" y="338"/>
                  <a:pt x="32" y="331"/>
                </a:cubicBezTo>
                <a:cubicBezTo>
                  <a:pt x="61" y="258"/>
                  <a:pt x="61" y="258"/>
                  <a:pt x="61" y="258"/>
                </a:cubicBezTo>
                <a:cubicBezTo>
                  <a:pt x="62" y="256"/>
                  <a:pt x="62" y="255"/>
                  <a:pt x="63" y="254"/>
                </a:cubicBezTo>
                <a:cubicBezTo>
                  <a:pt x="72" y="242"/>
                  <a:pt x="72" y="242"/>
                  <a:pt x="72" y="242"/>
                </a:cubicBezTo>
                <a:cubicBezTo>
                  <a:pt x="97" y="203"/>
                  <a:pt x="97" y="203"/>
                  <a:pt x="97" y="203"/>
                </a:cubicBezTo>
                <a:cubicBezTo>
                  <a:pt x="86" y="152"/>
                  <a:pt x="86" y="152"/>
                  <a:pt x="86" y="152"/>
                </a:cubicBezTo>
                <a:cubicBezTo>
                  <a:pt x="78" y="173"/>
                  <a:pt x="78" y="173"/>
                  <a:pt x="78" y="173"/>
                </a:cubicBezTo>
                <a:cubicBezTo>
                  <a:pt x="77" y="177"/>
                  <a:pt x="74" y="180"/>
                  <a:pt x="71" y="181"/>
                </a:cubicBezTo>
                <a:cubicBezTo>
                  <a:pt x="22" y="203"/>
                  <a:pt x="22" y="203"/>
                  <a:pt x="22" y="203"/>
                </a:cubicBezTo>
                <a:cubicBezTo>
                  <a:pt x="20" y="204"/>
                  <a:pt x="18" y="205"/>
                  <a:pt x="16" y="205"/>
                </a:cubicBezTo>
                <a:cubicBezTo>
                  <a:pt x="11" y="205"/>
                  <a:pt x="6" y="201"/>
                  <a:pt x="3" y="196"/>
                </a:cubicBezTo>
                <a:close/>
                <a:moveTo>
                  <a:pt x="82" y="73"/>
                </a:moveTo>
                <a:cubicBezTo>
                  <a:pt x="102" y="73"/>
                  <a:pt x="119" y="56"/>
                  <a:pt x="119" y="36"/>
                </a:cubicBezTo>
                <a:cubicBezTo>
                  <a:pt x="119" y="16"/>
                  <a:pt x="102" y="0"/>
                  <a:pt x="82" y="0"/>
                </a:cubicBezTo>
                <a:cubicBezTo>
                  <a:pt x="62" y="0"/>
                  <a:pt x="46" y="16"/>
                  <a:pt x="46" y="36"/>
                </a:cubicBezTo>
                <a:cubicBezTo>
                  <a:pt x="46" y="56"/>
                  <a:pt x="62" y="73"/>
                  <a:pt x="82" y="73"/>
                </a:cubicBezTo>
                <a:close/>
                <a:moveTo>
                  <a:pt x="153" y="225"/>
                </a:moveTo>
                <a:cubicBezTo>
                  <a:pt x="151" y="228"/>
                  <a:pt x="148" y="231"/>
                  <a:pt x="147" y="232"/>
                </a:cubicBezTo>
                <a:cubicBezTo>
                  <a:pt x="123" y="256"/>
                  <a:pt x="123" y="256"/>
                  <a:pt x="123" y="256"/>
                </a:cubicBezTo>
                <a:cubicBezTo>
                  <a:pt x="133" y="281"/>
                  <a:pt x="133" y="281"/>
                  <a:pt x="133" y="281"/>
                </a:cubicBezTo>
                <a:cubicBezTo>
                  <a:pt x="134" y="284"/>
                  <a:pt x="136" y="286"/>
                  <a:pt x="138" y="288"/>
                </a:cubicBezTo>
                <a:cubicBezTo>
                  <a:pt x="180" y="345"/>
                  <a:pt x="180" y="345"/>
                  <a:pt x="180" y="345"/>
                </a:cubicBezTo>
                <a:cubicBezTo>
                  <a:pt x="183" y="349"/>
                  <a:pt x="188" y="351"/>
                  <a:pt x="192" y="351"/>
                </a:cubicBezTo>
                <a:cubicBezTo>
                  <a:pt x="195" y="351"/>
                  <a:pt x="198" y="350"/>
                  <a:pt x="201" y="348"/>
                </a:cubicBezTo>
                <a:cubicBezTo>
                  <a:pt x="207" y="343"/>
                  <a:pt x="209" y="334"/>
                  <a:pt x="204" y="328"/>
                </a:cubicBezTo>
                <a:cubicBezTo>
                  <a:pt x="162" y="272"/>
                  <a:pt x="162" y="272"/>
                  <a:pt x="162" y="272"/>
                </a:cubicBezTo>
                <a:cubicBezTo>
                  <a:pt x="153" y="225"/>
                  <a:pt x="153" y="225"/>
                  <a:pt x="153" y="225"/>
                </a:cubicBezTo>
                <a:close/>
                <a:moveTo>
                  <a:pt x="153" y="225"/>
                </a:moveTo>
                <a:cubicBezTo>
                  <a:pt x="153" y="225"/>
                  <a:pt x="153" y="225"/>
                  <a:pt x="153" y="225"/>
                </a:cubicBezTo>
              </a:path>
            </a:pathLst>
          </a:custGeom>
          <a:solidFill>
            <a:srgbClr val="4C4B5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971536" y="2182055"/>
            <a:ext cx="617344" cy="667320"/>
            <a:chOff x="6902450" y="3638551"/>
            <a:chExt cx="666750" cy="720725"/>
          </a:xfrm>
          <a:solidFill>
            <a:srgbClr val="2ABDC7"/>
          </a:solidFill>
          <a:effectLst/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996112" y="3638551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7286625" y="4048126"/>
              <a:ext cx="282575" cy="134938"/>
            </a:xfrm>
            <a:custGeom>
              <a:avLst/>
              <a:gdLst>
                <a:gd name="T0" fmla="*/ 27 w 127"/>
                <a:gd name="T1" fmla="*/ 0 h 61"/>
                <a:gd name="T2" fmla="*/ 0 w 127"/>
                <a:gd name="T3" fmla="*/ 26 h 61"/>
                <a:gd name="T4" fmla="*/ 17 w 127"/>
                <a:gd name="T5" fmla="*/ 51 h 61"/>
                <a:gd name="T6" fmla="*/ 34 w 127"/>
                <a:gd name="T7" fmla="*/ 61 h 61"/>
                <a:gd name="T8" fmla="*/ 108 w 127"/>
                <a:gd name="T9" fmla="*/ 61 h 61"/>
                <a:gd name="T10" fmla="*/ 127 w 127"/>
                <a:gd name="T11" fmla="*/ 42 h 61"/>
                <a:gd name="T12" fmla="*/ 108 w 127"/>
                <a:gd name="T13" fmla="*/ 24 h 61"/>
                <a:gd name="T14" fmla="*/ 44 w 127"/>
                <a:gd name="T15" fmla="*/ 24 h 61"/>
                <a:gd name="T16" fmla="*/ 27 w 127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61">
                  <a:moveTo>
                    <a:pt x="27" y="0"/>
                  </a:moveTo>
                  <a:cubicBezTo>
                    <a:pt x="25" y="9"/>
                    <a:pt x="1" y="26"/>
                    <a:pt x="0" y="26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1" y="58"/>
                    <a:pt x="27" y="61"/>
                    <a:pt x="34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19" y="61"/>
                    <a:pt x="127" y="53"/>
                    <a:pt x="127" y="42"/>
                  </a:cubicBezTo>
                  <a:cubicBezTo>
                    <a:pt x="127" y="32"/>
                    <a:pt x="118" y="24"/>
                    <a:pt x="108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27" y="0"/>
                    <a:pt x="27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6902450" y="3729038"/>
              <a:ext cx="549275" cy="630238"/>
            </a:xfrm>
            <a:custGeom>
              <a:avLst/>
              <a:gdLst>
                <a:gd name="T0" fmla="*/ 14 w 247"/>
                <a:gd name="T1" fmla="*/ 106 h 283"/>
                <a:gd name="T2" fmla="*/ 3 w 247"/>
                <a:gd name="T3" fmla="*/ 125 h 283"/>
                <a:gd name="T4" fmla="*/ 19 w 247"/>
                <a:gd name="T5" fmla="*/ 137 h 283"/>
                <a:gd name="T6" fmla="*/ 20 w 247"/>
                <a:gd name="T7" fmla="*/ 137 h 283"/>
                <a:gd name="T8" fmla="*/ 79 w 247"/>
                <a:gd name="T9" fmla="*/ 122 h 283"/>
                <a:gd name="T10" fmla="*/ 90 w 247"/>
                <a:gd name="T11" fmla="*/ 112 h 283"/>
                <a:gd name="T12" fmla="*/ 99 w 247"/>
                <a:gd name="T13" fmla="*/ 83 h 283"/>
                <a:gd name="T14" fmla="*/ 131 w 247"/>
                <a:gd name="T15" fmla="*/ 136 h 283"/>
                <a:gd name="T16" fmla="*/ 91 w 247"/>
                <a:gd name="T17" fmla="*/ 166 h 283"/>
                <a:gd name="T18" fmla="*/ 86 w 247"/>
                <a:gd name="T19" fmla="*/ 188 h 283"/>
                <a:gd name="T20" fmla="*/ 122 w 247"/>
                <a:gd name="T21" fmla="*/ 272 h 283"/>
                <a:gd name="T22" fmla="*/ 139 w 247"/>
                <a:gd name="T23" fmla="*/ 283 h 283"/>
                <a:gd name="T24" fmla="*/ 147 w 247"/>
                <a:gd name="T25" fmla="*/ 281 h 283"/>
                <a:gd name="T26" fmla="*/ 156 w 247"/>
                <a:gd name="T27" fmla="*/ 257 h 283"/>
                <a:gd name="T28" fmla="*/ 125 w 247"/>
                <a:gd name="T29" fmla="*/ 188 h 283"/>
                <a:gd name="T30" fmla="*/ 177 w 247"/>
                <a:gd name="T31" fmla="*/ 150 h 283"/>
                <a:gd name="T32" fmla="*/ 183 w 247"/>
                <a:gd name="T33" fmla="*/ 143 h 283"/>
                <a:gd name="T34" fmla="*/ 179 w 247"/>
                <a:gd name="T35" fmla="*/ 106 h 283"/>
                <a:gd name="T36" fmla="*/ 139 w 247"/>
                <a:gd name="T37" fmla="*/ 44 h 283"/>
                <a:gd name="T38" fmla="*/ 170 w 247"/>
                <a:gd name="T39" fmla="*/ 33 h 283"/>
                <a:gd name="T40" fmla="*/ 223 w 247"/>
                <a:gd name="T41" fmla="*/ 60 h 283"/>
                <a:gd name="T42" fmla="*/ 231 w 247"/>
                <a:gd name="T43" fmla="*/ 61 h 283"/>
                <a:gd name="T44" fmla="*/ 243 w 247"/>
                <a:gd name="T45" fmla="*/ 53 h 283"/>
                <a:gd name="T46" fmla="*/ 236 w 247"/>
                <a:gd name="T47" fmla="*/ 33 h 283"/>
                <a:gd name="T48" fmla="*/ 178 w 247"/>
                <a:gd name="T49" fmla="*/ 1 h 283"/>
                <a:gd name="T50" fmla="*/ 166 w 247"/>
                <a:gd name="T51" fmla="*/ 1 h 283"/>
                <a:gd name="T52" fmla="*/ 114 w 247"/>
                <a:gd name="T53" fmla="*/ 19 h 283"/>
                <a:gd name="T54" fmla="*/ 108 w 247"/>
                <a:gd name="T55" fmla="*/ 23 h 283"/>
                <a:gd name="T56" fmla="*/ 86 w 247"/>
                <a:gd name="T57" fmla="*/ 38 h 283"/>
                <a:gd name="T58" fmla="*/ 80 w 247"/>
                <a:gd name="T59" fmla="*/ 45 h 283"/>
                <a:gd name="T60" fmla="*/ 79 w 247"/>
                <a:gd name="T61" fmla="*/ 48 h 283"/>
                <a:gd name="T62" fmla="*/ 64 w 247"/>
                <a:gd name="T63" fmla="*/ 94 h 283"/>
                <a:gd name="T64" fmla="*/ 14 w 247"/>
                <a:gd name="T65" fmla="*/ 10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283">
                  <a:moveTo>
                    <a:pt x="14" y="106"/>
                  </a:moveTo>
                  <a:cubicBezTo>
                    <a:pt x="5" y="107"/>
                    <a:pt x="0" y="116"/>
                    <a:pt x="3" y="125"/>
                  </a:cubicBezTo>
                  <a:cubicBezTo>
                    <a:pt x="4" y="133"/>
                    <a:pt x="11" y="139"/>
                    <a:pt x="19" y="137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4" y="121"/>
                    <a:pt x="88" y="117"/>
                    <a:pt x="90" y="112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84" y="171"/>
                    <a:pt x="82" y="181"/>
                    <a:pt x="86" y="188"/>
                  </a:cubicBezTo>
                  <a:cubicBezTo>
                    <a:pt x="122" y="272"/>
                    <a:pt x="122" y="272"/>
                    <a:pt x="122" y="272"/>
                  </a:cubicBezTo>
                  <a:cubicBezTo>
                    <a:pt x="125" y="279"/>
                    <a:pt x="132" y="283"/>
                    <a:pt x="139" y="283"/>
                  </a:cubicBezTo>
                  <a:cubicBezTo>
                    <a:pt x="141" y="283"/>
                    <a:pt x="144" y="283"/>
                    <a:pt x="147" y="281"/>
                  </a:cubicBezTo>
                  <a:cubicBezTo>
                    <a:pt x="156" y="277"/>
                    <a:pt x="160" y="266"/>
                    <a:pt x="156" y="257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77" y="150"/>
                    <a:pt x="177" y="150"/>
                    <a:pt x="177" y="150"/>
                  </a:cubicBezTo>
                  <a:cubicBezTo>
                    <a:pt x="180" y="148"/>
                    <a:pt x="182" y="145"/>
                    <a:pt x="183" y="143"/>
                  </a:cubicBezTo>
                  <a:cubicBezTo>
                    <a:pt x="191" y="132"/>
                    <a:pt x="187" y="119"/>
                    <a:pt x="179" y="106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70" y="33"/>
                    <a:pt x="170" y="33"/>
                    <a:pt x="170" y="33"/>
                  </a:cubicBezTo>
                  <a:cubicBezTo>
                    <a:pt x="223" y="60"/>
                    <a:pt x="223" y="60"/>
                    <a:pt x="223" y="60"/>
                  </a:cubicBezTo>
                  <a:cubicBezTo>
                    <a:pt x="226" y="61"/>
                    <a:pt x="228" y="61"/>
                    <a:pt x="231" y="61"/>
                  </a:cubicBezTo>
                  <a:cubicBezTo>
                    <a:pt x="236" y="61"/>
                    <a:pt x="241" y="58"/>
                    <a:pt x="243" y="53"/>
                  </a:cubicBezTo>
                  <a:cubicBezTo>
                    <a:pt x="247" y="46"/>
                    <a:pt x="245" y="37"/>
                    <a:pt x="236" y="33"/>
                  </a:cubicBezTo>
                  <a:cubicBezTo>
                    <a:pt x="178" y="1"/>
                    <a:pt x="178" y="1"/>
                    <a:pt x="178" y="1"/>
                  </a:cubicBezTo>
                  <a:cubicBezTo>
                    <a:pt x="175" y="0"/>
                    <a:pt x="170" y="0"/>
                    <a:pt x="166" y="1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20"/>
                    <a:pt x="110" y="21"/>
                    <a:pt x="108" y="23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3" y="40"/>
                    <a:pt x="81" y="43"/>
                    <a:pt x="80" y="45"/>
                  </a:cubicBezTo>
                  <a:cubicBezTo>
                    <a:pt x="80" y="46"/>
                    <a:pt x="79" y="47"/>
                    <a:pt x="79" y="48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14" y="106"/>
                    <a:pt x="14" y="106"/>
                    <a:pt x="14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03533" y="3282425"/>
            <a:ext cx="680549" cy="608525"/>
            <a:chOff x="5514975" y="2330451"/>
            <a:chExt cx="735013" cy="657225"/>
          </a:xfrm>
          <a:solidFill>
            <a:srgbClr val="4C4B50"/>
          </a:solidFill>
          <a:effectLst/>
        </p:grpSpPr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5962650" y="2709863"/>
              <a:ext cx="287338" cy="174625"/>
            </a:xfrm>
            <a:custGeom>
              <a:avLst/>
              <a:gdLst>
                <a:gd name="T0" fmla="*/ 52 w 129"/>
                <a:gd name="T1" fmla="*/ 35 h 79"/>
                <a:gd name="T2" fmla="*/ 24 w 129"/>
                <a:gd name="T3" fmla="*/ 0 h 79"/>
                <a:gd name="T4" fmla="*/ 10 w 129"/>
                <a:gd name="T5" fmla="*/ 18 h 79"/>
                <a:gd name="T6" fmla="*/ 0 w 129"/>
                <a:gd name="T7" fmla="*/ 23 h 79"/>
                <a:gd name="T8" fmla="*/ 29 w 129"/>
                <a:gd name="T9" fmla="*/ 60 h 79"/>
                <a:gd name="T10" fmla="*/ 39 w 129"/>
                <a:gd name="T11" fmla="*/ 66 h 79"/>
                <a:gd name="T12" fmla="*/ 107 w 129"/>
                <a:gd name="T13" fmla="*/ 79 h 79"/>
                <a:gd name="T14" fmla="*/ 111 w 129"/>
                <a:gd name="T15" fmla="*/ 79 h 79"/>
                <a:gd name="T16" fmla="*/ 127 w 129"/>
                <a:gd name="T17" fmla="*/ 66 h 79"/>
                <a:gd name="T18" fmla="*/ 114 w 129"/>
                <a:gd name="T19" fmla="*/ 47 h 79"/>
                <a:gd name="T20" fmla="*/ 52 w 129"/>
                <a:gd name="T21" fmla="*/ 35 h 79"/>
                <a:gd name="T22" fmla="*/ 114 w 129"/>
                <a:gd name="T23" fmla="*/ 47 h 79"/>
                <a:gd name="T24" fmla="*/ 114 w 129"/>
                <a:gd name="T25" fmla="*/ 4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79">
                  <a:moveTo>
                    <a:pt x="52" y="35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2" y="8"/>
                    <a:pt x="17" y="14"/>
                    <a:pt x="10" y="1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2" y="63"/>
                    <a:pt x="35" y="65"/>
                    <a:pt x="39" y="6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8" y="79"/>
                    <a:pt x="110" y="79"/>
                    <a:pt x="111" y="79"/>
                  </a:cubicBezTo>
                  <a:cubicBezTo>
                    <a:pt x="118" y="79"/>
                    <a:pt x="125" y="74"/>
                    <a:pt x="127" y="66"/>
                  </a:cubicBezTo>
                  <a:cubicBezTo>
                    <a:pt x="129" y="57"/>
                    <a:pt x="123" y="48"/>
                    <a:pt x="114" y="47"/>
                  </a:cubicBezTo>
                  <a:lnTo>
                    <a:pt x="52" y="35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5594350" y="2330451"/>
              <a:ext cx="160338" cy="161925"/>
            </a:xfrm>
            <a:custGeom>
              <a:avLst/>
              <a:gdLst>
                <a:gd name="T0" fmla="*/ 0 w 72"/>
                <a:gd name="T1" fmla="*/ 36 h 73"/>
                <a:gd name="T2" fmla="*/ 36 w 72"/>
                <a:gd name="T3" fmla="*/ 0 h 73"/>
                <a:gd name="T4" fmla="*/ 72 w 72"/>
                <a:gd name="T5" fmla="*/ 36 h 73"/>
                <a:gd name="T6" fmla="*/ 36 w 72"/>
                <a:gd name="T7" fmla="*/ 73 h 73"/>
                <a:gd name="T8" fmla="*/ 0 w 72"/>
                <a:gd name="T9" fmla="*/ 36 h 73"/>
                <a:gd name="T10" fmla="*/ 0 w 72"/>
                <a:gd name="T11" fmla="*/ 36 h 73"/>
                <a:gd name="T12" fmla="*/ 0 w 72"/>
                <a:gd name="T13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3">
                  <a:moveTo>
                    <a:pt x="0" y="36"/>
                  </a:move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3"/>
                    <a:pt x="36" y="73"/>
                  </a:cubicBezTo>
                  <a:cubicBezTo>
                    <a:pt x="16" y="73"/>
                    <a:pt x="0" y="56"/>
                    <a:pt x="0" y="36"/>
                  </a:cubicBezTo>
                  <a:close/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514975" y="2379663"/>
              <a:ext cx="541338" cy="608013"/>
            </a:xfrm>
            <a:custGeom>
              <a:avLst/>
              <a:gdLst>
                <a:gd name="T0" fmla="*/ 151 w 243"/>
                <a:gd name="T1" fmla="*/ 5 h 273"/>
                <a:gd name="T2" fmla="*/ 60 w 243"/>
                <a:gd name="T3" fmla="*/ 92 h 273"/>
                <a:gd name="T4" fmla="*/ 29 w 243"/>
                <a:gd name="T5" fmla="*/ 64 h 273"/>
                <a:gd name="T6" fmla="*/ 18 w 243"/>
                <a:gd name="T7" fmla="*/ 59 h 273"/>
                <a:gd name="T8" fmla="*/ 6 w 243"/>
                <a:gd name="T9" fmla="*/ 64 h 273"/>
                <a:gd name="T10" fmla="*/ 7 w 243"/>
                <a:gd name="T11" fmla="*/ 87 h 273"/>
                <a:gd name="T12" fmla="*/ 48 w 243"/>
                <a:gd name="T13" fmla="*/ 126 h 273"/>
                <a:gd name="T14" fmla="*/ 59 w 243"/>
                <a:gd name="T15" fmla="*/ 130 h 273"/>
                <a:gd name="T16" fmla="*/ 70 w 243"/>
                <a:gd name="T17" fmla="*/ 126 h 273"/>
                <a:gd name="T18" fmla="*/ 106 w 243"/>
                <a:gd name="T19" fmla="*/ 95 h 273"/>
                <a:gd name="T20" fmla="*/ 154 w 243"/>
                <a:gd name="T21" fmla="*/ 147 h 273"/>
                <a:gd name="T22" fmla="*/ 108 w 243"/>
                <a:gd name="T23" fmla="*/ 170 h 273"/>
                <a:gd name="T24" fmla="*/ 100 w 243"/>
                <a:gd name="T25" fmla="*/ 180 h 273"/>
                <a:gd name="T26" fmla="*/ 101 w 243"/>
                <a:gd name="T27" fmla="*/ 193 h 273"/>
                <a:gd name="T28" fmla="*/ 146 w 243"/>
                <a:gd name="T29" fmla="*/ 265 h 273"/>
                <a:gd name="T30" fmla="*/ 160 w 243"/>
                <a:gd name="T31" fmla="*/ 273 h 273"/>
                <a:gd name="T32" fmla="*/ 169 w 243"/>
                <a:gd name="T33" fmla="*/ 270 h 273"/>
                <a:gd name="T34" fmla="*/ 174 w 243"/>
                <a:gd name="T35" fmla="*/ 248 h 273"/>
                <a:gd name="T36" fmla="*/ 139 w 243"/>
                <a:gd name="T37" fmla="*/ 191 h 273"/>
                <a:gd name="T38" fmla="*/ 195 w 243"/>
                <a:gd name="T39" fmla="*/ 163 h 273"/>
                <a:gd name="T40" fmla="*/ 206 w 243"/>
                <a:gd name="T41" fmla="*/ 157 h 273"/>
                <a:gd name="T42" fmla="*/ 211 w 243"/>
                <a:gd name="T43" fmla="*/ 131 h 273"/>
                <a:gd name="T44" fmla="*/ 210 w 243"/>
                <a:gd name="T45" fmla="*/ 130 h 273"/>
                <a:gd name="T46" fmla="*/ 145 w 243"/>
                <a:gd name="T47" fmla="*/ 60 h 273"/>
                <a:gd name="T48" fmla="*/ 169 w 243"/>
                <a:gd name="T49" fmla="*/ 34 h 273"/>
                <a:gd name="T50" fmla="*/ 222 w 243"/>
                <a:gd name="T51" fmla="*/ 46 h 273"/>
                <a:gd name="T52" fmla="*/ 225 w 243"/>
                <a:gd name="T53" fmla="*/ 47 h 273"/>
                <a:gd name="T54" fmla="*/ 241 w 243"/>
                <a:gd name="T55" fmla="*/ 34 h 273"/>
                <a:gd name="T56" fmla="*/ 229 w 243"/>
                <a:gd name="T57" fmla="*/ 15 h 273"/>
                <a:gd name="T58" fmla="*/ 167 w 243"/>
                <a:gd name="T59" fmla="*/ 0 h 273"/>
                <a:gd name="T60" fmla="*/ 162 w 243"/>
                <a:gd name="T61" fmla="*/ 0 h 273"/>
                <a:gd name="T62" fmla="*/ 151 w 243"/>
                <a:gd name="T63" fmla="*/ 5 h 273"/>
                <a:gd name="T64" fmla="*/ 151 w 243"/>
                <a:gd name="T65" fmla="*/ 5 h 273"/>
                <a:gd name="T66" fmla="*/ 151 w 243"/>
                <a:gd name="T67" fmla="*/ 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3" h="273">
                  <a:moveTo>
                    <a:pt x="151" y="5"/>
                  </a:moveTo>
                  <a:cubicBezTo>
                    <a:pt x="137" y="19"/>
                    <a:pt x="60" y="92"/>
                    <a:pt x="60" y="92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6" y="61"/>
                    <a:pt x="22" y="59"/>
                    <a:pt x="18" y="59"/>
                  </a:cubicBezTo>
                  <a:cubicBezTo>
                    <a:pt x="13" y="59"/>
                    <a:pt x="9" y="61"/>
                    <a:pt x="6" y="64"/>
                  </a:cubicBezTo>
                  <a:cubicBezTo>
                    <a:pt x="0" y="71"/>
                    <a:pt x="0" y="81"/>
                    <a:pt x="7" y="87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51" y="128"/>
                    <a:pt x="55" y="130"/>
                    <a:pt x="59" y="130"/>
                  </a:cubicBezTo>
                  <a:cubicBezTo>
                    <a:pt x="63" y="130"/>
                    <a:pt x="67" y="129"/>
                    <a:pt x="70" y="126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04" y="172"/>
                    <a:pt x="101" y="176"/>
                    <a:pt x="100" y="180"/>
                  </a:cubicBezTo>
                  <a:cubicBezTo>
                    <a:pt x="98" y="185"/>
                    <a:pt x="99" y="189"/>
                    <a:pt x="101" y="193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9" y="270"/>
                    <a:pt x="154" y="273"/>
                    <a:pt x="160" y="273"/>
                  </a:cubicBezTo>
                  <a:cubicBezTo>
                    <a:pt x="163" y="273"/>
                    <a:pt x="166" y="272"/>
                    <a:pt x="169" y="270"/>
                  </a:cubicBezTo>
                  <a:cubicBezTo>
                    <a:pt x="176" y="266"/>
                    <a:pt x="179" y="255"/>
                    <a:pt x="174" y="248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95" y="163"/>
                    <a:pt x="195" y="163"/>
                    <a:pt x="195" y="163"/>
                  </a:cubicBezTo>
                  <a:cubicBezTo>
                    <a:pt x="206" y="157"/>
                    <a:pt x="206" y="157"/>
                    <a:pt x="206" y="157"/>
                  </a:cubicBezTo>
                  <a:cubicBezTo>
                    <a:pt x="216" y="152"/>
                    <a:pt x="218" y="139"/>
                    <a:pt x="211" y="131"/>
                  </a:cubicBezTo>
                  <a:cubicBezTo>
                    <a:pt x="211" y="131"/>
                    <a:pt x="211" y="130"/>
                    <a:pt x="210" y="130"/>
                  </a:cubicBezTo>
                  <a:cubicBezTo>
                    <a:pt x="189" y="106"/>
                    <a:pt x="167" y="83"/>
                    <a:pt x="145" y="60"/>
                  </a:cubicBezTo>
                  <a:cubicBezTo>
                    <a:pt x="148" y="56"/>
                    <a:pt x="165" y="38"/>
                    <a:pt x="169" y="34"/>
                  </a:cubicBezTo>
                  <a:cubicBezTo>
                    <a:pt x="222" y="46"/>
                    <a:pt x="222" y="46"/>
                    <a:pt x="222" y="46"/>
                  </a:cubicBezTo>
                  <a:cubicBezTo>
                    <a:pt x="223" y="47"/>
                    <a:pt x="224" y="47"/>
                    <a:pt x="225" y="47"/>
                  </a:cubicBezTo>
                  <a:cubicBezTo>
                    <a:pt x="233" y="47"/>
                    <a:pt x="239" y="42"/>
                    <a:pt x="241" y="34"/>
                  </a:cubicBezTo>
                  <a:cubicBezTo>
                    <a:pt x="243" y="26"/>
                    <a:pt x="238" y="17"/>
                    <a:pt x="229" y="15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5" y="0"/>
                    <a:pt x="164" y="0"/>
                    <a:pt x="162" y="0"/>
                  </a:cubicBezTo>
                  <a:cubicBezTo>
                    <a:pt x="158" y="0"/>
                    <a:pt x="155" y="1"/>
                    <a:pt x="151" y="5"/>
                  </a:cubicBezTo>
                  <a:close/>
                  <a:moveTo>
                    <a:pt x="151" y="5"/>
                  </a:moveTo>
                  <a:cubicBezTo>
                    <a:pt x="151" y="5"/>
                    <a:pt x="151" y="5"/>
                    <a:pt x="15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92307" y="1599198"/>
            <a:ext cx="476237" cy="684958"/>
            <a:chOff x="4256087" y="1109663"/>
            <a:chExt cx="514350" cy="739775"/>
          </a:xfrm>
          <a:solidFill>
            <a:srgbClr val="2ABDC7"/>
          </a:solidFill>
          <a:effectLst/>
        </p:grpSpPr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4427537" y="1130301"/>
              <a:ext cx="171450" cy="168275"/>
            </a:xfrm>
            <a:custGeom>
              <a:avLst/>
              <a:gdLst>
                <a:gd name="T0" fmla="*/ 39 w 77"/>
                <a:gd name="T1" fmla="*/ 76 h 76"/>
                <a:gd name="T2" fmla="*/ 52 w 77"/>
                <a:gd name="T3" fmla="*/ 74 h 76"/>
                <a:gd name="T4" fmla="*/ 73 w 77"/>
                <a:gd name="T5" fmla="*/ 53 h 76"/>
                <a:gd name="T6" fmla="*/ 72 w 77"/>
                <a:gd name="T7" fmla="*/ 22 h 76"/>
                <a:gd name="T8" fmla="*/ 48 w 77"/>
                <a:gd name="T9" fmla="*/ 3 h 76"/>
                <a:gd name="T10" fmla="*/ 17 w 77"/>
                <a:gd name="T11" fmla="*/ 8 h 76"/>
                <a:gd name="T12" fmla="*/ 2 w 77"/>
                <a:gd name="T13" fmla="*/ 34 h 76"/>
                <a:gd name="T14" fmla="*/ 11 w 77"/>
                <a:gd name="T15" fmla="*/ 64 h 76"/>
                <a:gd name="T16" fmla="*/ 39 w 77"/>
                <a:gd name="T17" fmla="*/ 76 h 76"/>
                <a:gd name="T18" fmla="*/ 39 w 77"/>
                <a:gd name="T19" fmla="*/ 76 h 76"/>
                <a:gd name="T20" fmla="*/ 39 w 77"/>
                <a:gd name="T2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6">
                  <a:moveTo>
                    <a:pt x="39" y="76"/>
                  </a:moveTo>
                  <a:cubicBezTo>
                    <a:pt x="43" y="76"/>
                    <a:pt x="48" y="75"/>
                    <a:pt x="52" y="74"/>
                  </a:cubicBezTo>
                  <a:cubicBezTo>
                    <a:pt x="62" y="70"/>
                    <a:pt x="69" y="62"/>
                    <a:pt x="73" y="53"/>
                  </a:cubicBezTo>
                  <a:cubicBezTo>
                    <a:pt x="77" y="43"/>
                    <a:pt x="77" y="31"/>
                    <a:pt x="72" y="22"/>
                  </a:cubicBezTo>
                  <a:cubicBezTo>
                    <a:pt x="67" y="12"/>
                    <a:pt x="58" y="5"/>
                    <a:pt x="48" y="3"/>
                  </a:cubicBezTo>
                  <a:cubicBezTo>
                    <a:pt x="38" y="0"/>
                    <a:pt x="26" y="2"/>
                    <a:pt x="17" y="8"/>
                  </a:cubicBezTo>
                  <a:cubicBezTo>
                    <a:pt x="9" y="14"/>
                    <a:pt x="3" y="24"/>
                    <a:pt x="2" y="34"/>
                  </a:cubicBezTo>
                  <a:cubicBezTo>
                    <a:pt x="0" y="45"/>
                    <a:pt x="4" y="56"/>
                    <a:pt x="11" y="64"/>
                  </a:cubicBezTo>
                  <a:cubicBezTo>
                    <a:pt x="18" y="71"/>
                    <a:pt x="28" y="76"/>
                    <a:pt x="39" y="76"/>
                  </a:cubicBezTo>
                  <a:close/>
                  <a:moveTo>
                    <a:pt x="39" y="76"/>
                  </a:moveTo>
                  <a:cubicBezTo>
                    <a:pt x="39" y="76"/>
                    <a:pt x="39" y="76"/>
                    <a:pt x="39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4256087" y="1109663"/>
              <a:ext cx="514350" cy="739775"/>
            </a:xfrm>
            <a:custGeom>
              <a:avLst/>
              <a:gdLst>
                <a:gd name="T0" fmla="*/ 7 w 231"/>
                <a:gd name="T1" fmla="*/ 4 h 332"/>
                <a:gd name="T2" fmla="*/ 7 w 231"/>
                <a:gd name="T3" fmla="*/ 4 h 332"/>
                <a:gd name="T4" fmla="*/ 3 w 231"/>
                <a:gd name="T5" fmla="*/ 21 h 332"/>
                <a:gd name="T6" fmla="*/ 50 w 231"/>
                <a:gd name="T7" fmla="*/ 108 h 332"/>
                <a:gd name="T8" fmla="*/ 43 w 231"/>
                <a:gd name="T9" fmla="*/ 121 h 332"/>
                <a:gd name="T10" fmla="*/ 29 w 231"/>
                <a:gd name="T11" fmla="*/ 172 h 332"/>
                <a:gd name="T12" fmla="*/ 25 w 231"/>
                <a:gd name="T13" fmla="*/ 197 h 332"/>
                <a:gd name="T14" fmla="*/ 24 w 231"/>
                <a:gd name="T15" fmla="*/ 208 h 332"/>
                <a:gd name="T16" fmla="*/ 24 w 231"/>
                <a:gd name="T17" fmla="*/ 219 h 332"/>
                <a:gd name="T18" fmla="*/ 23 w 231"/>
                <a:gd name="T19" fmla="*/ 222 h 332"/>
                <a:gd name="T20" fmla="*/ 17 w 231"/>
                <a:gd name="T21" fmla="*/ 238 h 332"/>
                <a:gd name="T22" fmla="*/ 10 w 231"/>
                <a:gd name="T23" fmla="*/ 264 h 332"/>
                <a:gd name="T24" fmla="*/ 6 w 231"/>
                <a:gd name="T25" fmla="*/ 312 h 332"/>
                <a:gd name="T26" fmla="*/ 21 w 231"/>
                <a:gd name="T27" fmla="*/ 327 h 332"/>
                <a:gd name="T28" fmla="*/ 31 w 231"/>
                <a:gd name="T29" fmla="*/ 326 h 332"/>
                <a:gd name="T30" fmla="*/ 48 w 231"/>
                <a:gd name="T31" fmla="*/ 315 h 332"/>
                <a:gd name="T32" fmla="*/ 57 w 231"/>
                <a:gd name="T33" fmla="*/ 300 h 332"/>
                <a:gd name="T34" fmla="*/ 48 w 231"/>
                <a:gd name="T35" fmla="*/ 279 h 332"/>
                <a:gd name="T36" fmla="*/ 59 w 231"/>
                <a:gd name="T37" fmla="*/ 255 h 332"/>
                <a:gd name="T38" fmla="*/ 65 w 231"/>
                <a:gd name="T39" fmla="*/ 256 h 332"/>
                <a:gd name="T40" fmla="*/ 69 w 231"/>
                <a:gd name="T41" fmla="*/ 272 h 332"/>
                <a:gd name="T42" fmla="*/ 76 w 231"/>
                <a:gd name="T43" fmla="*/ 296 h 332"/>
                <a:gd name="T44" fmla="*/ 81 w 231"/>
                <a:gd name="T45" fmla="*/ 308 h 332"/>
                <a:gd name="T46" fmla="*/ 85 w 231"/>
                <a:gd name="T47" fmla="*/ 313 h 332"/>
                <a:gd name="T48" fmla="*/ 87 w 231"/>
                <a:gd name="T49" fmla="*/ 316 h 332"/>
                <a:gd name="T50" fmla="*/ 87 w 231"/>
                <a:gd name="T51" fmla="*/ 316 h 332"/>
                <a:gd name="T52" fmla="*/ 87 w 231"/>
                <a:gd name="T53" fmla="*/ 316 h 332"/>
                <a:gd name="T54" fmla="*/ 91 w 231"/>
                <a:gd name="T55" fmla="*/ 321 h 332"/>
                <a:gd name="T56" fmla="*/ 112 w 231"/>
                <a:gd name="T57" fmla="*/ 331 h 332"/>
                <a:gd name="T58" fmla="*/ 136 w 231"/>
                <a:gd name="T59" fmla="*/ 330 h 332"/>
                <a:gd name="T60" fmla="*/ 176 w 231"/>
                <a:gd name="T61" fmla="*/ 314 h 332"/>
                <a:gd name="T62" fmla="*/ 184 w 231"/>
                <a:gd name="T63" fmla="*/ 304 h 332"/>
                <a:gd name="T64" fmla="*/ 178 w 231"/>
                <a:gd name="T65" fmla="*/ 287 h 332"/>
                <a:gd name="T66" fmla="*/ 170 w 231"/>
                <a:gd name="T67" fmla="*/ 284 h 332"/>
                <a:gd name="T68" fmla="*/ 165 w 231"/>
                <a:gd name="T69" fmla="*/ 284 h 332"/>
                <a:gd name="T70" fmla="*/ 161 w 231"/>
                <a:gd name="T71" fmla="*/ 286 h 332"/>
                <a:gd name="T72" fmla="*/ 153 w 231"/>
                <a:gd name="T73" fmla="*/ 289 h 332"/>
                <a:gd name="T74" fmla="*/ 142 w 231"/>
                <a:gd name="T75" fmla="*/ 293 h 332"/>
                <a:gd name="T76" fmla="*/ 129 w 231"/>
                <a:gd name="T77" fmla="*/ 296 h 332"/>
                <a:gd name="T78" fmla="*/ 117 w 231"/>
                <a:gd name="T79" fmla="*/ 296 h 332"/>
                <a:gd name="T80" fmla="*/ 112 w 231"/>
                <a:gd name="T81" fmla="*/ 280 h 332"/>
                <a:gd name="T82" fmla="*/ 109 w 231"/>
                <a:gd name="T83" fmla="*/ 254 h 332"/>
                <a:gd name="T84" fmla="*/ 107 w 231"/>
                <a:gd name="T85" fmla="*/ 229 h 332"/>
                <a:gd name="T86" fmla="*/ 111 w 231"/>
                <a:gd name="T87" fmla="*/ 211 h 332"/>
                <a:gd name="T88" fmla="*/ 111 w 231"/>
                <a:gd name="T89" fmla="*/ 192 h 332"/>
                <a:gd name="T90" fmla="*/ 114 w 231"/>
                <a:gd name="T91" fmla="*/ 166 h 332"/>
                <a:gd name="T92" fmla="*/ 122 w 231"/>
                <a:gd name="T93" fmla="*/ 137 h 332"/>
                <a:gd name="T94" fmla="*/ 221 w 231"/>
                <a:gd name="T95" fmla="*/ 101 h 332"/>
                <a:gd name="T96" fmla="*/ 222 w 231"/>
                <a:gd name="T97" fmla="*/ 100 h 332"/>
                <a:gd name="T98" fmla="*/ 229 w 231"/>
                <a:gd name="T99" fmla="*/ 84 h 332"/>
                <a:gd name="T100" fmla="*/ 213 w 231"/>
                <a:gd name="T101" fmla="*/ 76 h 332"/>
                <a:gd name="T102" fmla="*/ 115 w 231"/>
                <a:gd name="T103" fmla="*/ 100 h 332"/>
                <a:gd name="T104" fmla="*/ 80 w 231"/>
                <a:gd name="T105" fmla="*/ 86 h 332"/>
                <a:gd name="T106" fmla="*/ 26 w 231"/>
                <a:gd name="T107" fmla="*/ 8 h 332"/>
                <a:gd name="T108" fmla="*/ 7 w 231"/>
                <a:gd name="T109" fmla="*/ 4 h 332"/>
                <a:gd name="T110" fmla="*/ 7 w 231"/>
                <a:gd name="T111" fmla="*/ 4 h 332"/>
                <a:gd name="T112" fmla="*/ 7 w 231"/>
                <a:gd name="T113" fmla="*/ 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1" h="332">
                  <a:moveTo>
                    <a:pt x="7" y="4"/>
                  </a:moveTo>
                  <a:cubicBezTo>
                    <a:pt x="2" y="8"/>
                    <a:pt x="13" y="0"/>
                    <a:pt x="7" y="4"/>
                  </a:cubicBezTo>
                  <a:cubicBezTo>
                    <a:pt x="2" y="8"/>
                    <a:pt x="0" y="15"/>
                    <a:pt x="3" y="21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47" y="112"/>
                    <a:pt x="45" y="116"/>
                    <a:pt x="43" y="121"/>
                  </a:cubicBezTo>
                  <a:cubicBezTo>
                    <a:pt x="37" y="137"/>
                    <a:pt x="32" y="154"/>
                    <a:pt x="29" y="172"/>
                  </a:cubicBezTo>
                  <a:cubicBezTo>
                    <a:pt x="27" y="180"/>
                    <a:pt x="26" y="189"/>
                    <a:pt x="25" y="197"/>
                  </a:cubicBezTo>
                  <a:cubicBezTo>
                    <a:pt x="25" y="201"/>
                    <a:pt x="24" y="204"/>
                    <a:pt x="24" y="208"/>
                  </a:cubicBezTo>
                  <a:cubicBezTo>
                    <a:pt x="24" y="211"/>
                    <a:pt x="24" y="215"/>
                    <a:pt x="24" y="219"/>
                  </a:cubicBezTo>
                  <a:cubicBezTo>
                    <a:pt x="24" y="220"/>
                    <a:pt x="23" y="221"/>
                    <a:pt x="23" y="222"/>
                  </a:cubicBezTo>
                  <a:cubicBezTo>
                    <a:pt x="21" y="227"/>
                    <a:pt x="19" y="233"/>
                    <a:pt x="17" y="238"/>
                  </a:cubicBezTo>
                  <a:cubicBezTo>
                    <a:pt x="14" y="247"/>
                    <a:pt x="12" y="255"/>
                    <a:pt x="10" y="264"/>
                  </a:cubicBezTo>
                  <a:cubicBezTo>
                    <a:pt x="6" y="279"/>
                    <a:pt x="4" y="296"/>
                    <a:pt x="6" y="312"/>
                  </a:cubicBezTo>
                  <a:cubicBezTo>
                    <a:pt x="8" y="320"/>
                    <a:pt x="14" y="325"/>
                    <a:pt x="21" y="327"/>
                  </a:cubicBezTo>
                  <a:cubicBezTo>
                    <a:pt x="24" y="327"/>
                    <a:pt x="28" y="327"/>
                    <a:pt x="31" y="326"/>
                  </a:cubicBezTo>
                  <a:cubicBezTo>
                    <a:pt x="38" y="324"/>
                    <a:pt x="43" y="320"/>
                    <a:pt x="48" y="315"/>
                  </a:cubicBezTo>
                  <a:cubicBezTo>
                    <a:pt x="52" y="311"/>
                    <a:pt x="55" y="306"/>
                    <a:pt x="57" y="300"/>
                  </a:cubicBezTo>
                  <a:cubicBezTo>
                    <a:pt x="61" y="292"/>
                    <a:pt x="57" y="282"/>
                    <a:pt x="48" y="279"/>
                  </a:cubicBezTo>
                  <a:cubicBezTo>
                    <a:pt x="51" y="271"/>
                    <a:pt x="55" y="263"/>
                    <a:pt x="59" y="255"/>
                  </a:cubicBezTo>
                  <a:cubicBezTo>
                    <a:pt x="61" y="255"/>
                    <a:pt x="63" y="255"/>
                    <a:pt x="65" y="256"/>
                  </a:cubicBezTo>
                  <a:cubicBezTo>
                    <a:pt x="67" y="261"/>
                    <a:pt x="68" y="266"/>
                    <a:pt x="69" y="272"/>
                  </a:cubicBezTo>
                  <a:cubicBezTo>
                    <a:pt x="71" y="280"/>
                    <a:pt x="73" y="288"/>
                    <a:pt x="76" y="296"/>
                  </a:cubicBezTo>
                  <a:cubicBezTo>
                    <a:pt x="78" y="300"/>
                    <a:pt x="79" y="304"/>
                    <a:pt x="81" y="308"/>
                  </a:cubicBezTo>
                  <a:cubicBezTo>
                    <a:pt x="82" y="310"/>
                    <a:pt x="83" y="311"/>
                    <a:pt x="85" y="313"/>
                  </a:cubicBezTo>
                  <a:cubicBezTo>
                    <a:pt x="85" y="314"/>
                    <a:pt x="86" y="315"/>
                    <a:pt x="87" y="316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8" y="318"/>
                    <a:pt x="89" y="319"/>
                    <a:pt x="91" y="321"/>
                  </a:cubicBezTo>
                  <a:cubicBezTo>
                    <a:pt x="96" y="326"/>
                    <a:pt x="104" y="330"/>
                    <a:pt x="112" y="331"/>
                  </a:cubicBezTo>
                  <a:cubicBezTo>
                    <a:pt x="120" y="332"/>
                    <a:pt x="128" y="331"/>
                    <a:pt x="136" y="330"/>
                  </a:cubicBezTo>
                  <a:cubicBezTo>
                    <a:pt x="150" y="327"/>
                    <a:pt x="163" y="321"/>
                    <a:pt x="176" y="314"/>
                  </a:cubicBezTo>
                  <a:cubicBezTo>
                    <a:pt x="180" y="312"/>
                    <a:pt x="183" y="308"/>
                    <a:pt x="184" y="304"/>
                  </a:cubicBezTo>
                  <a:cubicBezTo>
                    <a:pt x="185" y="298"/>
                    <a:pt x="183" y="291"/>
                    <a:pt x="178" y="287"/>
                  </a:cubicBezTo>
                  <a:cubicBezTo>
                    <a:pt x="176" y="285"/>
                    <a:pt x="173" y="284"/>
                    <a:pt x="170" y="284"/>
                  </a:cubicBezTo>
                  <a:cubicBezTo>
                    <a:pt x="168" y="284"/>
                    <a:pt x="167" y="284"/>
                    <a:pt x="165" y="284"/>
                  </a:cubicBezTo>
                  <a:cubicBezTo>
                    <a:pt x="164" y="285"/>
                    <a:pt x="162" y="285"/>
                    <a:pt x="161" y="286"/>
                  </a:cubicBezTo>
                  <a:cubicBezTo>
                    <a:pt x="158" y="287"/>
                    <a:pt x="155" y="288"/>
                    <a:pt x="153" y="289"/>
                  </a:cubicBezTo>
                  <a:cubicBezTo>
                    <a:pt x="149" y="291"/>
                    <a:pt x="145" y="292"/>
                    <a:pt x="142" y="293"/>
                  </a:cubicBezTo>
                  <a:cubicBezTo>
                    <a:pt x="137" y="294"/>
                    <a:pt x="133" y="295"/>
                    <a:pt x="129" y="296"/>
                  </a:cubicBezTo>
                  <a:cubicBezTo>
                    <a:pt x="125" y="296"/>
                    <a:pt x="121" y="297"/>
                    <a:pt x="117" y="296"/>
                  </a:cubicBezTo>
                  <a:cubicBezTo>
                    <a:pt x="117" y="295"/>
                    <a:pt x="114" y="291"/>
                    <a:pt x="112" y="280"/>
                  </a:cubicBezTo>
                  <a:cubicBezTo>
                    <a:pt x="111" y="271"/>
                    <a:pt x="109" y="262"/>
                    <a:pt x="109" y="254"/>
                  </a:cubicBezTo>
                  <a:cubicBezTo>
                    <a:pt x="108" y="245"/>
                    <a:pt x="108" y="237"/>
                    <a:pt x="107" y="229"/>
                  </a:cubicBezTo>
                  <a:cubicBezTo>
                    <a:pt x="110" y="223"/>
                    <a:pt x="111" y="217"/>
                    <a:pt x="111" y="211"/>
                  </a:cubicBezTo>
                  <a:cubicBezTo>
                    <a:pt x="111" y="204"/>
                    <a:pt x="111" y="198"/>
                    <a:pt x="111" y="192"/>
                  </a:cubicBezTo>
                  <a:cubicBezTo>
                    <a:pt x="112" y="183"/>
                    <a:pt x="112" y="174"/>
                    <a:pt x="114" y="166"/>
                  </a:cubicBezTo>
                  <a:cubicBezTo>
                    <a:pt x="117" y="152"/>
                    <a:pt x="122" y="139"/>
                    <a:pt x="122" y="137"/>
                  </a:cubicBezTo>
                  <a:cubicBezTo>
                    <a:pt x="221" y="101"/>
                    <a:pt x="221" y="101"/>
                    <a:pt x="221" y="101"/>
                  </a:cubicBezTo>
                  <a:cubicBezTo>
                    <a:pt x="221" y="101"/>
                    <a:pt x="222" y="100"/>
                    <a:pt x="222" y="100"/>
                  </a:cubicBezTo>
                  <a:cubicBezTo>
                    <a:pt x="228" y="97"/>
                    <a:pt x="231" y="90"/>
                    <a:pt x="229" y="84"/>
                  </a:cubicBezTo>
                  <a:cubicBezTo>
                    <a:pt x="226" y="78"/>
                    <a:pt x="220" y="74"/>
                    <a:pt x="213" y="76"/>
                  </a:cubicBezTo>
                  <a:cubicBezTo>
                    <a:pt x="213" y="76"/>
                    <a:pt x="122" y="99"/>
                    <a:pt x="115" y="100"/>
                  </a:cubicBezTo>
                  <a:cubicBezTo>
                    <a:pt x="100" y="102"/>
                    <a:pt x="90" y="98"/>
                    <a:pt x="80" y="86"/>
                  </a:cubicBezTo>
                  <a:cubicBezTo>
                    <a:pt x="66" y="69"/>
                    <a:pt x="26" y="8"/>
                    <a:pt x="26" y="8"/>
                  </a:cubicBezTo>
                  <a:cubicBezTo>
                    <a:pt x="21" y="2"/>
                    <a:pt x="13" y="0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8395174" y="4667639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8395174" y="4667639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151690" y="2386575"/>
            <a:ext cx="2077397" cy="2068140"/>
            <a:chOff x="3151690" y="2386575"/>
            <a:chExt cx="2077397" cy="2068140"/>
          </a:xfrm>
        </p:grpSpPr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3666411" y="2895741"/>
              <a:ext cx="1047956" cy="1049808"/>
            </a:xfrm>
            <a:custGeom>
              <a:avLst/>
              <a:gdLst>
                <a:gd name="T0" fmla="*/ 202 w 404"/>
                <a:gd name="T1" fmla="*/ 0 h 404"/>
                <a:gd name="T2" fmla="*/ 0 w 404"/>
                <a:gd name="T3" fmla="*/ 202 h 404"/>
                <a:gd name="T4" fmla="*/ 202 w 404"/>
                <a:gd name="T5" fmla="*/ 404 h 404"/>
                <a:gd name="T6" fmla="*/ 404 w 404"/>
                <a:gd name="T7" fmla="*/ 202 h 404"/>
                <a:gd name="T8" fmla="*/ 202 w 404"/>
                <a:gd name="T9" fmla="*/ 0 h 404"/>
                <a:gd name="T10" fmla="*/ 202 w 404"/>
                <a:gd name="T11" fmla="*/ 232 h 404"/>
                <a:gd name="T12" fmla="*/ 172 w 404"/>
                <a:gd name="T13" fmla="*/ 202 h 404"/>
                <a:gd name="T14" fmla="*/ 202 w 404"/>
                <a:gd name="T15" fmla="*/ 172 h 404"/>
                <a:gd name="T16" fmla="*/ 232 w 404"/>
                <a:gd name="T17" fmla="*/ 202 h 404"/>
                <a:gd name="T18" fmla="*/ 202 w 404"/>
                <a:gd name="T19" fmla="*/ 23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3" y="404"/>
                    <a:pt x="404" y="314"/>
                    <a:pt x="404" y="202"/>
                  </a:cubicBezTo>
                  <a:cubicBezTo>
                    <a:pt x="404" y="90"/>
                    <a:pt x="313" y="0"/>
                    <a:pt x="202" y="0"/>
                  </a:cubicBezTo>
                  <a:close/>
                  <a:moveTo>
                    <a:pt x="202" y="232"/>
                  </a:moveTo>
                  <a:cubicBezTo>
                    <a:pt x="185" y="232"/>
                    <a:pt x="172" y="219"/>
                    <a:pt x="172" y="202"/>
                  </a:cubicBezTo>
                  <a:cubicBezTo>
                    <a:pt x="172" y="185"/>
                    <a:pt x="185" y="172"/>
                    <a:pt x="202" y="172"/>
                  </a:cubicBezTo>
                  <a:cubicBezTo>
                    <a:pt x="218" y="172"/>
                    <a:pt x="232" y="185"/>
                    <a:pt x="232" y="202"/>
                  </a:cubicBezTo>
                  <a:cubicBezTo>
                    <a:pt x="232" y="219"/>
                    <a:pt x="218" y="232"/>
                    <a:pt x="202" y="232"/>
                  </a:cubicBezTo>
                  <a:close/>
                </a:path>
              </a:pathLst>
            </a:custGeom>
            <a:solidFill>
              <a:srgbClr val="2ABDC7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151690" y="2386575"/>
              <a:ext cx="2077397" cy="2068140"/>
              <a:chOff x="3151690" y="2386575"/>
              <a:chExt cx="2077397" cy="2068140"/>
            </a:xfrm>
          </p:grpSpPr>
          <p:sp>
            <p:nvSpPr>
              <p:cNvPr id="26" name="Freeform 22"/>
              <p:cNvSpPr>
                <a:spLocks noEditPoints="1"/>
              </p:cNvSpPr>
              <p:nvPr/>
            </p:nvSpPr>
            <p:spPr bwMode="auto">
              <a:xfrm>
                <a:off x="3151690" y="2386575"/>
                <a:ext cx="2077397" cy="2068140"/>
              </a:xfrm>
              <a:custGeom>
                <a:avLst/>
                <a:gdLst>
                  <a:gd name="T0" fmla="*/ 713 w 800"/>
                  <a:gd name="T1" fmla="*/ 273 h 796"/>
                  <a:gd name="T2" fmla="*/ 720 w 800"/>
                  <a:gd name="T3" fmla="*/ 157 h 796"/>
                  <a:gd name="T4" fmla="*/ 651 w 800"/>
                  <a:gd name="T5" fmla="*/ 174 h 796"/>
                  <a:gd name="T6" fmla="*/ 618 w 800"/>
                  <a:gd name="T7" fmla="*/ 62 h 796"/>
                  <a:gd name="T8" fmla="*/ 560 w 800"/>
                  <a:gd name="T9" fmla="*/ 101 h 796"/>
                  <a:gd name="T10" fmla="*/ 490 w 800"/>
                  <a:gd name="T11" fmla="*/ 8 h 796"/>
                  <a:gd name="T12" fmla="*/ 448 w 800"/>
                  <a:gd name="T13" fmla="*/ 65 h 796"/>
                  <a:gd name="T14" fmla="*/ 351 w 800"/>
                  <a:gd name="T15" fmla="*/ 0 h 796"/>
                  <a:gd name="T16" fmla="*/ 331 w 800"/>
                  <a:gd name="T17" fmla="*/ 68 h 796"/>
                  <a:gd name="T18" fmla="*/ 218 w 800"/>
                  <a:gd name="T19" fmla="*/ 41 h 796"/>
                  <a:gd name="T20" fmla="*/ 223 w 800"/>
                  <a:gd name="T21" fmla="*/ 111 h 796"/>
                  <a:gd name="T22" fmla="*/ 107 w 800"/>
                  <a:gd name="T23" fmla="*/ 125 h 796"/>
                  <a:gd name="T24" fmla="*/ 135 w 800"/>
                  <a:gd name="T25" fmla="*/ 189 h 796"/>
                  <a:gd name="T26" fmla="*/ 31 w 800"/>
                  <a:gd name="T27" fmla="*/ 241 h 796"/>
                  <a:gd name="T28" fmla="*/ 80 w 800"/>
                  <a:gd name="T29" fmla="*/ 292 h 796"/>
                  <a:gd name="T30" fmla="*/ 0 w 800"/>
                  <a:gd name="T31" fmla="*/ 377 h 796"/>
                  <a:gd name="T32" fmla="*/ 63 w 800"/>
                  <a:gd name="T33" fmla="*/ 398 h 796"/>
                  <a:gd name="T34" fmla="*/ 0 w 800"/>
                  <a:gd name="T35" fmla="*/ 419 h 796"/>
                  <a:gd name="T36" fmla="*/ 80 w 800"/>
                  <a:gd name="T37" fmla="*/ 504 h 796"/>
                  <a:gd name="T38" fmla="*/ 31 w 800"/>
                  <a:gd name="T39" fmla="*/ 555 h 796"/>
                  <a:gd name="T40" fmla="*/ 135 w 800"/>
                  <a:gd name="T41" fmla="*/ 607 h 796"/>
                  <a:gd name="T42" fmla="*/ 107 w 800"/>
                  <a:gd name="T43" fmla="*/ 671 h 796"/>
                  <a:gd name="T44" fmla="*/ 223 w 800"/>
                  <a:gd name="T45" fmla="*/ 685 h 796"/>
                  <a:gd name="T46" fmla="*/ 218 w 800"/>
                  <a:gd name="T47" fmla="*/ 755 h 796"/>
                  <a:gd name="T48" fmla="*/ 331 w 800"/>
                  <a:gd name="T49" fmla="*/ 728 h 796"/>
                  <a:gd name="T50" fmla="*/ 351 w 800"/>
                  <a:gd name="T51" fmla="*/ 796 h 796"/>
                  <a:gd name="T52" fmla="*/ 448 w 800"/>
                  <a:gd name="T53" fmla="*/ 731 h 796"/>
                  <a:gd name="T54" fmla="*/ 490 w 800"/>
                  <a:gd name="T55" fmla="*/ 788 h 796"/>
                  <a:gd name="T56" fmla="*/ 560 w 800"/>
                  <a:gd name="T57" fmla="*/ 695 h 796"/>
                  <a:gd name="T58" fmla="*/ 618 w 800"/>
                  <a:gd name="T59" fmla="*/ 734 h 796"/>
                  <a:gd name="T60" fmla="*/ 651 w 800"/>
                  <a:gd name="T61" fmla="*/ 622 h 796"/>
                  <a:gd name="T62" fmla="*/ 720 w 800"/>
                  <a:gd name="T63" fmla="*/ 639 h 796"/>
                  <a:gd name="T64" fmla="*/ 713 w 800"/>
                  <a:gd name="T65" fmla="*/ 523 h 796"/>
                  <a:gd name="T66" fmla="*/ 783 w 800"/>
                  <a:gd name="T67" fmla="*/ 515 h 796"/>
                  <a:gd name="T68" fmla="*/ 737 w 800"/>
                  <a:gd name="T69" fmla="*/ 408 h 796"/>
                  <a:gd name="T70" fmla="*/ 737 w 800"/>
                  <a:gd name="T71" fmla="*/ 388 h 796"/>
                  <a:gd name="T72" fmla="*/ 783 w 800"/>
                  <a:gd name="T73" fmla="*/ 281 h 796"/>
                  <a:gd name="T74" fmla="*/ 674 w 800"/>
                  <a:gd name="T75" fmla="*/ 398 h 796"/>
                  <a:gd name="T76" fmla="*/ 126 w 800"/>
                  <a:gd name="T77" fmla="*/ 398 h 796"/>
                  <a:gd name="T78" fmla="*/ 674 w 800"/>
                  <a:gd name="T79" fmla="*/ 398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00" h="796">
                    <a:moveTo>
                      <a:pt x="720" y="292"/>
                    </a:moveTo>
                    <a:cubicBezTo>
                      <a:pt x="718" y="286"/>
                      <a:pt x="715" y="280"/>
                      <a:pt x="713" y="273"/>
                    </a:cubicBezTo>
                    <a:cubicBezTo>
                      <a:pt x="769" y="241"/>
                      <a:pt x="769" y="241"/>
                      <a:pt x="769" y="241"/>
                    </a:cubicBezTo>
                    <a:cubicBezTo>
                      <a:pt x="720" y="157"/>
                      <a:pt x="720" y="157"/>
                      <a:pt x="720" y="157"/>
                    </a:cubicBezTo>
                    <a:cubicBezTo>
                      <a:pt x="664" y="189"/>
                      <a:pt x="664" y="189"/>
                      <a:pt x="664" y="189"/>
                    </a:cubicBezTo>
                    <a:cubicBezTo>
                      <a:pt x="660" y="184"/>
                      <a:pt x="656" y="179"/>
                      <a:pt x="651" y="174"/>
                    </a:cubicBezTo>
                    <a:cubicBezTo>
                      <a:pt x="693" y="125"/>
                      <a:pt x="693" y="125"/>
                      <a:pt x="693" y="125"/>
                    </a:cubicBezTo>
                    <a:cubicBezTo>
                      <a:pt x="618" y="62"/>
                      <a:pt x="618" y="62"/>
                      <a:pt x="618" y="62"/>
                    </a:cubicBezTo>
                    <a:cubicBezTo>
                      <a:pt x="577" y="111"/>
                      <a:pt x="577" y="111"/>
                      <a:pt x="577" y="111"/>
                    </a:cubicBezTo>
                    <a:cubicBezTo>
                      <a:pt x="571" y="108"/>
                      <a:pt x="566" y="104"/>
                      <a:pt x="560" y="101"/>
                    </a:cubicBezTo>
                    <a:cubicBezTo>
                      <a:pt x="582" y="41"/>
                      <a:pt x="582" y="41"/>
                      <a:pt x="582" y="41"/>
                    </a:cubicBezTo>
                    <a:cubicBezTo>
                      <a:pt x="490" y="8"/>
                      <a:pt x="490" y="8"/>
                      <a:pt x="490" y="8"/>
                    </a:cubicBezTo>
                    <a:cubicBezTo>
                      <a:pt x="468" y="68"/>
                      <a:pt x="468" y="68"/>
                      <a:pt x="468" y="68"/>
                    </a:cubicBezTo>
                    <a:cubicBezTo>
                      <a:pt x="462" y="67"/>
                      <a:pt x="455" y="66"/>
                      <a:pt x="448" y="65"/>
                    </a:cubicBezTo>
                    <a:cubicBezTo>
                      <a:pt x="448" y="0"/>
                      <a:pt x="448" y="0"/>
                      <a:pt x="448" y="0"/>
                    </a:cubicBezTo>
                    <a:cubicBezTo>
                      <a:pt x="351" y="0"/>
                      <a:pt x="351" y="0"/>
                      <a:pt x="351" y="0"/>
                    </a:cubicBezTo>
                    <a:cubicBezTo>
                      <a:pt x="351" y="65"/>
                      <a:pt x="351" y="65"/>
                      <a:pt x="351" y="65"/>
                    </a:cubicBezTo>
                    <a:cubicBezTo>
                      <a:pt x="345" y="66"/>
                      <a:pt x="338" y="67"/>
                      <a:pt x="331" y="68"/>
                    </a:cubicBezTo>
                    <a:cubicBezTo>
                      <a:pt x="309" y="8"/>
                      <a:pt x="309" y="8"/>
                      <a:pt x="309" y="8"/>
                    </a:cubicBezTo>
                    <a:cubicBezTo>
                      <a:pt x="218" y="41"/>
                      <a:pt x="218" y="41"/>
                      <a:pt x="218" y="41"/>
                    </a:cubicBezTo>
                    <a:cubicBezTo>
                      <a:pt x="240" y="101"/>
                      <a:pt x="240" y="101"/>
                      <a:pt x="240" y="101"/>
                    </a:cubicBezTo>
                    <a:cubicBezTo>
                      <a:pt x="234" y="104"/>
                      <a:pt x="228" y="108"/>
                      <a:pt x="223" y="111"/>
                    </a:cubicBezTo>
                    <a:cubicBezTo>
                      <a:pt x="181" y="62"/>
                      <a:pt x="181" y="62"/>
                      <a:pt x="181" y="62"/>
                    </a:cubicBezTo>
                    <a:cubicBezTo>
                      <a:pt x="107" y="125"/>
                      <a:pt x="107" y="125"/>
                      <a:pt x="107" y="125"/>
                    </a:cubicBezTo>
                    <a:cubicBezTo>
                      <a:pt x="148" y="174"/>
                      <a:pt x="148" y="174"/>
                      <a:pt x="148" y="174"/>
                    </a:cubicBezTo>
                    <a:cubicBezTo>
                      <a:pt x="144" y="179"/>
                      <a:pt x="140" y="184"/>
                      <a:pt x="135" y="189"/>
                    </a:cubicBezTo>
                    <a:cubicBezTo>
                      <a:pt x="80" y="157"/>
                      <a:pt x="80" y="157"/>
                      <a:pt x="80" y="157"/>
                    </a:cubicBezTo>
                    <a:cubicBezTo>
                      <a:pt x="31" y="241"/>
                      <a:pt x="31" y="241"/>
                      <a:pt x="31" y="241"/>
                    </a:cubicBezTo>
                    <a:cubicBezTo>
                      <a:pt x="87" y="273"/>
                      <a:pt x="87" y="273"/>
                      <a:pt x="87" y="273"/>
                    </a:cubicBezTo>
                    <a:cubicBezTo>
                      <a:pt x="84" y="280"/>
                      <a:pt x="82" y="286"/>
                      <a:pt x="80" y="292"/>
                    </a:cubicBezTo>
                    <a:cubicBezTo>
                      <a:pt x="17" y="281"/>
                      <a:pt x="17" y="281"/>
                      <a:pt x="17" y="281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63" y="388"/>
                      <a:pt x="63" y="388"/>
                      <a:pt x="63" y="388"/>
                    </a:cubicBezTo>
                    <a:cubicBezTo>
                      <a:pt x="63" y="391"/>
                      <a:pt x="63" y="395"/>
                      <a:pt x="63" y="398"/>
                    </a:cubicBezTo>
                    <a:cubicBezTo>
                      <a:pt x="63" y="401"/>
                      <a:pt x="63" y="405"/>
                      <a:pt x="63" y="408"/>
                    </a:cubicBezTo>
                    <a:cubicBezTo>
                      <a:pt x="0" y="419"/>
                      <a:pt x="0" y="419"/>
                      <a:pt x="0" y="419"/>
                    </a:cubicBezTo>
                    <a:cubicBezTo>
                      <a:pt x="17" y="515"/>
                      <a:pt x="17" y="515"/>
                      <a:pt x="17" y="515"/>
                    </a:cubicBezTo>
                    <a:cubicBezTo>
                      <a:pt x="80" y="504"/>
                      <a:pt x="80" y="504"/>
                      <a:pt x="80" y="504"/>
                    </a:cubicBezTo>
                    <a:cubicBezTo>
                      <a:pt x="82" y="510"/>
                      <a:pt x="84" y="516"/>
                      <a:pt x="87" y="523"/>
                    </a:cubicBezTo>
                    <a:cubicBezTo>
                      <a:pt x="31" y="555"/>
                      <a:pt x="31" y="555"/>
                      <a:pt x="31" y="555"/>
                    </a:cubicBezTo>
                    <a:cubicBezTo>
                      <a:pt x="80" y="639"/>
                      <a:pt x="80" y="639"/>
                      <a:pt x="80" y="639"/>
                    </a:cubicBezTo>
                    <a:cubicBezTo>
                      <a:pt x="135" y="607"/>
                      <a:pt x="135" y="607"/>
                      <a:pt x="135" y="607"/>
                    </a:cubicBezTo>
                    <a:cubicBezTo>
                      <a:pt x="140" y="612"/>
                      <a:pt x="144" y="617"/>
                      <a:pt x="148" y="622"/>
                    </a:cubicBezTo>
                    <a:cubicBezTo>
                      <a:pt x="107" y="671"/>
                      <a:pt x="107" y="671"/>
                      <a:pt x="107" y="671"/>
                    </a:cubicBezTo>
                    <a:cubicBezTo>
                      <a:pt x="181" y="734"/>
                      <a:pt x="181" y="734"/>
                      <a:pt x="181" y="734"/>
                    </a:cubicBezTo>
                    <a:cubicBezTo>
                      <a:pt x="223" y="685"/>
                      <a:pt x="223" y="685"/>
                      <a:pt x="223" y="685"/>
                    </a:cubicBezTo>
                    <a:cubicBezTo>
                      <a:pt x="228" y="688"/>
                      <a:pt x="234" y="692"/>
                      <a:pt x="240" y="695"/>
                    </a:cubicBezTo>
                    <a:cubicBezTo>
                      <a:pt x="218" y="755"/>
                      <a:pt x="218" y="755"/>
                      <a:pt x="218" y="755"/>
                    </a:cubicBezTo>
                    <a:cubicBezTo>
                      <a:pt x="310" y="788"/>
                      <a:pt x="310" y="788"/>
                      <a:pt x="310" y="788"/>
                    </a:cubicBezTo>
                    <a:cubicBezTo>
                      <a:pt x="331" y="728"/>
                      <a:pt x="331" y="728"/>
                      <a:pt x="331" y="728"/>
                    </a:cubicBezTo>
                    <a:cubicBezTo>
                      <a:pt x="338" y="729"/>
                      <a:pt x="345" y="731"/>
                      <a:pt x="351" y="731"/>
                    </a:cubicBezTo>
                    <a:cubicBezTo>
                      <a:pt x="351" y="796"/>
                      <a:pt x="351" y="796"/>
                      <a:pt x="351" y="796"/>
                    </a:cubicBezTo>
                    <a:cubicBezTo>
                      <a:pt x="448" y="796"/>
                      <a:pt x="448" y="796"/>
                      <a:pt x="448" y="796"/>
                    </a:cubicBezTo>
                    <a:cubicBezTo>
                      <a:pt x="448" y="731"/>
                      <a:pt x="448" y="731"/>
                      <a:pt x="448" y="731"/>
                    </a:cubicBezTo>
                    <a:cubicBezTo>
                      <a:pt x="455" y="731"/>
                      <a:pt x="462" y="729"/>
                      <a:pt x="468" y="728"/>
                    </a:cubicBezTo>
                    <a:cubicBezTo>
                      <a:pt x="490" y="788"/>
                      <a:pt x="490" y="788"/>
                      <a:pt x="490" y="788"/>
                    </a:cubicBezTo>
                    <a:cubicBezTo>
                      <a:pt x="582" y="755"/>
                      <a:pt x="582" y="755"/>
                      <a:pt x="582" y="755"/>
                    </a:cubicBezTo>
                    <a:cubicBezTo>
                      <a:pt x="560" y="695"/>
                      <a:pt x="560" y="695"/>
                      <a:pt x="560" y="695"/>
                    </a:cubicBezTo>
                    <a:cubicBezTo>
                      <a:pt x="566" y="692"/>
                      <a:pt x="571" y="688"/>
                      <a:pt x="577" y="685"/>
                    </a:cubicBezTo>
                    <a:cubicBezTo>
                      <a:pt x="618" y="734"/>
                      <a:pt x="618" y="734"/>
                      <a:pt x="618" y="734"/>
                    </a:cubicBezTo>
                    <a:cubicBezTo>
                      <a:pt x="693" y="671"/>
                      <a:pt x="693" y="671"/>
                      <a:pt x="693" y="671"/>
                    </a:cubicBezTo>
                    <a:cubicBezTo>
                      <a:pt x="651" y="622"/>
                      <a:pt x="651" y="622"/>
                      <a:pt x="651" y="622"/>
                    </a:cubicBezTo>
                    <a:cubicBezTo>
                      <a:pt x="656" y="617"/>
                      <a:pt x="660" y="612"/>
                      <a:pt x="664" y="607"/>
                    </a:cubicBezTo>
                    <a:cubicBezTo>
                      <a:pt x="720" y="639"/>
                      <a:pt x="720" y="639"/>
                      <a:pt x="720" y="639"/>
                    </a:cubicBezTo>
                    <a:cubicBezTo>
                      <a:pt x="769" y="555"/>
                      <a:pt x="769" y="555"/>
                      <a:pt x="769" y="555"/>
                    </a:cubicBezTo>
                    <a:cubicBezTo>
                      <a:pt x="713" y="523"/>
                      <a:pt x="713" y="523"/>
                      <a:pt x="713" y="523"/>
                    </a:cubicBezTo>
                    <a:cubicBezTo>
                      <a:pt x="715" y="516"/>
                      <a:pt x="718" y="510"/>
                      <a:pt x="720" y="504"/>
                    </a:cubicBezTo>
                    <a:cubicBezTo>
                      <a:pt x="783" y="515"/>
                      <a:pt x="783" y="515"/>
                      <a:pt x="783" y="515"/>
                    </a:cubicBezTo>
                    <a:cubicBezTo>
                      <a:pt x="800" y="419"/>
                      <a:pt x="800" y="419"/>
                      <a:pt x="800" y="419"/>
                    </a:cubicBezTo>
                    <a:cubicBezTo>
                      <a:pt x="737" y="408"/>
                      <a:pt x="737" y="408"/>
                      <a:pt x="737" y="408"/>
                    </a:cubicBezTo>
                    <a:cubicBezTo>
                      <a:pt x="737" y="405"/>
                      <a:pt x="737" y="401"/>
                      <a:pt x="737" y="398"/>
                    </a:cubicBezTo>
                    <a:cubicBezTo>
                      <a:pt x="737" y="395"/>
                      <a:pt x="737" y="391"/>
                      <a:pt x="737" y="388"/>
                    </a:cubicBezTo>
                    <a:cubicBezTo>
                      <a:pt x="800" y="377"/>
                      <a:pt x="800" y="377"/>
                      <a:pt x="800" y="377"/>
                    </a:cubicBezTo>
                    <a:cubicBezTo>
                      <a:pt x="783" y="281"/>
                      <a:pt x="783" y="281"/>
                      <a:pt x="783" y="281"/>
                    </a:cubicBezTo>
                    <a:lnTo>
                      <a:pt x="720" y="292"/>
                    </a:lnTo>
                    <a:close/>
                    <a:moveTo>
                      <a:pt x="674" y="398"/>
                    </a:moveTo>
                    <a:cubicBezTo>
                      <a:pt x="674" y="549"/>
                      <a:pt x="551" y="672"/>
                      <a:pt x="400" y="672"/>
                    </a:cubicBezTo>
                    <a:cubicBezTo>
                      <a:pt x="248" y="672"/>
                      <a:pt x="126" y="549"/>
                      <a:pt x="126" y="398"/>
                    </a:cubicBezTo>
                    <a:cubicBezTo>
                      <a:pt x="126" y="247"/>
                      <a:pt x="248" y="124"/>
                      <a:pt x="400" y="124"/>
                    </a:cubicBezTo>
                    <a:cubicBezTo>
                      <a:pt x="551" y="124"/>
                      <a:pt x="674" y="247"/>
                      <a:pt x="674" y="398"/>
                    </a:cubicBezTo>
                    <a:close/>
                  </a:path>
                </a:pathLst>
              </a:custGeom>
              <a:solidFill>
                <a:srgbClr val="2ABDC7"/>
              </a:solidFill>
              <a:ln w="222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Oval 7"/>
              <p:cNvSpPr>
                <a:spLocks noChangeAspect="1" noChangeArrowheads="1"/>
              </p:cNvSpPr>
              <p:nvPr/>
            </p:nvSpPr>
            <p:spPr bwMode="auto">
              <a:xfrm>
                <a:off x="3776388" y="3006645"/>
                <a:ext cx="828000" cy="828000"/>
              </a:xfrm>
              <a:prstGeom prst="ellipse">
                <a:avLst/>
              </a:prstGeom>
              <a:solidFill>
                <a:srgbClr val="FFFFFF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4505145" y="3995540"/>
            <a:ext cx="2334758" cy="2321797"/>
            <a:chOff x="4505145" y="3995540"/>
            <a:chExt cx="2334758" cy="2321797"/>
          </a:xfrm>
        </p:grpSpPr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4505145" y="3995540"/>
              <a:ext cx="2334758" cy="2321797"/>
            </a:xfrm>
            <a:custGeom>
              <a:avLst/>
              <a:gdLst>
                <a:gd name="T0" fmla="*/ 880 w 899"/>
                <a:gd name="T1" fmla="*/ 316 h 894"/>
                <a:gd name="T2" fmla="*/ 809 w 899"/>
                <a:gd name="T3" fmla="*/ 177 h 894"/>
                <a:gd name="T4" fmla="*/ 695 w 899"/>
                <a:gd name="T5" fmla="*/ 70 h 894"/>
                <a:gd name="T6" fmla="*/ 551 w 899"/>
                <a:gd name="T7" fmla="*/ 9 h 894"/>
                <a:gd name="T8" fmla="*/ 395 w 899"/>
                <a:gd name="T9" fmla="*/ 0 h 894"/>
                <a:gd name="T10" fmla="*/ 245 w 899"/>
                <a:gd name="T11" fmla="*/ 46 h 894"/>
                <a:gd name="T12" fmla="*/ 120 w 899"/>
                <a:gd name="T13" fmla="*/ 140 h 894"/>
                <a:gd name="T14" fmla="*/ 35 w 899"/>
                <a:gd name="T15" fmla="*/ 271 h 894"/>
                <a:gd name="T16" fmla="*/ 0 w 899"/>
                <a:gd name="T17" fmla="*/ 423 h 894"/>
                <a:gd name="T18" fmla="*/ 0 w 899"/>
                <a:gd name="T19" fmla="*/ 471 h 894"/>
                <a:gd name="T20" fmla="*/ 35 w 899"/>
                <a:gd name="T21" fmla="*/ 623 h 894"/>
                <a:gd name="T22" fmla="*/ 120 w 899"/>
                <a:gd name="T23" fmla="*/ 754 h 894"/>
                <a:gd name="T24" fmla="*/ 245 w 899"/>
                <a:gd name="T25" fmla="*/ 849 h 894"/>
                <a:gd name="T26" fmla="*/ 395 w 899"/>
                <a:gd name="T27" fmla="*/ 894 h 894"/>
                <a:gd name="T28" fmla="*/ 551 w 899"/>
                <a:gd name="T29" fmla="*/ 886 h 894"/>
                <a:gd name="T30" fmla="*/ 695 w 899"/>
                <a:gd name="T31" fmla="*/ 825 h 894"/>
                <a:gd name="T32" fmla="*/ 809 w 899"/>
                <a:gd name="T33" fmla="*/ 718 h 894"/>
                <a:gd name="T34" fmla="*/ 880 w 899"/>
                <a:gd name="T35" fmla="*/ 579 h 894"/>
                <a:gd name="T36" fmla="*/ 499 w 899"/>
                <a:gd name="T37" fmla="*/ 149 h 894"/>
                <a:gd name="T38" fmla="*/ 499 w 899"/>
                <a:gd name="T39" fmla="*/ 149 h 894"/>
                <a:gd name="T40" fmla="*/ 577 w 899"/>
                <a:gd name="T41" fmla="*/ 348 h 894"/>
                <a:gd name="T42" fmla="*/ 544 w 899"/>
                <a:gd name="T43" fmla="*/ 560 h 894"/>
                <a:gd name="T44" fmla="*/ 576 w 899"/>
                <a:gd name="T45" fmla="*/ 372 h 894"/>
                <a:gd name="T46" fmla="*/ 605 w 899"/>
                <a:gd name="T47" fmla="*/ 402 h 894"/>
                <a:gd name="T48" fmla="*/ 605 w 899"/>
                <a:gd name="T49" fmla="*/ 402 h 894"/>
                <a:gd name="T50" fmla="*/ 569 w 899"/>
                <a:gd name="T51" fmla="*/ 533 h 894"/>
                <a:gd name="T52" fmla="*/ 606 w 899"/>
                <a:gd name="T53" fmla="*/ 487 h 894"/>
                <a:gd name="T54" fmla="*/ 597 w 899"/>
                <a:gd name="T55" fmla="*/ 447 h 894"/>
                <a:gd name="T56" fmla="*/ 610 w 899"/>
                <a:gd name="T57" fmla="*/ 467 h 894"/>
                <a:gd name="T58" fmla="*/ 525 w 899"/>
                <a:gd name="T59" fmla="*/ 321 h 894"/>
                <a:gd name="T60" fmla="*/ 514 w 899"/>
                <a:gd name="T61" fmla="*/ 299 h 894"/>
                <a:gd name="T62" fmla="*/ 455 w 899"/>
                <a:gd name="T63" fmla="*/ 286 h 894"/>
                <a:gd name="T64" fmla="*/ 455 w 899"/>
                <a:gd name="T65" fmla="*/ 286 h 894"/>
                <a:gd name="T66" fmla="*/ 449 w 899"/>
                <a:gd name="T67" fmla="*/ 342 h 894"/>
                <a:gd name="T68" fmla="*/ 513 w 899"/>
                <a:gd name="T69" fmla="*/ 580 h 894"/>
                <a:gd name="T70" fmla="*/ 382 w 899"/>
                <a:gd name="T71" fmla="*/ 594 h 894"/>
                <a:gd name="T72" fmla="*/ 306 w 899"/>
                <a:gd name="T73" fmla="*/ 413 h 894"/>
                <a:gd name="T74" fmla="*/ 306 w 899"/>
                <a:gd name="T75" fmla="*/ 413 h 894"/>
                <a:gd name="T76" fmla="*/ 311 w 899"/>
                <a:gd name="T77" fmla="*/ 396 h 894"/>
                <a:gd name="T78" fmla="*/ 289 w 899"/>
                <a:gd name="T79" fmla="*/ 470 h 894"/>
                <a:gd name="T80" fmla="*/ 313 w 899"/>
                <a:gd name="T81" fmla="*/ 504 h 894"/>
                <a:gd name="T82" fmla="*/ 321 w 899"/>
                <a:gd name="T83" fmla="*/ 520 h 894"/>
                <a:gd name="T84" fmla="*/ 321 w 899"/>
                <a:gd name="T85" fmla="*/ 520 h 894"/>
                <a:gd name="T86" fmla="*/ 340 w 899"/>
                <a:gd name="T87" fmla="*/ 349 h 894"/>
                <a:gd name="T88" fmla="*/ 348 w 899"/>
                <a:gd name="T89" fmla="*/ 573 h 894"/>
                <a:gd name="T90" fmla="*/ 359 w 899"/>
                <a:gd name="T91" fmla="*/ 313 h 894"/>
                <a:gd name="T92" fmla="*/ 435 w 899"/>
                <a:gd name="T93" fmla="*/ 286 h 894"/>
                <a:gd name="T94" fmla="*/ 435 w 899"/>
                <a:gd name="T95" fmla="*/ 286 h 894"/>
                <a:gd name="T96" fmla="*/ 400 w 899"/>
                <a:gd name="T97" fmla="*/ 308 h 894"/>
                <a:gd name="T98" fmla="*/ 312 w 899"/>
                <a:gd name="T99" fmla="*/ 311 h 894"/>
                <a:gd name="T100" fmla="*/ 147 w 899"/>
                <a:gd name="T101" fmla="*/ 447 h 894"/>
                <a:gd name="T102" fmla="*/ 263 w 899"/>
                <a:gd name="T103" fmla="*/ 498 h 894"/>
                <a:gd name="T104" fmla="*/ 312 w 899"/>
                <a:gd name="T105" fmla="*/ 583 h 894"/>
                <a:gd name="T106" fmla="*/ 401 w 899"/>
                <a:gd name="T107" fmla="*/ 602 h 894"/>
                <a:gd name="T108" fmla="*/ 449 w 899"/>
                <a:gd name="T109" fmla="*/ 609 h 894"/>
                <a:gd name="T110" fmla="*/ 461 w 899"/>
                <a:gd name="T111" fmla="*/ 609 h 894"/>
                <a:gd name="T112" fmla="*/ 500 w 899"/>
                <a:gd name="T113" fmla="*/ 601 h 894"/>
                <a:gd name="T114" fmla="*/ 499 w 899"/>
                <a:gd name="T115" fmla="*/ 634 h 894"/>
                <a:gd name="T116" fmla="*/ 732 w 899"/>
                <a:gd name="T117" fmla="*/ 554 h 894"/>
                <a:gd name="T118" fmla="*/ 732 w 899"/>
                <a:gd name="T119" fmla="*/ 341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99" h="894">
                  <a:moveTo>
                    <a:pt x="828" y="447"/>
                  </a:moveTo>
                  <a:cubicBezTo>
                    <a:pt x="828" y="443"/>
                    <a:pt x="828" y="440"/>
                    <a:pt x="828" y="436"/>
                  </a:cubicBezTo>
                  <a:cubicBezTo>
                    <a:pt x="899" y="423"/>
                    <a:pt x="899" y="423"/>
                    <a:pt x="899" y="423"/>
                  </a:cubicBezTo>
                  <a:cubicBezTo>
                    <a:pt x="880" y="316"/>
                    <a:pt x="880" y="316"/>
                    <a:pt x="880" y="316"/>
                  </a:cubicBezTo>
                  <a:cubicBezTo>
                    <a:pt x="809" y="328"/>
                    <a:pt x="809" y="328"/>
                    <a:pt x="809" y="328"/>
                  </a:cubicBezTo>
                  <a:cubicBezTo>
                    <a:pt x="806" y="321"/>
                    <a:pt x="804" y="314"/>
                    <a:pt x="801" y="307"/>
                  </a:cubicBezTo>
                  <a:cubicBezTo>
                    <a:pt x="864" y="271"/>
                    <a:pt x="864" y="271"/>
                    <a:pt x="864" y="271"/>
                  </a:cubicBezTo>
                  <a:cubicBezTo>
                    <a:pt x="809" y="177"/>
                    <a:pt x="809" y="177"/>
                    <a:pt x="809" y="177"/>
                  </a:cubicBezTo>
                  <a:cubicBezTo>
                    <a:pt x="746" y="213"/>
                    <a:pt x="746" y="213"/>
                    <a:pt x="746" y="213"/>
                  </a:cubicBezTo>
                  <a:cubicBezTo>
                    <a:pt x="742" y="207"/>
                    <a:pt x="737" y="201"/>
                    <a:pt x="732" y="195"/>
                  </a:cubicBezTo>
                  <a:cubicBezTo>
                    <a:pt x="778" y="140"/>
                    <a:pt x="778" y="140"/>
                    <a:pt x="778" y="140"/>
                  </a:cubicBezTo>
                  <a:cubicBezTo>
                    <a:pt x="695" y="70"/>
                    <a:pt x="695" y="70"/>
                    <a:pt x="695" y="70"/>
                  </a:cubicBezTo>
                  <a:cubicBezTo>
                    <a:pt x="648" y="125"/>
                    <a:pt x="648" y="125"/>
                    <a:pt x="648" y="125"/>
                  </a:cubicBezTo>
                  <a:cubicBezTo>
                    <a:pt x="642" y="121"/>
                    <a:pt x="635" y="117"/>
                    <a:pt x="629" y="114"/>
                  </a:cubicBezTo>
                  <a:cubicBezTo>
                    <a:pt x="653" y="46"/>
                    <a:pt x="653" y="46"/>
                    <a:pt x="653" y="46"/>
                  </a:cubicBezTo>
                  <a:cubicBezTo>
                    <a:pt x="551" y="9"/>
                    <a:pt x="551" y="9"/>
                    <a:pt x="551" y="9"/>
                  </a:cubicBezTo>
                  <a:cubicBezTo>
                    <a:pt x="526" y="76"/>
                    <a:pt x="526" y="76"/>
                    <a:pt x="526" y="76"/>
                  </a:cubicBezTo>
                  <a:cubicBezTo>
                    <a:pt x="519" y="75"/>
                    <a:pt x="511" y="74"/>
                    <a:pt x="504" y="73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387" y="74"/>
                    <a:pt x="380" y="75"/>
                    <a:pt x="372" y="76"/>
                  </a:cubicBezTo>
                  <a:cubicBezTo>
                    <a:pt x="348" y="9"/>
                    <a:pt x="348" y="9"/>
                    <a:pt x="348" y="9"/>
                  </a:cubicBezTo>
                  <a:cubicBezTo>
                    <a:pt x="245" y="46"/>
                    <a:pt x="245" y="46"/>
                    <a:pt x="245" y="46"/>
                  </a:cubicBezTo>
                  <a:cubicBezTo>
                    <a:pt x="270" y="114"/>
                    <a:pt x="270" y="114"/>
                    <a:pt x="270" y="114"/>
                  </a:cubicBezTo>
                  <a:cubicBezTo>
                    <a:pt x="263" y="117"/>
                    <a:pt x="257" y="121"/>
                    <a:pt x="250" y="125"/>
                  </a:cubicBezTo>
                  <a:cubicBezTo>
                    <a:pt x="204" y="70"/>
                    <a:pt x="204" y="70"/>
                    <a:pt x="204" y="70"/>
                  </a:cubicBezTo>
                  <a:cubicBezTo>
                    <a:pt x="120" y="140"/>
                    <a:pt x="120" y="140"/>
                    <a:pt x="120" y="140"/>
                  </a:cubicBezTo>
                  <a:cubicBezTo>
                    <a:pt x="167" y="195"/>
                    <a:pt x="167" y="195"/>
                    <a:pt x="167" y="195"/>
                  </a:cubicBezTo>
                  <a:cubicBezTo>
                    <a:pt x="162" y="201"/>
                    <a:pt x="157" y="207"/>
                    <a:pt x="152" y="213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35" y="271"/>
                    <a:pt x="35" y="271"/>
                    <a:pt x="35" y="271"/>
                  </a:cubicBezTo>
                  <a:cubicBezTo>
                    <a:pt x="97" y="307"/>
                    <a:pt x="97" y="307"/>
                    <a:pt x="97" y="307"/>
                  </a:cubicBezTo>
                  <a:cubicBezTo>
                    <a:pt x="95" y="314"/>
                    <a:pt x="92" y="321"/>
                    <a:pt x="90" y="328"/>
                  </a:cubicBezTo>
                  <a:cubicBezTo>
                    <a:pt x="19" y="316"/>
                    <a:pt x="19" y="316"/>
                    <a:pt x="19" y="316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440"/>
                    <a:pt x="71" y="443"/>
                    <a:pt x="71" y="447"/>
                  </a:cubicBezTo>
                  <a:cubicBezTo>
                    <a:pt x="71" y="451"/>
                    <a:pt x="71" y="455"/>
                    <a:pt x="71" y="459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19" y="579"/>
                    <a:pt x="19" y="579"/>
                    <a:pt x="19" y="579"/>
                  </a:cubicBezTo>
                  <a:cubicBezTo>
                    <a:pt x="90" y="566"/>
                    <a:pt x="90" y="566"/>
                    <a:pt x="90" y="566"/>
                  </a:cubicBezTo>
                  <a:cubicBezTo>
                    <a:pt x="92" y="573"/>
                    <a:pt x="95" y="580"/>
                    <a:pt x="97" y="587"/>
                  </a:cubicBezTo>
                  <a:cubicBezTo>
                    <a:pt x="35" y="623"/>
                    <a:pt x="35" y="623"/>
                    <a:pt x="35" y="623"/>
                  </a:cubicBezTo>
                  <a:cubicBezTo>
                    <a:pt x="90" y="718"/>
                    <a:pt x="90" y="718"/>
                    <a:pt x="90" y="718"/>
                  </a:cubicBezTo>
                  <a:cubicBezTo>
                    <a:pt x="152" y="682"/>
                    <a:pt x="152" y="682"/>
                    <a:pt x="152" y="682"/>
                  </a:cubicBezTo>
                  <a:cubicBezTo>
                    <a:pt x="157" y="688"/>
                    <a:pt x="162" y="694"/>
                    <a:pt x="167" y="699"/>
                  </a:cubicBezTo>
                  <a:cubicBezTo>
                    <a:pt x="120" y="754"/>
                    <a:pt x="120" y="754"/>
                    <a:pt x="120" y="754"/>
                  </a:cubicBezTo>
                  <a:cubicBezTo>
                    <a:pt x="204" y="825"/>
                    <a:pt x="204" y="825"/>
                    <a:pt x="204" y="825"/>
                  </a:cubicBezTo>
                  <a:cubicBezTo>
                    <a:pt x="250" y="769"/>
                    <a:pt x="250" y="769"/>
                    <a:pt x="250" y="769"/>
                  </a:cubicBezTo>
                  <a:cubicBezTo>
                    <a:pt x="257" y="773"/>
                    <a:pt x="263" y="777"/>
                    <a:pt x="270" y="781"/>
                  </a:cubicBezTo>
                  <a:cubicBezTo>
                    <a:pt x="245" y="849"/>
                    <a:pt x="245" y="849"/>
                    <a:pt x="245" y="849"/>
                  </a:cubicBezTo>
                  <a:cubicBezTo>
                    <a:pt x="348" y="886"/>
                    <a:pt x="348" y="886"/>
                    <a:pt x="348" y="886"/>
                  </a:cubicBezTo>
                  <a:cubicBezTo>
                    <a:pt x="372" y="818"/>
                    <a:pt x="372" y="818"/>
                    <a:pt x="372" y="818"/>
                  </a:cubicBezTo>
                  <a:cubicBezTo>
                    <a:pt x="380" y="820"/>
                    <a:pt x="387" y="821"/>
                    <a:pt x="395" y="822"/>
                  </a:cubicBezTo>
                  <a:cubicBezTo>
                    <a:pt x="395" y="894"/>
                    <a:pt x="395" y="894"/>
                    <a:pt x="395" y="894"/>
                  </a:cubicBezTo>
                  <a:cubicBezTo>
                    <a:pt x="504" y="894"/>
                    <a:pt x="504" y="894"/>
                    <a:pt x="504" y="894"/>
                  </a:cubicBezTo>
                  <a:cubicBezTo>
                    <a:pt x="504" y="822"/>
                    <a:pt x="504" y="822"/>
                    <a:pt x="504" y="822"/>
                  </a:cubicBezTo>
                  <a:cubicBezTo>
                    <a:pt x="511" y="821"/>
                    <a:pt x="519" y="820"/>
                    <a:pt x="526" y="818"/>
                  </a:cubicBezTo>
                  <a:cubicBezTo>
                    <a:pt x="551" y="886"/>
                    <a:pt x="551" y="886"/>
                    <a:pt x="551" y="886"/>
                  </a:cubicBezTo>
                  <a:cubicBezTo>
                    <a:pt x="653" y="848"/>
                    <a:pt x="653" y="848"/>
                    <a:pt x="653" y="848"/>
                  </a:cubicBezTo>
                  <a:cubicBezTo>
                    <a:pt x="629" y="781"/>
                    <a:pt x="629" y="781"/>
                    <a:pt x="629" y="781"/>
                  </a:cubicBezTo>
                  <a:cubicBezTo>
                    <a:pt x="635" y="777"/>
                    <a:pt x="642" y="773"/>
                    <a:pt x="648" y="769"/>
                  </a:cubicBezTo>
                  <a:cubicBezTo>
                    <a:pt x="695" y="825"/>
                    <a:pt x="695" y="825"/>
                    <a:pt x="695" y="825"/>
                  </a:cubicBezTo>
                  <a:cubicBezTo>
                    <a:pt x="778" y="754"/>
                    <a:pt x="778" y="754"/>
                    <a:pt x="778" y="754"/>
                  </a:cubicBezTo>
                  <a:cubicBezTo>
                    <a:pt x="732" y="699"/>
                    <a:pt x="732" y="699"/>
                    <a:pt x="732" y="699"/>
                  </a:cubicBezTo>
                  <a:cubicBezTo>
                    <a:pt x="737" y="694"/>
                    <a:pt x="742" y="688"/>
                    <a:pt x="746" y="682"/>
                  </a:cubicBezTo>
                  <a:cubicBezTo>
                    <a:pt x="809" y="718"/>
                    <a:pt x="809" y="718"/>
                    <a:pt x="809" y="718"/>
                  </a:cubicBezTo>
                  <a:cubicBezTo>
                    <a:pt x="864" y="623"/>
                    <a:pt x="864" y="623"/>
                    <a:pt x="864" y="623"/>
                  </a:cubicBezTo>
                  <a:cubicBezTo>
                    <a:pt x="801" y="587"/>
                    <a:pt x="801" y="587"/>
                    <a:pt x="801" y="587"/>
                  </a:cubicBezTo>
                  <a:cubicBezTo>
                    <a:pt x="804" y="580"/>
                    <a:pt x="806" y="573"/>
                    <a:pt x="809" y="566"/>
                  </a:cubicBezTo>
                  <a:cubicBezTo>
                    <a:pt x="880" y="579"/>
                    <a:pt x="880" y="579"/>
                    <a:pt x="880" y="579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28" y="459"/>
                    <a:pt x="828" y="459"/>
                    <a:pt x="828" y="459"/>
                  </a:cubicBezTo>
                  <a:cubicBezTo>
                    <a:pt x="828" y="455"/>
                    <a:pt x="828" y="451"/>
                    <a:pt x="828" y="447"/>
                  </a:cubicBezTo>
                  <a:close/>
                  <a:moveTo>
                    <a:pt x="499" y="149"/>
                  </a:moveTo>
                  <a:cubicBezTo>
                    <a:pt x="572" y="161"/>
                    <a:pt x="637" y="200"/>
                    <a:pt x="683" y="255"/>
                  </a:cubicBezTo>
                  <a:cubicBezTo>
                    <a:pt x="586" y="311"/>
                    <a:pt x="586" y="311"/>
                    <a:pt x="586" y="311"/>
                  </a:cubicBezTo>
                  <a:cubicBezTo>
                    <a:pt x="562" y="287"/>
                    <a:pt x="532" y="270"/>
                    <a:pt x="499" y="261"/>
                  </a:cubicBezTo>
                  <a:lnTo>
                    <a:pt x="499" y="149"/>
                  </a:lnTo>
                  <a:close/>
                  <a:moveTo>
                    <a:pt x="566" y="357"/>
                  </a:moveTo>
                  <a:cubicBezTo>
                    <a:pt x="562" y="352"/>
                    <a:pt x="558" y="348"/>
                    <a:pt x="554" y="343"/>
                  </a:cubicBezTo>
                  <a:cubicBezTo>
                    <a:pt x="564" y="333"/>
                    <a:pt x="564" y="333"/>
                    <a:pt x="564" y="333"/>
                  </a:cubicBezTo>
                  <a:cubicBezTo>
                    <a:pt x="568" y="338"/>
                    <a:pt x="573" y="343"/>
                    <a:pt x="577" y="348"/>
                  </a:cubicBezTo>
                  <a:lnTo>
                    <a:pt x="566" y="357"/>
                  </a:lnTo>
                  <a:close/>
                  <a:moveTo>
                    <a:pt x="568" y="558"/>
                  </a:moveTo>
                  <a:cubicBezTo>
                    <a:pt x="563" y="562"/>
                    <a:pt x="558" y="567"/>
                    <a:pt x="553" y="571"/>
                  </a:cubicBezTo>
                  <a:cubicBezTo>
                    <a:pt x="544" y="560"/>
                    <a:pt x="544" y="560"/>
                    <a:pt x="544" y="560"/>
                  </a:cubicBezTo>
                  <a:cubicBezTo>
                    <a:pt x="548" y="556"/>
                    <a:pt x="553" y="552"/>
                    <a:pt x="557" y="548"/>
                  </a:cubicBezTo>
                  <a:lnTo>
                    <a:pt x="568" y="558"/>
                  </a:lnTo>
                  <a:close/>
                  <a:moveTo>
                    <a:pt x="584" y="389"/>
                  </a:moveTo>
                  <a:cubicBezTo>
                    <a:pt x="582" y="383"/>
                    <a:pt x="579" y="377"/>
                    <a:pt x="576" y="372"/>
                  </a:cubicBezTo>
                  <a:cubicBezTo>
                    <a:pt x="588" y="365"/>
                    <a:pt x="588" y="365"/>
                    <a:pt x="588" y="365"/>
                  </a:cubicBezTo>
                  <a:cubicBezTo>
                    <a:pt x="592" y="371"/>
                    <a:pt x="595" y="377"/>
                    <a:pt x="598" y="383"/>
                  </a:cubicBezTo>
                  <a:lnTo>
                    <a:pt x="584" y="389"/>
                  </a:lnTo>
                  <a:close/>
                  <a:moveTo>
                    <a:pt x="605" y="402"/>
                  </a:moveTo>
                  <a:cubicBezTo>
                    <a:pt x="606" y="408"/>
                    <a:pt x="608" y="415"/>
                    <a:pt x="609" y="422"/>
                  </a:cubicBezTo>
                  <a:cubicBezTo>
                    <a:pt x="595" y="424"/>
                    <a:pt x="595" y="424"/>
                    <a:pt x="595" y="424"/>
                  </a:cubicBezTo>
                  <a:cubicBezTo>
                    <a:pt x="594" y="418"/>
                    <a:pt x="592" y="412"/>
                    <a:pt x="591" y="406"/>
                  </a:cubicBezTo>
                  <a:lnTo>
                    <a:pt x="605" y="402"/>
                  </a:lnTo>
                  <a:close/>
                  <a:moveTo>
                    <a:pt x="579" y="518"/>
                  </a:moveTo>
                  <a:cubicBezTo>
                    <a:pt x="591" y="525"/>
                    <a:pt x="591" y="525"/>
                    <a:pt x="591" y="525"/>
                  </a:cubicBezTo>
                  <a:cubicBezTo>
                    <a:pt x="588" y="531"/>
                    <a:pt x="584" y="536"/>
                    <a:pt x="580" y="542"/>
                  </a:cubicBezTo>
                  <a:cubicBezTo>
                    <a:pt x="569" y="533"/>
                    <a:pt x="569" y="533"/>
                    <a:pt x="569" y="533"/>
                  </a:cubicBezTo>
                  <a:cubicBezTo>
                    <a:pt x="572" y="528"/>
                    <a:pt x="576" y="523"/>
                    <a:pt x="579" y="518"/>
                  </a:cubicBezTo>
                  <a:close/>
                  <a:moveTo>
                    <a:pt x="586" y="501"/>
                  </a:moveTo>
                  <a:cubicBezTo>
                    <a:pt x="589" y="495"/>
                    <a:pt x="590" y="490"/>
                    <a:pt x="592" y="484"/>
                  </a:cubicBezTo>
                  <a:cubicBezTo>
                    <a:pt x="606" y="487"/>
                    <a:pt x="606" y="487"/>
                    <a:pt x="606" y="487"/>
                  </a:cubicBezTo>
                  <a:cubicBezTo>
                    <a:pt x="604" y="494"/>
                    <a:pt x="602" y="500"/>
                    <a:pt x="600" y="507"/>
                  </a:cubicBezTo>
                  <a:lnTo>
                    <a:pt x="586" y="501"/>
                  </a:lnTo>
                  <a:close/>
                  <a:moveTo>
                    <a:pt x="595" y="466"/>
                  </a:moveTo>
                  <a:cubicBezTo>
                    <a:pt x="596" y="460"/>
                    <a:pt x="597" y="453"/>
                    <a:pt x="597" y="447"/>
                  </a:cubicBezTo>
                  <a:cubicBezTo>
                    <a:pt x="597" y="446"/>
                    <a:pt x="596" y="444"/>
                    <a:pt x="596" y="442"/>
                  </a:cubicBezTo>
                  <a:cubicBezTo>
                    <a:pt x="611" y="442"/>
                    <a:pt x="611" y="442"/>
                    <a:pt x="611" y="442"/>
                  </a:cubicBezTo>
                  <a:cubicBezTo>
                    <a:pt x="611" y="444"/>
                    <a:pt x="611" y="445"/>
                    <a:pt x="611" y="447"/>
                  </a:cubicBezTo>
                  <a:cubicBezTo>
                    <a:pt x="611" y="454"/>
                    <a:pt x="611" y="461"/>
                    <a:pt x="610" y="467"/>
                  </a:cubicBezTo>
                  <a:lnTo>
                    <a:pt x="595" y="466"/>
                  </a:lnTo>
                  <a:close/>
                  <a:moveTo>
                    <a:pt x="549" y="320"/>
                  </a:moveTo>
                  <a:cubicBezTo>
                    <a:pt x="540" y="331"/>
                    <a:pt x="540" y="331"/>
                    <a:pt x="540" y="331"/>
                  </a:cubicBezTo>
                  <a:cubicBezTo>
                    <a:pt x="535" y="327"/>
                    <a:pt x="530" y="324"/>
                    <a:pt x="525" y="321"/>
                  </a:cubicBezTo>
                  <a:cubicBezTo>
                    <a:pt x="532" y="308"/>
                    <a:pt x="532" y="308"/>
                    <a:pt x="532" y="308"/>
                  </a:cubicBezTo>
                  <a:cubicBezTo>
                    <a:pt x="538" y="312"/>
                    <a:pt x="543" y="315"/>
                    <a:pt x="549" y="320"/>
                  </a:cubicBezTo>
                  <a:close/>
                  <a:moveTo>
                    <a:pt x="495" y="292"/>
                  </a:moveTo>
                  <a:cubicBezTo>
                    <a:pt x="501" y="294"/>
                    <a:pt x="508" y="296"/>
                    <a:pt x="514" y="299"/>
                  </a:cubicBezTo>
                  <a:cubicBezTo>
                    <a:pt x="508" y="312"/>
                    <a:pt x="508" y="312"/>
                    <a:pt x="508" y="312"/>
                  </a:cubicBezTo>
                  <a:cubicBezTo>
                    <a:pt x="503" y="310"/>
                    <a:pt x="497" y="308"/>
                    <a:pt x="491" y="306"/>
                  </a:cubicBezTo>
                  <a:lnTo>
                    <a:pt x="495" y="292"/>
                  </a:lnTo>
                  <a:close/>
                  <a:moveTo>
                    <a:pt x="455" y="286"/>
                  </a:moveTo>
                  <a:cubicBezTo>
                    <a:pt x="462" y="286"/>
                    <a:pt x="469" y="286"/>
                    <a:pt x="475" y="288"/>
                  </a:cubicBezTo>
                  <a:cubicBezTo>
                    <a:pt x="473" y="302"/>
                    <a:pt x="473" y="302"/>
                    <a:pt x="473" y="302"/>
                  </a:cubicBezTo>
                  <a:cubicBezTo>
                    <a:pt x="467" y="301"/>
                    <a:pt x="461" y="300"/>
                    <a:pt x="455" y="300"/>
                  </a:cubicBezTo>
                  <a:lnTo>
                    <a:pt x="455" y="286"/>
                  </a:lnTo>
                  <a:close/>
                  <a:moveTo>
                    <a:pt x="554" y="447"/>
                  </a:moveTo>
                  <a:cubicBezTo>
                    <a:pt x="554" y="505"/>
                    <a:pt x="507" y="552"/>
                    <a:pt x="449" y="552"/>
                  </a:cubicBezTo>
                  <a:cubicBezTo>
                    <a:pt x="391" y="552"/>
                    <a:pt x="344" y="505"/>
                    <a:pt x="344" y="447"/>
                  </a:cubicBezTo>
                  <a:cubicBezTo>
                    <a:pt x="344" y="389"/>
                    <a:pt x="391" y="342"/>
                    <a:pt x="449" y="342"/>
                  </a:cubicBezTo>
                  <a:cubicBezTo>
                    <a:pt x="507" y="342"/>
                    <a:pt x="554" y="389"/>
                    <a:pt x="554" y="447"/>
                  </a:cubicBezTo>
                  <a:close/>
                  <a:moveTo>
                    <a:pt x="537" y="583"/>
                  </a:moveTo>
                  <a:cubicBezTo>
                    <a:pt x="531" y="587"/>
                    <a:pt x="525" y="590"/>
                    <a:pt x="519" y="593"/>
                  </a:cubicBezTo>
                  <a:cubicBezTo>
                    <a:pt x="513" y="580"/>
                    <a:pt x="513" y="580"/>
                    <a:pt x="513" y="580"/>
                  </a:cubicBezTo>
                  <a:cubicBezTo>
                    <a:pt x="518" y="578"/>
                    <a:pt x="524" y="575"/>
                    <a:pt x="529" y="571"/>
                  </a:cubicBezTo>
                  <a:lnTo>
                    <a:pt x="537" y="583"/>
                  </a:lnTo>
                  <a:close/>
                  <a:moveTo>
                    <a:pt x="388" y="581"/>
                  </a:moveTo>
                  <a:cubicBezTo>
                    <a:pt x="382" y="594"/>
                    <a:pt x="382" y="594"/>
                    <a:pt x="382" y="594"/>
                  </a:cubicBezTo>
                  <a:cubicBezTo>
                    <a:pt x="376" y="592"/>
                    <a:pt x="370" y="588"/>
                    <a:pt x="364" y="585"/>
                  </a:cubicBezTo>
                  <a:cubicBezTo>
                    <a:pt x="372" y="573"/>
                    <a:pt x="372" y="573"/>
                    <a:pt x="372" y="573"/>
                  </a:cubicBezTo>
                  <a:cubicBezTo>
                    <a:pt x="377" y="576"/>
                    <a:pt x="382" y="579"/>
                    <a:pt x="388" y="581"/>
                  </a:cubicBezTo>
                  <a:close/>
                  <a:moveTo>
                    <a:pt x="306" y="413"/>
                  </a:moveTo>
                  <a:cubicBezTo>
                    <a:pt x="305" y="419"/>
                    <a:pt x="303" y="425"/>
                    <a:pt x="303" y="431"/>
                  </a:cubicBezTo>
                  <a:cubicBezTo>
                    <a:pt x="288" y="430"/>
                    <a:pt x="288" y="430"/>
                    <a:pt x="288" y="430"/>
                  </a:cubicBezTo>
                  <a:cubicBezTo>
                    <a:pt x="289" y="423"/>
                    <a:pt x="290" y="416"/>
                    <a:pt x="292" y="410"/>
                  </a:cubicBezTo>
                  <a:lnTo>
                    <a:pt x="306" y="413"/>
                  </a:lnTo>
                  <a:close/>
                  <a:moveTo>
                    <a:pt x="298" y="391"/>
                  </a:moveTo>
                  <a:cubicBezTo>
                    <a:pt x="300" y="384"/>
                    <a:pt x="303" y="378"/>
                    <a:pt x="306" y="372"/>
                  </a:cubicBezTo>
                  <a:cubicBezTo>
                    <a:pt x="319" y="379"/>
                    <a:pt x="319" y="379"/>
                    <a:pt x="319" y="379"/>
                  </a:cubicBezTo>
                  <a:cubicBezTo>
                    <a:pt x="316" y="384"/>
                    <a:pt x="313" y="390"/>
                    <a:pt x="311" y="396"/>
                  </a:cubicBezTo>
                  <a:lnTo>
                    <a:pt x="298" y="391"/>
                  </a:lnTo>
                  <a:close/>
                  <a:moveTo>
                    <a:pt x="302" y="450"/>
                  </a:moveTo>
                  <a:cubicBezTo>
                    <a:pt x="302" y="456"/>
                    <a:pt x="303" y="462"/>
                    <a:pt x="303" y="468"/>
                  </a:cubicBezTo>
                  <a:cubicBezTo>
                    <a:pt x="289" y="470"/>
                    <a:pt x="289" y="470"/>
                    <a:pt x="289" y="470"/>
                  </a:cubicBezTo>
                  <a:cubicBezTo>
                    <a:pt x="288" y="464"/>
                    <a:pt x="288" y="457"/>
                    <a:pt x="288" y="450"/>
                  </a:cubicBezTo>
                  <a:lnTo>
                    <a:pt x="302" y="450"/>
                  </a:lnTo>
                  <a:close/>
                  <a:moveTo>
                    <a:pt x="307" y="486"/>
                  </a:moveTo>
                  <a:cubicBezTo>
                    <a:pt x="309" y="492"/>
                    <a:pt x="311" y="498"/>
                    <a:pt x="313" y="504"/>
                  </a:cubicBezTo>
                  <a:cubicBezTo>
                    <a:pt x="300" y="509"/>
                    <a:pt x="300" y="509"/>
                    <a:pt x="300" y="509"/>
                  </a:cubicBezTo>
                  <a:cubicBezTo>
                    <a:pt x="297" y="503"/>
                    <a:pt x="295" y="496"/>
                    <a:pt x="293" y="490"/>
                  </a:cubicBezTo>
                  <a:lnTo>
                    <a:pt x="307" y="486"/>
                  </a:lnTo>
                  <a:close/>
                  <a:moveTo>
                    <a:pt x="321" y="520"/>
                  </a:moveTo>
                  <a:cubicBezTo>
                    <a:pt x="324" y="525"/>
                    <a:pt x="328" y="531"/>
                    <a:pt x="331" y="535"/>
                  </a:cubicBezTo>
                  <a:cubicBezTo>
                    <a:pt x="320" y="544"/>
                    <a:pt x="320" y="544"/>
                    <a:pt x="320" y="544"/>
                  </a:cubicBezTo>
                  <a:cubicBezTo>
                    <a:pt x="316" y="539"/>
                    <a:pt x="312" y="533"/>
                    <a:pt x="309" y="527"/>
                  </a:cubicBezTo>
                  <a:lnTo>
                    <a:pt x="321" y="520"/>
                  </a:lnTo>
                  <a:close/>
                  <a:moveTo>
                    <a:pt x="328" y="363"/>
                  </a:moveTo>
                  <a:cubicBezTo>
                    <a:pt x="316" y="355"/>
                    <a:pt x="316" y="355"/>
                    <a:pt x="316" y="355"/>
                  </a:cubicBezTo>
                  <a:cubicBezTo>
                    <a:pt x="320" y="349"/>
                    <a:pt x="325" y="344"/>
                    <a:pt x="329" y="339"/>
                  </a:cubicBezTo>
                  <a:cubicBezTo>
                    <a:pt x="340" y="349"/>
                    <a:pt x="340" y="349"/>
                    <a:pt x="340" y="349"/>
                  </a:cubicBezTo>
                  <a:cubicBezTo>
                    <a:pt x="336" y="353"/>
                    <a:pt x="332" y="358"/>
                    <a:pt x="328" y="363"/>
                  </a:cubicBezTo>
                  <a:close/>
                  <a:moveTo>
                    <a:pt x="343" y="549"/>
                  </a:moveTo>
                  <a:cubicBezTo>
                    <a:pt x="347" y="554"/>
                    <a:pt x="352" y="558"/>
                    <a:pt x="357" y="562"/>
                  </a:cubicBezTo>
                  <a:cubicBezTo>
                    <a:pt x="348" y="573"/>
                    <a:pt x="348" y="573"/>
                    <a:pt x="348" y="573"/>
                  </a:cubicBezTo>
                  <a:cubicBezTo>
                    <a:pt x="342" y="569"/>
                    <a:pt x="337" y="564"/>
                    <a:pt x="333" y="559"/>
                  </a:cubicBezTo>
                  <a:lnTo>
                    <a:pt x="343" y="549"/>
                  </a:lnTo>
                  <a:close/>
                  <a:moveTo>
                    <a:pt x="343" y="325"/>
                  </a:moveTo>
                  <a:cubicBezTo>
                    <a:pt x="349" y="320"/>
                    <a:pt x="354" y="316"/>
                    <a:pt x="359" y="313"/>
                  </a:cubicBezTo>
                  <a:cubicBezTo>
                    <a:pt x="368" y="325"/>
                    <a:pt x="368" y="325"/>
                    <a:pt x="368" y="325"/>
                  </a:cubicBezTo>
                  <a:cubicBezTo>
                    <a:pt x="362" y="328"/>
                    <a:pt x="358" y="332"/>
                    <a:pt x="353" y="336"/>
                  </a:cubicBezTo>
                  <a:lnTo>
                    <a:pt x="343" y="325"/>
                  </a:lnTo>
                  <a:close/>
                  <a:moveTo>
                    <a:pt x="435" y="286"/>
                  </a:moveTo>
                  <a:cubicBezTo>
                    <a:pt x="436" y="301"/>
                    <a:pt x="436" y="301"/>
                    <a:pt x="436" y="301"/>
                  </a:cubicBezTo>
                  <a:cubicBezTo>
                    <a:pt x="430" y="301"/>
                    <a:pt x="424" y="302"/>
                    <a:pt x="418" y="303"/>
                  </a:cubicBezTo>
                  <a:cubicBezTo>
                    <a:pt x="415" y="289"/>
                    <a:pt x="415" y="289"/>
                    <a:pt x="415" y="289"/>
                  </a:cubicBezTo>
                  <a:cubicBezTo>
                    <a:pt x="422" y="288"/>
                    <a:pt x="428" y="287"/>
                    <a:pt x="435" y="286"/>
                  </a:cubicBezTo>
                  <a:close/>
                  <a:moveTo>
                    <a:pt x="383" y="315"/>
                  </a:moveTo>
                  <a:cubicBezTo>
                    <a:pt x="377" y="302"/>
                    <a:pt x="377" y="302"/>
                    <a:pt x="377" y="302"/>
                  </a:cubicBezTo>
                  <a:cubicBezTo>
                    <a:pt x="383" y="299"/>
                    <a:pt x="389" y="297"/>
                    <a:pt x="396" y="295"/>
                  </a:cubicBezTo>
                  <a:cubicBezTo>
                    <a:pt x="400" y="308"/>
                    <a:pt x="400" y="308"/>
                    <a:pt x="400" y="308"/>
                  </a:cubicBezTo>
                  <a:cubicBezTo>
                    <a:pt x="395" y="310"/>
                    <a:pt x="389" y="313"/>
                    <a:pt x="383" y="315"/>
                  </a:cubicBezTo>
                  <a:close/>
                  <a:moveTo>
                    <a:pt x="400" y="149"/>
                  </a:moveTo>
                  <a:cubicBezTo>
                    <a:pt x="400" y="261"/>
                    <a:pt x="400" y="261"/>
                    <a:pt x="400" y="261"/>
                  </a:cubicBezTo>
                  <a:cubicBezTo>
                    <a:pt x="366" y="270"/>
                    <a:pt x="336" y="287"/>
                    <a:pt x="312" y="311"/>
                  </a:cubicBezTo>
                  <a:cubicBezTo>
                    <a:pt x="216" y="255"/>
                    <a:pt x="216" y="255"/>
                    <a:pt x="216" y="255"/>
                  </a:cubicBezTo>
                  <a:cubicBezTo>
                    <a:pt x="261" y="200"/>
                    <a:pt x="326" y="161"/>
                    <a:pt x="400" y="149"/>
                  </a:cubicBezTo>
                  <a:close/>
                  <a:moveTo>
                    <a:pt x="166" y="554"/>
                  </a:moveTo>
                  <a:cubicBezTo>
                    <a:pt x="154" y="520"/>
                    <a:pt x="147" y="485"/>
                    <a:pt x="147" y="447"/>
                  </a:cubicBezTo>
                  <a:cubicBezTo>
                    <a:pt x="147" y="410"/>
                    <a:pt x="154" y="374"/>
                    <a:pt x="166" y="341"/>
                  </a:cubicBezTo>
                  <a:cubicBezTo>
                    <a:pt x="263" y="397"/>
                    <a:pt x="263" y="397"/>
                    <a:pt x="263" y="397"/>
                  </a:cubicBezTo>
                  <a:cubicBezTo>
                    <a:pt x="259" y="413"/>
                    <a:pt x="256" y="430"/>
                    <a:pt x="256" y="447"/>
                  </a:cubicBezTo>
                  <a:cubicBezTo>
                    <a:pt x="256" y="465"/>
                    <a:pt x="259" y="482"/>
                    <a:pt x="263" y="498"/>
                  </a:cubicBezTo>
                  <a:lnTo>
                    <a:pt x="166" y="554"/>
                  </a:lnTo>
                  <a:close/>
                  <a:moveTo>
                    <a:pt x="400" y="745"/>
                  </a:moveTo>
                  <a:cubicBezTo>
                    <a:pt x="326" y="733"/>
                    <a:pt x="261" y="695"/>
                    <a:pt x="216" y="639"/>
                  </a:cubicBezTo>
                  <a:cubicBezTo>
                    <a:pt x="312" y="583"/>
                    <a:pt x="312" y="583"/>
                    <a:pt x="312" y="583"/>
                  </a:cubicBezTo>
                  <a:cubicBezTo>
                    <a:pt x="336" y="607"/>
                    <a:pt x="366" y="625"/>
                    <a:pt x="400" y="634"/>
                  </a:cubicBezTo>
                  <a:lnTo>
                    <a:pt x="400" y="745"/>
                  </a:lnTo>
                  <a:close/>
                  <a:moveTo>
                    <a:pt x="420" y="606"/>
                  </a:moveTo>
                  <a:cubicBezTo>
                    <a:pt x="414" y="605"/>
                    <a:pt x="407" y="604"/>
                    <a:pt x="401" y="602"/>
                  </a:cubicBezTo>
                  <a:cubicBezTo>
                    <a:pt x="405" y="588"/>
                    <a:pt x="405" y="588"/>
                    <a:pt x="405" y="588"/>
                  </a:cubicBezTo>
                  <a:cubicBezTo>
                    <a:pt x="411" y="590"/>
                    <a:pt x="417" y="591"/>
                    <a:pt x="423" y="592"/>
                  </a:cubicBezTo>
                  <a:lnTo>
                    <a:pt x="420" y="606"/>
                  </a:lnTo>
                  <a:close/>
                  <a:moveTo>
                    <a:pt x="449" y="609"/>
                  </a:moveTo>
                  <a:cubicBezTo>
                    <a:pt x="446" y="609"/>
                    <a:pt x="443" y="609"/>
                    <a:pt x="441" y="609"/>
                  </a:cubicBezTo>
                  <a:cubicBezTo>
                    <a:pt x="441" y="594"/>
                    <a:pt x="441" y="594"/>
                    <a:pt x="441" y="594"/>
                  </a:cubicBezTo>
                  <a:cubicBezTo>
                    <a:pt x="447" y="595"/>
                    <a:pt x="454" y="595"/>
                    <a:pt x="460" y="594"/>
                  </a:cubicBezTo>
                  <a:cubicBezTo>
                    <a:pt x="461" y="609"/>
                    <a:pt x="461" y="609"/>
                    <a:pt x="461" y="609"/>
                  </a:cubicBezTo>
                  <a:cubicBezTo>
                    <a:pt x="457" y="609"/>
                    <a:pt x="453" y="609"/>
                    <a:pt x="449" y="609"/>
                  </a:cubicBezTo>
                  <a:close/>
                  <a:moveTo>
                    <a:pt x="478" y="592"/>
                  </a:moveTo>
                  <a:cubicBezTo>
                    <a:pt x="484" y="591"/>
                    <a:pt x="490" y="589"/>
                    <a:pt x="496" y="587"/>
                  </a:cubicBezTo>
                  <a:cubicBezTo>
                    <a:pt x="500" y="601"/>
                    <a:pt x="500" y="601"/>
                    <a:pt x="500" y="601"/>
                  </a:cubicBezTo>
                  <a:cubicBezTo>
                    <a:pt x="494" y="603"/>
                    <a:pt x="487" y="605"/>
                    <a:pt x="481" y="606"/>
                  </a:cubicBezTo>
                  <a:lnTo>
                    <a:pt x="478" y="592"/>
                  </a:lnTo>
                  <a:close/>
                  <a:moveTo>
                    <a:pt x="499" y="745"/>
                  </a:moveTo>
                  <a:cubicBezTo>
                    <a:pt x="499" y="634"/>
                    <a:pt x="499" y="634"/>
                    <a:pt x="499" y="634"/>
                  </a:cubicBezTo>
                  <a:cubicBezTo>
                    <a:pt x="532" y="625"/>
                    <a:pt x="562" y="607"/>
                    <a:pt x="586" y="583"/>
                  </a:cubicBezTo>
                  <a:cubicBezTo>
                    <a:pt x="683" y="639"/>
                    <a:pt x="683" y="639"/>
                    <a:pt x="683" y="639"/>
                  </a:cubicBezTo>
                  <a:cubicBezTo>
                    <a:pt x="637" y="695"/>
                    <a:pt x="572" y="733"/>
                    <a:pt x="499" y="745"/>
                  </a:cubicBezTo>
                  <a:close/>
                  <a:moveTo>
                    <a:pt x="732" y="554"/>
                  </a:moveTo>
                  <a:cubicBezTo>
                    <a:pt x="636" y="498"/>
                    <a:pt x="636" y="498"/>
                    <a:pt x="636" y="498"/>
                  </a:cubicBezTo>
                  <a:cubicBezTo>
                    <a:pt x="640" y="482"/>
                    <a:pt x="642" y="465"/>
                    <a:pt x="642" y="447"/>
                  </a:cubicBezTo>
                  <a:cubicBezTo>
                    <a:pt x="642" y="430"/>
                    <a:pt x="640" y="413"/>
                    <a:pt x="636" y="397"/>
                  </a:cubicBezTo>
                  <a:cubicBezTo>
                    <a:pt x="732" y="341"/>
                    <a:pt x="732" y="341"/>
                    <a:pt x="732" y="341"/>
                  </a:cubicBezTo>
                  <a:cubicBezTo>
                    <a:pt x="745" y="374"/>
                    <a:pt x="752" y="410"/>
                    <a:pt x="752" y="447"/>
                  </a:cubicBezTo>
                  <a:cubicBezTo>
                    <a:pt x="752" y="485"/>
                    <a:pt x="745" y="520"/>
                    <a:pt x="732" y="554"/>
                  </a:cubicBezTo>
                  <a:close/>
                </a:path>
              </a:pathLst>
            </a:custGeom>
            <a:solidFill>
              <a:srgbClr val="4C4B50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5238152" y="4724438"/>
              <a:ext cx="864000" cy="864000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345549" y="2929068"/>
            <a:ext cx="1725610" cy="1712650"/>
            <a:chOff x="6345549" y="2929068"/>
            <a:chExt cx="1725610" cy="1712650"/>
          </a:xfrm>
        </p:grpSpPr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6345549" y="2929068"/>
              <a:ext cx="1725610" cy="1712650"/>
            </a:xfrm>
            <a:custGeom>
              <a:avLst/>
              <a:gdLst>
                <a:gd name="T0" fmla="*/ 664 w 664"/>
                <a:gd name="T1" fmla="*/ 312 h 659"/>
                <a:gd name="T2" fmla="*/ 592 w 664"/>
                <a:gd name="T3" fmla="*/ 226 h 659"/>
                <a:gd name="T4" fmla="*/ 551 w 664"/>
                <a:gd name="T5" fmla="*/ 156 h 659"/>
                <a:gd name="T6" fmla="*/ 513 w 664"/>
                <a:gd name="T7" fmla="*/ 51 h 659"/>
                <a:gd name="T8" fmla="*/ 483 w 664"/>
                <a:gd name="T9" fmla="*/ 33 h 659"/>
                <a:gd name="T10" fmla="*/ 372 w 664"/>
                <a:gd name="T11" fmla="*/ 53 h 659"/>
                <a:gd name="T12" fmla="*/ 292 w 664"/>
                <a:gd name="T13" fmla="*/ 53 h 659"/>
                <a:gd name="T14" fmla="*/ 181 w 664"/>
                <a:gd name="T15" fmla="*/ 33 h 659"/>
                <a:gd name="T16" fmla="*/ 151 w 664"/>
                <a:gd name="T17" fmla="*/ 51 h 659"/>
                <a:gd name="T18" fmla="*/ 113 w 664"/>
                <a:gd name="T19" fmla="*/ 156 h 659"/>
                <a:gd name="T20" fmla="*/ 73 w 664"/>
                <a:gd name="T21" fmla="*/ 226 h 659"/>
                <a:gd name="T22" fmla="*/ 0 w 664"/>
                <a:gd name="T23" fmla="*/ 312 h 659"/>
                <a:gd name="T24" fmla="*/ 53 w 664"/>
                <a:gd name="T25" fmla="*/ 337 h 659"/>
                <a:gd name="T26" fmla="*/ 67 w 664"/>
                <a:gd name="T27" fmla="*/ 417 h 659"/>
                <a:gd name="T28" fmla="*/ 67 w 664"/>
                <a:gd name="T29" fmla="*/ 529 h 659"/>
                <a:gd name="T30" fmla="*/ 89 w 664"/>
                <a:gd name="T31" fmla="*/ 556 h 659"/>
                <a:gd name="T32" fmla="*/ 200 w 664"/>
                <a:gd name="T33" fmla="*/ 575 h 659"/>
                <a:gd name="T34" fmla="*/ 275 w 664"/>
                <a:gd name="T35" fmla="*/ 603 h 659"/>
                <a:gd name="T36" fmla="*/ 372 w 664"/>
                <a:gd name="T37" fmla="*/ 659 h 659"/>
                <a:gd name="T38" fmla="*/ 407 w 664"/>
                <a:gd name="T39" fmla="*/ 653 h 659"/>
                <a:gd name="T40" fmla="*/ 479 w 664"/>
                <a:gd name="T41" fmla="*/ 567 h 659"/>
                <a:gd name="T42" fmla="*/ 540 w 664"/>
                <a:gd name="T43" fmla="*/ 515 h 659"/>
                <a:gd name="T44" fmla="*/ 638 w 664"/>
                <a:gd name="T45" fmla="*/ 459 h 659"/>
                <a:gd name="T46" fmla="*/ 650 w 664"/>
                <a:gd name="T47" fmla="*/ 426 h 659"/>
                <a:gd name="T48" fmla="*/ 611 w 664"/>
                <a:gd name="T49" fmla="*/ 329 h 659"/>
                <a:gd name="T50" fmla="*/ 511 w 664"/>
                <a:gd name="T51" fmla="*/ 201 h 659"/>
                <a:gd name="T52" fmla="*/ 439 w 664"/>
                <a:gd name="T53" fmla="*/ 232 h 659"/>
                <a:gd name="T54" fmla="*/ 439 w 664"/>
                <a:gd name="T55" fmla="*/ 232 h 659"/>
                <a:gd name="T56" fmla="*/ 429 w 664"/>
                <a:gd name="T57" fmla="*/ 222 h 659"/>
                <a:gd name="T58" fmla="*/ 314 w 664"/>
                <a:gd name="T59" fmla="*/ 322 h 659"/>
                <a:gd name="T60" fmla="*/ 235 w 664"/>
                <a:gd name="T61" fmla="*/ 222 h 659"/>
                <a:gd name="T62" fmla="*/ 235 w 664"/>
                <a:gd name="T63" fmla="*/ 222 h 659"/>
                <a:gd name="T64" fmla="*/ 188 w 664"/>
                <a:gd name="T65" fmla="*/ 337 h 659"/>
                <a:gd name="T66" fmla="*/ 325 w 664"/>
                <a:gd name="T67" fmla="*/ 473 h 659"/>
                <a:gd name="T68" fmla="*/ 340 w 664"/>
                <a:gd name="T69" fmla="*/ 347 h 659"/>
                <a:gd name="T70" fmla="*/ 340 w 664"/>
                <a:gd name="T71" fmla="*/ 347 h 659"/>
                <a:gd name="T72" fmla="*/ 476 w 664"/>
                <a:gd name="T73" fmla="*/ 337 h 659"/>
                <a:gd name="T74" fmla="*/ 311 w 664"/>
                <a:gd name="T75" fmla="*/ 110 h 659"/>
                <a:gd name="T76" fmla="*/ 311 w 664"/>
                <a:gd name="T77" fmla="*/ 83 h 659"/>
                <a:gd name="T78" fmla="*/ 108 w 664"/>
                <a:gd name="T79" fmla="*/ 224 h 659"/>
                <a:gd name="T80" fmla="*/ 132 w 664"/>
                <a:gd name="T81" fmla="*/ 420 h 659"/>
                <a:gd name="T82" fmla="*/ 129 w 664"/>
                <a:gd name="T83" fmla="*/ 471 h 659"/>
                <a:gd name="T84" fmla="*/ 311 w 664"/>
                <a:gd name="T85" fmla="*/ 575 h 659"/>
                <a:gd name="T86" fmla="*/ 511 w 664"/>
                <a:gd name="T87" fmla="*/ 457 h 659"/>
                <a:gd name="T88" fmla="*/ 556 w 664"/>
                <a:gd name="T89" fmla="*/ 434 h 659"/>
                <a:gd name="T90" fmla="*/ 532 w 664"/>
                <a:gd name="T91" fmla="*/ 238 h 659"/>
                <a:gd name="T92" fmla="*/ 556 w 664"/>
                <a:gd name="T93" fmla="*/ 434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64" h="659">
                  <a:moveTo>
                    <a:pt x="611" y="329"/>
                  </a:moveTo>
                  <a:cubicBezTo>
                    <a:pt x="611" y="326"/>
                    <a:pt x="611" y="324"/>
                    <a:pt x="611" y="321"/>
                  </a:cubicBezTo>
                  <a:cubicBezTo>
                    <a:pt x="664" y="312"/>
                    <a:pt x="664" y="312"/>
                    <a:pt x="664" y="312"/>
                  </a:cubicBezTo>
                  <a:cubicBezTo>
                    <a:pt x="650" y="232"/>
                    <a:pt x="650" y="232"/>
                    <a:pt x="650" y="232"/>
                  </a:cubicBezTo>
                  <a:cubicBezTo>
                    <a:pt x="597" y="242"/>
                    <a:pt x="597" y="242"/>
                    <a:pt x="597" y="242"/>
                  </a:cubicBezTo>
                  <a:cubicBezTo>
                    <a:pt x="595" y="236"/>
                    <a:pt x="594" y="231"/>
                    <a:pt x="592" y="226"/>
                  </a:cubicBezTo>
                  <a:cubicBezTo>
                    <a:pt x="638" y="199"/>
                    <a:pt x="638" y="199"/>
                    <a:pt x="638" y="199"/>
                  </a:cubicBezTo>
                  <a:cubicBezTo>
                    <a:pt x="597" y="129"/>
                    <a:pt x="597" y="129"/>
                    <a:pt x="597" y="129"/>
                  </a:cubicBezTo>
                  <a:cubicBezTo>
                    <a:pt x="551" y="156"/>
                    <a:pt x="551" y="156"/>
                    <a:pt x="551" y="156"/>
                  </a:cubicBezTo>
                  <a:cubicBezTo>
                    <a:pt x="548" y="152"/>
                    <a:pt x="544" y="148"/>
                    <a:pt x="540" y="143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13" y="51"/>
                    <a:pt x="513" y="51"/>
                    <a:pt x="513" y="51"/>
                  </a:cubicBezTo>
                  <a:cubicBezTo>
                    <a:pt x="479" y="92"/>
                    <a:pt x="479" y="92"/>
                    <a:pt x="479" y="92"/>
                  </a:cubicBezTo>
                  <a:cubicBezTo>
                    <a:pt x="474" y="89"/>
                    <a:pt x="469" y="86"/>
                    <a:pt x="464" y="83"/>
                  </a:cubicBezTo>
                  <a:cubicBezTo>
                    <a:pt x="483" y="33"/>
                    <a:pt x="483" y="33"/>
                    <a:pt x="483" y="33"/>
                  </a:cubicBezTo>
                  <a:cubicBezTo>
                    <a:pt x="407" y="6"/>
                    <a:pt x="407" y="6"/>
                    <a:pt x="407" y="6"/>
                  </a:cubicBezTo>
                  <a:cubicBezTo>
                    <a:pt x="389" y="56"/>
                    <a:pt x="389" y="56"/>
                    <a:pt x="389" y="56"/>
                  </a:cubicBezTo>
                  <a:cubicBezTo>
                    <a:pt x="383" y="55"/>
                    <a:pt x="378" y="54"/>
                    <a:pt x="372" y="53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286" y="54"/>
                    <a:pt x="281" y="55"/>
                    <a:pt x="275" y="56"/>
                  </a:cubicBezTo>
                  <a:cubicBezTo>
                    <a:pt x="257" y="6"/>
                    <a:pt x="257" y="6"/>
                    <a:pt x="257" y="6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200" y="83"/>
                    <a:pt x="200" y="83"/>
                    <a:pt x="200" y="83"/>
                  </a:cubicBezTo>
                  <a:cubicBezTo>
                    <a:pt x="195" y="86"/>
                    <a:pt x="190" y="89"/>
                    <a:pt x="185" y="9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124" y="143"/>
                    <a:pt x="124" y="143"/>
                    <a:pt x="124" y="143"/>
                  </a:cubicBezTo>
                  <a:cubicBezTo>
                    <a:pt x="120" y="147"/>
                    <a:pt x="116" y="152"/>
                    <a:pt x="113" y="15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26" y="199"/>
                    <a:pt x="26" y="199"/>
                    <a:pt x="26" y="199"/>
                  </a:cubicBezTo>
                  <a:cubicBezTo>
                    <a:pt x="73" y="226"/>
                    <a:pt x="73" y="226"/>
                    <a:pt x="73" y="226"/>
                  </a:cubicBezTo>
                  <a:cubicBezTo>
                    <a:pt x="70" y="231"/>
                    <a:pt x="69" y="236"/>
                    <a:pt x="67" y="242"/>
                  </a:cubicBezTo>
                  <a:cubicBezTo>
                    <a:pt x="14" y="232"/>
                    <a:pt x="14" y="232"/>
                    <a:pt x="14" y="23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53" y="321"/>
                    <a:pt x="53" y="321"/>
                    <a:pt x="53" y="321"/>
                  </a:cubicBezTo>
                  <a:cubicBezTo>
                    <a:pt x="53" y="324"/>
                    <a:pt x="53" y="326"/>
                    <a:pt x="53" y="329"/>
                  </a:cubicBezTo>
                  <a:cubicBezTo>
                    <a:pt x="53" y="332"/>
                    <a:pt x="53" y="335"/>
                    <a:pt x="53" y="33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4" y="426"/>
                    <a:pt x="14" y="426"/>
                    <a:pt x="14" y="426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9" y="422"/>
                    <a:pt x="70" y="427"/>
                    <a:pt x="73" y="432"/>
                  </a:cubicBezTo>
                  <a:cubicBezTo>
                    <a:pt x="26" y="459"/>
                    <a:pt x="26" y="459"/>
                    <a:pt x="26" y="459"/>
                  </a:cubicBezTo>
                  <a:cubicBezTo>
                    <a:pt x="67" y="529"/>
                    <a:pt x="67" y="529"/>
                    <a:pt x="67" y="529"/>
                  </a:cubicBezTo>
                  <a:cubicBezTo>
                    <a:pt x="113" y="502"/>
                    <a:pt x="113" y="502"/>
                    <a:pt x="113" y="502"/>
                  </a:cubicBezTo>
                  <a:cubicBezTo>
                    <a:pt x="116" y="507"/>
                    <a:pt x="120" y="511"/>
                    <a:pt x="124" y="515"/>
                  </a:cubicBezTo>
                  <a:cubicBezTo>
                    <a:pt x="89" y="556"/>
                    <a:pt x="89" y="556"/>
                    <a:pt x="89" y="556"/>
                  </a:cubicBezTo>
                  <a:cubicBezTo>
                    <a:pt x="151" y="608"/>
                    <a:pt x="151" y="608"/>
                    <a:pt x="151" y="608"/>
                  </a:cubicBezTo>
                  <a:cubicBezTo>
                    <a:pt x="185" y="567"/>
                    <a:pt x="185" y="567"/>
                    <a:pt x="185" y="567"/>
                  </a:cubicBezTo>
                  <a:cubicBezTo>
                    <a:pt x="190" y="570"/>
                    <a:pt x="195" y="572"/>
                    <a:pt x="200" y="575"/>
                  </a:cubicBezTo>
                  <a:cubicBezTo>
                    <a:pt x="181" y="625"/>
                    <a:pt x="181" y="625"/>
                    <a:pt x="181" y="625"/>
                  </a:cubicBezTo>
                  <a:cubicBezTo>
                    <a:pt x="257" y="653"/>
                    <a:pt x="257" y="653"/>
                    <a:pt x="257" y="653"/>
                  </a:cubicBezTo>
                  <a:cubicBezTo>
                    <a:pt x="275" y="603"/>
                    <a:pt x="275" y="603"/>
                    <a:pt x="275" y="603"/>
                  </a:cubicBezTo>
                  <a:cubicBezTo>
                    <a:pt x="281" y="604"/>
                    <a:pt x="286" y="605"/>
                    <a:pt x="292" y="606"/>
                  </a:cubicBezTo>
                  <a:cubicBezTo>
                    <a:pt x="292" y="659"/>
                    <a:pt x="292" y="659"/>
                    <a:pt x="292" y="659"/>
                  </a:cubicBezTo>
                  <a:cubicBezTo>
                    <a:pt x="372" y="659"/>
                    <a:pt x="372" y="659"/>
                    <a:pt x="372" y="659"/>
                  </a:cubicBezTo>
                  <a:cubicBezTo>
                    <a:pt x="372" y="606"/>
                    <a:pt x="372" y="606"/>
                    <a:pt x="372" y="606"/>
                  </a:cubicBezTo>
                  <a:cubicBezTo>
                    <a:pt x="378" y="605"/>
                    <a:pt x="383" y="604"/>
                    <a:pt x="389" y="603"/>
                  </a:cubicBezTo>
                  <a:cubicBezTo>
                    <a:pt x="407" y="653"/>
                    <a:pt x="407" y="653"/>
                    <a:pt x="407" y="653"/>
                  </a:cubicBezTo>
                  <a:cubicBezTo>
                    <a:pt x="483" y="625"/>
                    <a:pt x="483" y="625"/>
                    <a:pt x="483" y="625"/>
                  </a:cubicBezTo>
                  <a:cubicBezTo>
                    <a:pt x="464" y="575"/>
                    <a:pt x="464" y="575"/>
                    <a:pt x="464" y="575"/>
                  </a:cubicBezTo>
                  <a:cubicBezTo>
                    <a:pt x="469" y="572"/>
                    <a:pt x="474" y="570"/>
                    <a:pt x="479" y="567"/>
                  </a:cubicBezTo>
                  <a:cubicBezTo>
                    <a:pt x="513" y="608"/>
                    <a:pt x="513" y="608"/>
                    <a:pt x="513" y="608"/>
                  </a:cubicBezTo>
                  <a:cubicBezTo>
                    <a:pt x="575" y="556"/>
                    <a:pt x="575" y="556"/>
                    <a:pt x="575" y="556"/>
                  </a:cubicBezTo>
                  <a:cubicBezTo>
                    <a:pt x="540" y="515"/>
                    <a:pt x="540" y="515"/>
                    <a:pt x="540" y="515"/>
                  </a:cubicBezTo>
                  <a:cubicBezTo>
                    <a:pt x="544" y="511"/>
                    <a:pt x="548" y="507"/>
                    <a:pt x="551" y="502"/>
                  </a:cubicBezTo>
                  <a:cubicBezTo>
                    <a:pt x="597" y="529"/>
                    <a:pt x="597" y="529"/>
                    <a:pt x="597" y="529"/>
                  </a:cubicBezTo>
                  <a:cubicBezTo>
                    <a:pt x="638" y="459"/>
                    <a:pt x="638" y="459"/>
                    <a:pt x="638" y="459"/>
                  </a:cubicBezTo>
                  <a:cubicBezTo>
                    <a:pt x="592" y="432"/>
                    <a:pt x="592" y="432"/>
                    <a:pt x="592" y="432"/>
                  </a:cubicBezTo>
                  <a:cubicBezTo>
                    <a:pt x="594" y="427"/>
                    <a:pt x="595" y="422"/>
                    <a:pt x="597" y="417"/>
                  </a:cubicBezTo>
                  <a:cubicBezTo>
                    <a:pt x="650" y="426"/>
                    <a:pt x="650" y="426"/>
                    <a:pt x="650" y="426"/>
                  </a:cubicBezTo>
                  <a:cubicBezTo>
                    <a:pt x="664" y="347"/>
                    <a:pt x="664" y="347"/>
                    <a:pt x="664" y="347"/>
                  </a:cubicBezTo>
                  <a:cubicBezTo>
                    <a:pt x="611" y="337"/>
                    <a:pt x="611" y="337"/>
                    <a:pt x="611" y="337"/>
                  </a:cubicBezTo>
                  <a:cubicBezTo>
                    <a:pt x="611" y="335"/>
                    <a:pt x="611" y="332"/>
                    <a:pt x="611" y="329"/>
                  </a:cubicBezTo>
                  <a:close/>
                  <a:moveTo>
                    <a:pt x="353" y="83"/>
                  </a:moveTo>
                  <a:cubicBezTo>
                    <a:pt x="428" y="89"/>
                    <a:pt x="494" y="129"/>
                    <a:pt x="535" y="188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475" y="151"/>
                    <a:pt x="418" y="116"/>
                    <a:pt x="353" y="110"/>
                  </a:cubicBezTo>
                  <a:lnTo>
                    <a:pt x="353" y="83"/>
                  </a:lnTo>
                  <a:close/>
                  <a:moveTo>
                    <a:pt x="439" y="232"/>
                  </a:moveTo>
                  <a:cubicBezTo>
                    <a:pt x="461" y="256"/>
                    <a:pt x="475" y="287"/>
                    <a:pt x="476" y="322"/>
                  </a:cubicBezTo>
                  <a:cubicBezTo>
                    <a:pt x="350" y="322"/>
                    <a:pt x="350" y="322"/>
                    <a:pt x="350" y="322"/>
                  </a:cubicBezTo>
                  <a:lnTo>
                    <a:pt x="439" y="232"/>
                  </a:lnTo>
                  <a:close/>
                  <a:moveTo>
                    <a:pt x="340" y="311"/>
                  </a:moveTo>
                  <a:cubicBezTo>
                    <a:pt x="340" y="185"/>
                    <a:pt x="340" y="185"/>
                    <a:pt x="340" y="185"/>
                  </a:cubicBezTo>
                  <a:cubicBezTo>
                    <a:pt x="374" y="187"/>
                    <a:pt x="405" y="200"/>
                    <a:pt x="429" y="222"/>
                  </a:cubicBezTo>
                  <a:lnTo>
                    <a:pt x="340" y="311"/>
                  </a:lnTo>
                  <a:close/>
                  <a:moveTo>
                    <a:pt x="225" y="232"/>
                  </a:moveTo>
                  <a:cubicBezTo>
                    <a:pt x="314" y="322"/>
                    <a:pt x="314" y="322"/>
                    <a:pt x="314" y="322"/>
                  </a:cubicBezTo>
                  <a:cubicBezTo>
                    <a:pt x="188" y="322"/>
                    <a:pt x="188" y="322"/>
                    <a:pt x="188" y="322"/>
                  </a:cubicBezTo>
                  <a:cubicBezTo>
                    <a:pt x="190" y="287"/>
                    <a:pt x="203" y="256"/>
                    <a:pt x="225" y="232"/>
                  </a:cubicBezTo>
                  <a:close/>
                  <a:moveTo>
                    <a:pt x="235" y="222"/>
                  </a:moveTo>
                  <a:cubicBezTo>
                    <a:pt x="259" y="200"/>
                    <a:pt x="290" y="187"/>
                    <a:pt x="325" y="185"/>
                  </a:cubicBezTo>
                  <a:cubicBezTo>
                    <a:pt x="325" y="311"/>
                    <a:pt x="325" y="311"/>
                    <a:pt x="325" y="311"/>
                  </a:cubicBezTo>
                  <a:lnTo>
                    <a:pt x="235" y="222"/>
                  </a:lnTo>
                  <a:close/>
                  <a:moveTo>
                    <a:pt x="314" y="337"/>
                  </a:moveTo>
                  <a:cubicBezTo>
                    <a:pt x="225" y="426"/>
                    <a:pt x="225" y="426"/>
                    <a:pt x="225" y="426"/>
                  </a:cubicBezTo>
                  <a:cubicBezTo>
                    <a:pt x="203" y="402"/>
                    <a:pt x="189" y="371"/>
                    <a:pt x="188" y="337"/>
                  </a:cubicBezTo>
                  <a:lnTo>
                    <a:pt x="314" y="337"/>
                  </a:lnTo>
                  <a:close/>
                  <a:moveTo>
                    <a:pt x="325" y="347"/>
                  </a:moveTo>
                  <a:cubicBezTo>
                    <a:pt x="325" y="473"/>
                    <a:pt x="325" y="473"/>
                    <a:pt x="325" y="473"/>
                  </a:cubicBezTo>
                  <a:cubicBezTo>
                    <a:pt x="290" y="472"/>
                    <a:pt x="259" y="458"/>
                    <a:pt x="235" y="436"/>
                  </a:cubicBezTo>
                  <a:lnTo>
                    <a:pt x="325" y="347"/>
                  </a:lnTo>
                  <a:close/>
                  <a:moveTo>
                    <a:pt x="340" y="347"/>
                  </a:moveTo>
                  <a:cubicBezTo>
                    <a:pt x="429" y="436"/>
                    <a:pt x="429" y="436"/>
                    <a:pt x="429" y="436"/>
                  </a:cubicBezTo>
                  <a:cubicBezTo>
                    <a:pt x="405" y="458"/>
                    <a:pt x="374" y="472"/>
                    <a:pt x="340" y="473"/>
                  </a:cubicBezTo>
                  <a:lnTo>
                    <a:pt x="340" y="347"/>
                  </a:lnTo>
                  <a:close/>
                  <a:moveTo>
                    <a:pt x="439" y="426"/>
                  </a:moveTo>
                  <a:cubicBezTo>
                    <a:pt x="350" y="337"/>
                    <a:pt x="350" y="337"/>
                    <a:pt x="350" y="337"/>
                  </a:cubicBezTo>
                  <a:cubicBezTo>
                    <a:pt x="476" y="337"/>
                    <a:pt x="476" y="337"/>
                    <a:pt x="476" y="337"/>
                  </a:cubicBezTo>
                  <a:cubicBezTo>
                    <a:pt x="475" y="371"/>
                    <a:pt x="461" y="402"/>
                    <a:pt x="439" y="426"/>
                  </a:cubicBezTo>
                  <a:close/>
                  <a:moveTo>
                    <a:pt x="311" y="83"/>
                  </a:moveTo>
                  <a:cubicBezTo>
                    <a:pt x="311" y="110"/>
                    <a:pt x="311" y="110"/>
                    <a:pt x="311" y="110"/>
                  </a:cubicBezTo>
                  <a:cubicBezTo>
                    <a:pt x="246" y="116"/>
                    <a:pt x="189" y="151"/>
                    <a:pt x="153" y="201"/>
                  </a:cubicBezTo>
                  <a:cubicBezTo>
                    <a:pt x="129" y="188"/>
                    <a:pt x="129" y="188"/>
                    <a:pt x="129" y="188"/>
                  </a:cubicBezTo>
                  <a:cubicBezTo>
                    <a:pt x="170" y="129"/>
                    <a:pt x="236" y="89"/>
                    <a:pt x="311" y="83"/>
                  </a:cubicBezTo>
                  <a:close/>
                  <a:moveTo>
                    <a:pt x="108" y="434"/>
                  </a:moveTo>
                  <a:cubicBezTo>
                    <a:pt x="93" y="402"/>
                    <a:pt x="85" y="367"/>
                    <a:pt x="85" y="329"/>
                  </a:cubicBezTo>
                  <a:cubicBezTo>
                    <a:pt x="85" y="292"/>
                    <a:pt x="93" y="256"/>
                    <a:pt x="108" y="224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19" y="266"/>
                    <a:pt x="112" y="297"/>
                    <a:pt x="112" y="329"/>
                  </a:cubicBezTo>
                  <a:cubicBezTo>
                    <a:pt x="112" y="362"/>
                    <a:pt x="119" y="393"/>
                    <a:pt x="132" y="420"/>
                  </a:cubicBezTo>
                  <a:lnTo>
                    <a:pt x="108" y="434"/>
                  </a:lnTo>
                  <a:close/>
                  <a:moveTo>
                    <a:pt x="311" y="575"/>
                  </a:moveTo>
                  <a:cubicBezTo>
                    <a:pt x="236" y="569"/>
                    <a:pt x="170" y="529"/>
                    <a:pt x="129" y="471"/>
                  </a:cubicBezTo>
                  <a:cubicBezTo>
                    <a:pt x="153" y="457"/>
                    <a:pt x="153" y="457"/>
                    <a:pt x="153" y="457"/>
                  </a:cubicBezTo>
                  <a:cubicBezTo>
                    <a:pt x="189" y="507"/>
                    <a:pt x="246" y="542"/>
                    <a:pt x="311" y="548"/>
                  </a:cubicBezTo>
                  <a:lnTo>
                    <a:pt x="311" y="575"/>
                  </a:lnTo>
                  <a:close/>
                  <a:moveTo>
                    <a:pt x="353" y="575"/>
                  </a:moveTo>
                  <a:cubicBezTo>
                    <a:pt x="353" y="548"/>
                    <a:pt x="353" y="548"/>
                    <a:pt x="353" y="548"/>
                  </a:cubicBezTo>
                  <a:cubicBezTo>
                    <a:pt x="418" y="542"/>
                    <a:pt x="475" y="507"/>
                    <a:pt x="511" y="457"/>
                  </a:cubicBezTo>
                  <a:cubicBezTo>
                    <a:pt x="535" y="471"/>
                    <a:pt x="535" y="471"/>
                    <a:pt x="535" y="471"/>
                  </a:cubicBezTo>
                  <a:cubicBezTo>
                    <a:pt x="494" y="529"/>
                    <a:pt x="428" y="569"/>
                    <a:pt x="353" y="575"/>
                  </a:cubicBezTo>
                  <a:close/>
                  <a:moveTo>
                    <a:pt x="556" y="434"/>
                  </a:moveTo>
                  <a:cubicBezTo>
                    <a:pt x="532" y="420"/>
                    <a:pt x="532" y="420"/>
                    <a:pt x="532" y="420"/>
                  </a:cubicBezTo>
                  <a:cubicBezTo>
                    <a:pt x="545" y="393"/>
                    <a:pt x="552" y="362"/>
                    <a:pt x="552" y="329"/>
                  </a:cubicBezTo>
                  <a:cubicBezTo>
                    <a:pt x="552" y="297"/>
                    <a:pt x="545" y="266"/>
                    <a:pt x="532" y="238"/>
                  </a:cubicBezTo>
                  <a:cubicBezTo>
                    <a:pt x="556" y="224"/>
                    <a:pt x="556" y="224"/>
                    <a:pt x="556" y="224"/>
                  </a:cubicBezTo>
                  <a:cubicBezTo>
                    <a:pt x="571" y="256"/>
                    <a:pt x="579" y="292"/>
                    <a:pt x="579" y="329"/>
                  </a:cubicBezTo>
                  <a:cubicBezTo>
                    <a:pt x="579" y="367"/>
                    <a:pt x="571" y="402"/>
                    <a:pt x="556" y="434"/>
                  </a:cubicBezTo>
                  <a:close/>
                </a:path>
              </a:pathLst>
            </a:custGeom>
            <a:solidFill>
              <a:srgbClr val="2ABDC7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6800782" y="3357388"/>
              <a:ext cx="828000" cy="828000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724926" y="4158473"/>
            <a:ext cx="1255326" cy="1249772"/>
            <a:chOff x="7724926" y="4158473"/>
            <a:chExt cx="1255326" cy="1249772"/>
          </a:xfrm>
        </p:grpSpPr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7724926" y="4158473"/>
              <a:ext cx="1255326" cy="1249772"/>
            </a:xfrm>
            <a:custGeom>
              <a:avLst/>
              <a:gdLst>
                <a:gd name="T0" fmla="*/ 431 w 483"/>
                <a:gd name="T1" fmla="*/ 165 h 481"/>
                <a:gd name="T2" fmla="*/ 435 w 483"/>
                <a:gd name="T3" fmla="*/ 95 h 481"/>
                <a:gd name="T4" fmla="*/ 394 w 483"/>
                <a:gd name="T5" fmla="*/ 105 h 481"/>
                <a:gd name="T6" fmla="*/ 374 w 483"/>
                <a:gd name="T7" fmla="*/ 38 h 481"/>
                <a:gd name="T8" fmla="*/ 338 w 483"/>
                <a:gd name="T9" fmla="*/ 61 h 481"/>
                <a:gd name="T10" fmla="*/ 296 w 483"/>
                <a:gd name="T11" fmla="*/ 5 h 481"/>
                <a:gd name="T12" fmla="*/ 271 w 483"/>
                <a:gd name="T13" fmla="*/ 39 h 481"/>
                <a:gd name="T14" fmla="*/ 212 w 483"/>
                <a:gd name="T15" fmla="*/ 0 h 481"/>
                <a:gd name="T16" fmla="*/ 200 w 483"/>
                <a:gd name="T17" fmla="*/ 41 h 481"/>
                <a:gd name="T18" fmla="*/ 132 w 483"/>
                <a:gd name="T19" fmla="*/ 25 h 481"/>
                <a:gd name="T20" fmla="*/ 135 w 483"/>
                <a:gd name="T21" fmla="*/ 68 h 481"/>
                <a:gd name="T22" fmla="*/ 65 w 483"/>
                <a:gd name="T23" fmla="*/ 76 h 481"/>
                <a:gd name="T24" fmla="*/ 82 w 483"/>
                <a:gd name="T25" fmla="*/ 115 h 481"/>
                <a:gd name="T26" fmla="*/ 19 w 483"/>
                <a:gd name="T27" fmla="*/ 146 h 481"/>
                <a:gd name="T28" fmla="*/ 48 w 483"/>
                <a:gd name="T29" fmla="*/ 177 h 481"/>
                <a:gd name="T30" fmla="*/ 0 w 483"/>
                <a:gd name="T31" fmla="*/ 228 h 481"/>
                <a:gd name="T32" fmla="*/ 38 w 483"/>
                <a:gd name="T33" fmla="*/ 241 h 481"/>
                <a:gd name="T34" fmla="*/ 0 w 483"/>
                <a:gd name="T35" fmla="*/ 254 h 481"/>
                <a:gd name="T36" fmla="*/ 48 w 483"/>
                <a:gd name="T37" fmla="*/ 305 h 481"/>
                <a:gd name="T38" fmla="*/ 19 w 483"/>
                <a:gd name="T39" fmla="*/ 335 h 481"/>
                <a:gd name="T40" fmla="*/ 82 w 483"/>
                <a:gd name="T41" fmla="*/ 367 h 481"/>
                <a:gd name="T42" fmla="*/ 65 w 483"/>
                <a:gd name="T43" fmla="*/ 406 h 481"/>
                <a:gd name="T44" fmla="*/ 135 w 483"/>
                <a:gd name="T45" fmla="*/ 414 h 481"/>
                <a:gd name="T46" fmla="*/ 132 w 483"/>
                <a:gd name="T47" fmla="*/ 456 h 481"/>
                <a:gd name="T48" fmla="*/ 200 w 483"/>
                <a:gd name="T49" fmla="*/ 440 h 481"/>
                <a:gd name="T50" fmla="*/ 212 w 483"/>
                <a:gd name="T51" fmla="*/ 481 h 481"/>
                <a:gd name="T52" fmla="*/ 271 w 483"/>
                <a:gd name="T53" fmla="*/ 442 h 481"/>
                <a:gd name="T54" fmla="*/ 296 w 483"/>
                <a:gd name="T55" fmla="*/ 476 h 481"/>
                <a:gd name="T56" fmla="*/ 338 w 483"/>
                <a:gd name="T57" fmla="*/ 420 h 481"/>
                <a:gd name="T58" fmla="*/ 374 w 483"/>
                <a:gd name="T59" fmla="*/ 444 h 481"/>
                <a:gd name="T60" fmla="*/ 394 w 483"/>
                <a:gd name="T61" fmla="*/ 376 h 481"/>
                <a:gd name="T62" fmla="*/ 435 w 483"/>
                <a:gd name="T63" fmla="*/ 386 h 481"/>
                <a:gd name="T64" fmla="*/ 431 w 483"/>
                <a:gd name="T65" fmla="*/ 316 h 481"/>
                <a:gd name="T66" fmla="*/ 473 w 483"/>
                <a:gd name="T67" fmla="*/ 311 h 481"/>
                <a:gd name="T68" fmla="*/ 445 w 483"/>
                <a:gd name="T69" fmla="*/ 247 h 481"/>
                <a:gd name="T70" fmla="*/ 445 w 483"/>
                <a:gd name="T71" fmla="*/ 235 h 481"/>
                <a:gd name="T72" fmla="*/ 473 w 483"/>
                <a:gd name="T73" fmla="*/ 170 h 481"/>
                <a:gd name="T74" fmla="*/ 271 w 483"/>
                <a:gd name="T75" fmla="*/ 405 h 481"/>
                <a:gd name="T76" fmla="*/ 328 w 483"/>
                <a:gd name="T77" fmla="*/ 270 h 481"/>
                <a:gd name="T78" fmla="*/ 271 w 483"/>
                <a:gd name="T79" fmla="*/ 405 h 481"/>
                <a:gd name="T80" fmla="*/ 287 w 483"/>
                <a:gd name="T81" fmla="*/ 241 h 481"/>
                <a:gd name="T82" fmla="*/ 196 w 483"/>
                <a:gd name="T83" fmla="*/ 241 h 481"/>
                <a:gd name="T84" fmla="*/ 77 w 483"/>
                <a:gd name="T85" fmla="*/ 270 h 481"/>
                <a:gd name="T86" fmla="*/ 212 w 483"/>
                <a:gd name="T87" fmla="*/ 327 h 481"/>
                <a:gd name="T88" fmla="*/ 77 w 483"/>
                <a:gd name="T89" fmla="*/ 270 h 481"/>
                <a:gd name="T90" fmla="*/ 212 w 483"/>
                <a:gd name="T91" fmla="*/ 155 h 481"/>
                <a:gd name="T92" fmla="*/ 77 w 483"/>
                <a:gd name="T93" fmla="*/ 211 h 481"/>
                <a:gd name="T94" fmla="*/ 406 w 483"/>
                <a:gd name="T95" fmla="*/ 211 h 481"/>
                <a:gd name="T96" fmla="*/ 271 w 483"/>
                <a:gd name="T97" fmla="*/ 155 h 481"/>
                <a:gd name="T98" fmla="*/ 406 w 483"/>
                <a:gd name="T99" fmla="*/ 21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3" h="481">
                  <a:moveTo>
                    <a:pt x="435" y="177"/>
                  </a:moveTo>
                  <a:cubicBezTo>
                    <a:pt x="434" y="173"/>
                    <a:pt x="432" y="169"/>
                    <a:pt x="431" y="165"/>
                  </a:cubicBezTo>
                  <a:cubicBezTo>
                    <a:pt x="464" y="146"/>
                    <a:pt x="464" y="146"/>
                    <a:pt x="464" y="146"/>
                  </a:cubicBezTo>
                  <a:cubicBezTo>
                    <a:pt x="435" y="95"/>
                    <a:pt x="435" y="95"/>
                    <a:pt x="435" y="95"/>
                  </a:cubicBezTo>
                  <a:cubicBezTo>
                    <a:pt x="401" y="115"/>
                    <a:pt x="401" y="115"/>
                    <a:pt x="401" y="115"/>
                  </a:cubicBezTo>
                  <a:cubicBezTo>
                    <a:pt x="399" y="111"/>
                    <a:pt x="396" y="108"/>
                    <a:pt x="394" y="105"/>
                  </a:cubicBezTo>
                  <a:cubicBezTo>
                    <a:pt x="419" y="76"/>
                    <a:pt x="419" y="76"/>
                    <a:pt x="419" y="76"/>
                  </a:cubicBezTo>
                  <a:cubicBezTo>
                    <a:pt x="374" y="38"/>
                    <a:pt x="374" y="38"/>
                    <a:pt x="374" y="38"/>
                  </a:cubicBezTo>
                  <a:cubicBezTo>
                    <a:pt x="349" y="68"/>
                    <a:pt x="349" y="68"/>
                    <a:pt x="349" y="68"/>
                  </a:cubicBezTo>
                  <a:cubicBezTo>
                    <a:pt x="345" y="65"/>
                    <a:pt x="342" y="63"/>
                    <a:pt x="338" y="61"/>
                  </a:cubicBezTo>
                  <a:cubicBezTo>
                    <a:pt x="351" y="25"/>
                    <a:pt x="351" y="25"/>
                    <a:pt x="351" y="25"/>
                  </a:cubicBezTo>
                  <a:cubicBezTo>
                    <a:pt x="296" y="5"/>
                    <a:pt x="296" y="5"/>
                    <a:pt x="296" y="5"/>
                  </a:cubicBezTo>
                  <a:cubicBezTo>
                    <a:pt x="283" y="41"/>
                    <a:pt x="283" y="41"/>
                    <a:pt x="283" y="41"/>
                  </a:cubicBezTo>
                  <a:cubicBezTo>
                    <a:pt x="279" y="41"/>
                    <a:pt x="275" y="40"/>
                    <a:pt x="271" y="39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2" y="39"/>
                    <a:pt x="212" y="39"/>
                    <a:pt x="212" y="39"/>
                  </a:cubicBezTo>
                  <a:cubicBezTo>
                    <a:pt x="208" y="40"/>
                    <a:pt x="204" y="41"/>
                    <a:pt x="200" y="41"/>
                  </a:cubicBezTo>
                  <a:cubicBezTo>
                    <a:pt x="187" y="5"/>
                    <a:pt x="187" y="5"/>
                    <a:pt x="187" y="5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42" y="63"/>
                    <a:pt x="138" y="65"/>
                    <a:pt x="135" y="68"/>
                  </a:cubicBezTo>
                  <a:cubicBezTo>
                    <a:pt x="110" y="38"/>
                    <a:pt x="110" y="38"/>
                    <a:pt x="110" y="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90" y="105"/>
                    <a:pt x="90" y="105"/>
                    <a:pt x="90" y="105"/>
                  </a:cubicBezTo>
                  <a:cubicBezTo>
                    <a:pt x="87" y="108"/>
                    <a:pt x="84" y="111"/>
                    <a:pt x="82" y="11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52" y="165"/>
                    <a:pt x="52" y="165"/>
                    <a:pt x="52" y="165"/>
                  </a:cubicBezTo>
                  <a:cubicBezTo>
                    <a:pt x="51" y="169"/>
                    <a:pt x="50" y="173"/>
                    <a:pt x="48" y="177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38" y="235"/>
                    <a:pt x="38" y="235"/>
                    <a:pt x="38" y="235"/>
                  </a:cubicBezTo>
                  <a:cubicBezTo>
                    <a:pt x="38" y="237"/>
                    <a:pt x="38" y="239"/>
                    <a:pt x="38" y="241"/>
                  </a:cubicBezTo>
                  <a:cubicBezTo>
                    <a:pt x="38" y="243"/>
                    <a:pt x="38" y="245"/>
                    <a:pt x="38" y="247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10" y="311"/>
                    <a:pt x="10" y="311"/>
                    <a:pt x="10" y="311"/>
                  </a:cubicBezTo>
                  <a:cubicBezTo>
                    <a:pt x="48" y="305"/>
                    <a:pt x="48" y="305"/>
                    <a:pt x="48" y="305"/>
                  </a:cubicBezTo>
                  <a:cubicBezTo>
                    <a:pt x="50" y="308"/>
                    <a:pt x="51" y="312"/>
                    <a:pt x="52" y="316"/>
                  </a:cubicBezTo>
                  <a:cubicBezTo>
                    <a:pt x="19" y="335"/>
                    <a:pt x="19" y="335"/>
                    <a:pt x="19" y="335"/>
                  </a:cubicBezTo>
                  <a:cubicBezTo>
                    <a:pt x="48" y="386"/>
                    <a:pt x="48" y="386"/>
                    <a:pt x="48" y="386"/>
                  </a:cubicBezTo>
                  <a:cubicBezTo>
                    <a:pt x="82" y="367"/>
                    <a:pt x="82" y="367"/>
                    <a:pt x="82" y="367"/>
                  </a:cubicBezTo>
                  <a:cubicBezTo>
                    <a:pt x="84" y="370"/>
                    <a:pt x="87" y="373"/>
                    <a:pt x="90" y="376"/>
                  </a:cubicBezTo>
                  <a:cubicBezTo>
                    <a:pt x="65" y="406"/>
                    <a:pt x="65" y="406"/>
                    <a:pt x="65" y="406"/>
                  </a:cubicBezTo>
                  <a:cubicBezTo>
                    <a:pt x="110" y="444"/>
                    <a:pt x="110" y="444"/>
                    <a:pt x="110" y="444"/>
                  </a:cubicBezTo>
                  <a:cubicBezTo>
                    <a:pt x="135" y="414"/>
                    <a:pt x="135" y="414"/>
                    <a:pt x="135" y="414"/>
                  </a:cubicBezTo>
                  <a:cubicBezTo>
                    <a:pt x="138" y="416"/>
                    <a:pt x="142" y="418"/>
                    <a:pt x="145" y="420"/>
                  </a:cubicBezTo>
                  <a:cubicBezTo>
                    <a:pt x="132" y="456"/>
                    <a:pt x="132" y="456"/>
                    <a:pt x="132" y="456"/>
                  </a:cubicBezTo>
                  <a:cubicBezTo>
                    <a:pt x="187" y="476"/>
                    <a:pt x="187" y="476"/>
                    <a:pt x="187" y="476"/>
                  </a:cubicBezTo>
                  <a:cubicBezTo>
                    <a:pt x="200" y="440"/>
                    <a:pt x="200" y="440"/>
                    <a:pt x="200" y="440"/>
                  </a:cubicBezTo>
                  <a:cubicBezTo>
                    <a:pt x="204" y="441"/>
                    <a:pt x="208" y="442"/>
                    <a:pt x="212" y="442"/>
                  </a:cubicBezTo>
                  <a:cubicBezTo>
                    <a:pt x="212" y="481"/>
                    <a:pt x="212" y="481"/>
                    <a:pt x="212" y="481"/>
                  </a:cubicBezTo>
                  <a:cubicBezTo>
                    <a:pt x="271" y="481"/>
                    <a:pt x="271" y="481"/>
                    <a:pt x="271" y="481"/>
                  </a:cubicBezTo>
                  <a:cubicBezTo>
                    <a:pt x="271" y="442"/>
                    <a:pt x="271" y="442"/>
                    <a:pt x="271" y="442"/>
                  </a:cubicBezTo>
                  <a:cubicBezTo>
                    <a:pt x="275" y="442"/>
                    <a:pt x="279" y="441"/>
                    <a:pt x="283" y="440"/>
                  </a:cubicBezTo>
                  <a:cubicBezTo>
                    <a:pt x="296" y="476"/>
                    <a:pt x="296" y="476"/>
                    <a:pt x="296" y="476"/>
                  </a:cubicBezTo>
                  <a:cubicBezTo>
                    <a:pt x="351" y="456"/>
                    <a:pt x="351" y="456"/>
                    <a:pt x="351" y="456"/>
                  </a:cubicBezTo>
                  <a:cubicBezTo>
                    <a:pt x="338" y="420"/>
                    <a:pt x="338" y="420"/>
                    <a:pt x="338" y="420"/>
                  </a:cubicBezTo>
                  <a:cubicBezTo>
                    <a:pt x="342" y="418"/>
                    <a:pt x="345" y="416"/>
                    <a:pt x="349" y="414"/>
                  </a:cubicBezTo>
                  <a:cubicBezTo>
                    <a:pt x="374" y="444"/>
                    <a:pt x="374" y="444"/>
                    <a:pt x="374" y="444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394" y="376"/>
                    <a:pt x="394" y="376"/>
                    <a:pt x="394" y="376"/>
                  </a:cubicBezTo>
                  <a:cubicBezTo>
                    <a:pt x="396" y="373"/>
                    <a:pt x="399" y="370"/>
                    <a:pt x="401" y="367"/>
                  </a:cubicBezTo>
                  <a:cubicBezTo>
                    <a:pt x="435" y="386"/>
                    <a:pt x="435" y="386"/>
                    <a:pt x="435" y="386"/>
                  </a:cubicBezTo>
                  <a:cubicBezTo>
                    <a:pt x="464" y="335"/>
                    <a:pt x="464" y="335"/>
                    <a:pt x="464" y="335"/>
                  </a:cubicBezTo>
                  <a:cubicBezTo>
                    <a:pt x="431" y="316"/>
                    <a:pt x="431" y="316"/>
                    <a:pt x="431" y="316"/>
                  </a:cubicBezTo>
                  <a:cubicBezTo>
                    <a:pt x="432" y="312"/>
                    <a:pt x="434" y="308"/>
                    <a:pt x="435" y="305"/>
                  </a:cubicBezTo>
                  <a:cubicBezTo>
                    <a:pt x="473" y="311"/>
                    <a:pt x="473" y="311"/>
                    <a:pt x="473" y="311"/>
                  </a:cubicBezTo>
                  <a:cubicBezTo>
                    <a:pt x="483" y="254"/>
                    <a:pt x="483" y="254"/>
                    <a:pt x="483" y="254"/>
                  </a:cubicBezTo>
                  <a:cubicBezTo>
                    <a:pt x="445" y="247"/>
                    <a:pt x="445" y="247"/>
                    <a:pt x="445" y="247"/>
                  </a:cubicBezTo>
                  <a:cubicBezTo>
                    <a:pt x="445" y="245"/>
                    <a:pt x="445" y="243"/>
                    <a:pt x="445" y="241"/>
                  </a:cubicBezTo>
                  <a:cubicBezTo>
                    <a:pt x="445" y="239"/>
                    <a:pt x="445" y="237"/>
                    <a:pt x="445" y="235"/>
                  </a:cubicBezTo>
                  <a:cubicBezTo>
                    <a:pt x="483" y="228"/>
                    <a:pt x="483" y="228"/>
                    <a:pt x="483" y="228"/>
                  </a:cubicBezTo>
                  <a:cubicBezTo>
                    <a:pt x="473" y="170"/>
                    <a:pt x="473" y="170"/>
                    <a:pt x="473" y="170"/>
                  </a:cubicBezTo>
                  <a:lnTo>
                    <a:pt x="435" y="177"/>
                  </a:lnTo>
                  <a:close/>
                  <a:moveTo>
                    <a:pt x="271" y="405"/>
                  </a:moveTo>
                  <a:cubicBezTo>
                    <a:pt x="271" y="327"/>
                    <a:pt x="271" y="327"/>
                    <a:pt x="271" y="327"/>
                  </a:cubicBezTo>
                  <a:cubicBezTo>
                    <a:pt x="297" y="318"/>
                    <a:pt x="318" y="297"/>
                    <a:pt x="328" y="270"/>
                  </a:cubicBezTo>
                  <a:cubicBezTo>
                    <a:pt x="406" y="270"/>
                    <a:pt x="406" y="270"/>
                    <a:pt x="406" y="270"/>
                  </a:cubicBezTo>
                  <a:cubicBezTo>
                    <a:pt x="394" y="339"/>
                    <a:pt x="340" y="393"/>
                    <a:pt x="271" y="405"/>
                  </a:cubicBezTo>
                  <a:close/>
                  <a:moveTo>
                    <a:pt x="242" y="195"/>
                  </a:moveTo>
                  <a:cubicBezTo>
                    <a:pt x="267" y="195"/>
                    <a:pt x="287" y="215"/>
                    <a:pt x="287" y="241"/>
                  </a:cubicBezTo>
                  <a:cubicBezTo>
                    <a:pt x="287" y="266"/>
                    <a:pt x="267" y="287"/>
                    <a:pt x="242" y="287"/>
                  </a:cubicBezTo>
                  <a:cubicBezTo>
                    <a:pt x="216" y="287"/>
                    <a:pt x="196" y="266"/>
                    <a:pt x="196" y="241"/>
                  </a:cubicBezTo>
                  <a:cubicBezTo>
                    <a:pt x="196" y="215"/>
                    <a:pt x="216" y="195"/>
                    <a:pt x="242" y="195"/>
                  </a:cubicBezTo>
                  <a:close/>
                  <a:moveTo>
                    <a:pt x="77" y="270"/>
                  </a:moveTo>
                  <a:cubicBezTo>
                    <a:pt x="156" y="270"/>
                    <a:pt x="156" y="270"/>
                    <a:pt x="156" y="270"/>
                  </a:cubicBezTo>
                  <a:cubicBezTo>
                    <a:pt x="165" y="297"/>
                    <a:pt x="186" y="318"/>
                    <a:pt x="212" y="327"/>
                  </a:cubicBezTo>
                  <a:cubicBezTo>
                    <a:pt x="212" y="405"/>
                    <a:pt x="212" y="405"/>
                    <a:pt x="212" y="405"/>
                  </a:cubicBezTo>
                  <a:cubicBezTo>
                    <a:pt x="144" y="393"/>
                    <a:pt x="90" y="339"/>
                    <a:pt x="77" y="270"/>
                  </a:cubicBezTo>
                  <a:close/>
                  <a:moveTo>
                    <a:pt x="212" y="76"/>
                  </a:moveTo>
                  <a:cubicBezTo>
                    <a:pt x="212" y="155"/>
                    <a:pt x="212" y="155"/>
                    <a:pt x="212" y="155"/>
                  </a:cubicBezTo>
                  <a:cubicBezTo>
                    <a:pt x="186" y="164"/>
                    <a:pt x="165" y="185"/>
                    <a:pt x="156" y="211"/>
                  </a:cubicBezTo>
                  <a:cubicBezTo>
                    <a:pt x="77" y="211"/>
                    <a:pt x="77" y="211"/>
                    <a:pt x="77" y="211"/>
                  </a:cubicBezTo>
                  <a:cubicBezTo>
                    <a:pt x="90" y="143"/>
                    <a:pt x="144" y="89"/>
                    <a:pt x="212" y="76"/>
                  </a:cubicBezTo>
                  <a:close/>
                  <a:moveTo>
                    <a:pt x="406" y="211"/>
                  </a:moveTo>
                  <a:cubicBezTo>
                    <a:pt x="328" y="211"/>
                    <a:pt x="328" y="211"/>
                    <a:pt x="328" y="211"/>
                  </a:cubicBezTo>
                  <a:cubicBezTo>
                    <a:pt x="318" y="185"/>
                    <a:pt x="297" y="164"/>
                    <a:pt x="271" y="155"/>
                  </a:cubicBezTo>
                  <a:cubicBezTo>
                    <a:pt x="271" y="76"/>
                    <a:pt x="271" y="76"/>
                    <a:pt x="271" y="76"/>
                  </a:cubicBezTo>
                  <a:cubicBezTo>
                    <a:pt x="340" y="89"/>
                    <a:pt x="394" y="143"/>
                    <a:pt x="406" y="211"/>
                  </a:cubicBezTo>
                  <a:close/>
                </a:path>
              </a:pathLst>
            </a:custGeom>
            <a:solidFill>
              <a:srgbClr val="4C4B50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7894414" y="4331478"/>
              <a:ext cx="900000" cy="900000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5391069" y="4864050"/>
            <a:ext cx="55816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4C4B50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02</a:t>
            </a:r>
            <a:endParaRPr lang="en-US" altLang="zh-CN" sz="2800" b="1" dirty="0">
              <a:solidFill>
                <a:srgbClr val="4C4B50"/>
              </a:solidFill>
              <a:latin typeface="Agency FB" panose="020B0503020202020204" pitchFamily="34" charset="0"/>
              <a:ea typeface="方正姚体" panose="02010601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925263" y="3488321"/>
            <a:ext cx="56618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2ABDC7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03</a:t>
            </a:r>
            <a:endParaRPr lang="en-US" altLang="zh-CN" sz="2800" b="1" dirty="0">
              <a:solidFill>
                <a:srgbClr val="2ABDC7"/>
              </a:solidFill>
              <a:latin typeface="Agency FB" panose="020B0503020202020204" pitchFamily="34" charset="0"/>
              <a:ea typeface="方正姚体" panose="02010601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054830" y="4489091"/>
            <a:ext cx="56457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4C4B50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04</a:t>
            </a:r>
            <a:endParaRPr lang="en-US" altLang="zh-CN" sz="2800" b="1" dirty="0">
              <a:solidFill>
                <a:srgbClr val="4C4B50"/>
              </a:solidFill>
              <a:latin typeface="Agency FB" panose="020B0503020202020204" pitchFamily="34" charset="0"/>
              <a:ea typeface="方正姚体" panose="02010601030101010101" pitchFamily="2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456860" y="2766170"/>
            <a:ext cx="2684043" cy="8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rgbClr val="2DB2A4"/>
                </a:solidFill>
              </a:rPr>
              <a:t>研究</a:t>
            </a:r>
            <a:r>
              <a:rPr lang="en-US" altLang="zh-CN" sz="2000" dirty="0">
                <a:solidFill>
                  <a:srgbClr val="2DB2A4"/>
                </a:solidFill>
              </a:rPr>
              <a:t>GA</a:t>
            </a:r>
            <a:r>
              <a:rPr lang="zh-CN" altLang="en-US" sz="2000" dirty="0">
                <a:solidFill>
                  <a:srgbClr val="2DB2A4"/>
                </a:solidFill>
              </a:rPr>
              <a:t>埋点工具</a:t>
            </a:r>
            <a:endParaRPr lang="en-US" altLang="zh-CN" sz="2000" dirty="0">
              <a:solidFill>
                <a:srgbClr val="2DB2A4"/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参考官方文档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归纳常用的数据指标及其及算方法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1897142" y="4933244"/>
            <a:ext cx="2684043" cy="8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rgbClr val="4C4B50"/>
                </a:solidFill>
              </a:rPr>
              <a:t>开会讨论需求</a:t>
            </a:r>
            <a:endParaRPr lang="en-US" altLang="zh-CN" sz="2000" dirty="0">
              <a:solidFill>
                <a:srgbClr val="4C4B50"/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与市场运营同学协商讨论，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总结日常活动关注的数据指标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8238564" y="2149920"/>
            <a:ext cx="2684043" cy="128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rgbClr val="2DB2A4"/>
                </a:solidFill>
              </a:rPr>
              <a:t>着手开发</a:t>
            </a:r>
            <a:endParaRPr lang="en-US" altLang="zh-CN" sz="2000" dirty="0">
              <a:solidFill>
                <a:srgbClr val="2DB2A4"/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分析需求，划分功能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对接数据后台接口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官方开发文档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逐个攻破埋点开发难点难题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9294753" y="4479168"/>
            <a:ext cx="2684043" cy="8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rgbClr val="4C4B50"/>
                </a:solidFill>
              </a:rPr>
              <a:t>使用及优化</a:t>
            </a:r>
            <a:endParaRPr lang="en-US" altLang="zh-CN" sz="2000" dirty="0">
              <a:solidFill>
                <a:srgbClr val="4C4B50"/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对比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和数据后台数据差异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优化指标计算方法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36593" y="3131499"/>
            <a:ext cx="47320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2ABDC7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01</a:t>
            </a:r>
            <a:endParaRPr lang="en-US" altLang="zh-CN" sz="2800" b="1" dirty="0">
              <a:solidFill>
                <a:srgbClr val="2ABDC7"/>
              </a:solidFill>
              <a:latin typeface="Agency FB" panose="020B0503020202020204" pitchFamily="34" charset="0"/>
              <a:ea typeface="方正姚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4367" y="159448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项目流程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>
            <a:spLocks noChangeArrowheads="1"/>
          </p:cNvSpPr>
          <p:nvPr/>
        </p:nvSpPr>
        <p:spPr bwMode="auto">
          <a:xfrm flipH="1" flipV="1">
            <a:off x="4670425" y="3019425"/>
            <a:ext cx="7521575" cy="1679575"/>
          </a:xfrm>
          <a:custGeom>
            <a:avLst/>
            <a:gdLst>
              <a:gd name="T0" fmla="*/ 7001022 w 7521532"/>
              <a:gd name="T1" fmla="*/ 1678742 h 1678742"/>
              <a:gd name="T2" fmla="*/ 0 w 7521532"/>
              <a:gd name="T3" fmla="*/ 1678742 h 1678742"/>
              <a:gd name="T4" fmla="*/ 0 w 7521532"/>
              <a:gd name="T5" fmla="*/ 2345 h 1678742"/>
              <a:gd name="T6" fmla="*/ 520510 w 7521532"/>
              <a:gd name="T7" fmla="*/ 2345 h 1678742"/>
              <a:gd name="T8" fmla="*/ 520510 w 7521532"/>
              <a:gd name="T9" fmla="*/ 0 h 1678742"/>
              <a:gd name="T10" fmla="*/ 5982046 w 7521532"/>
              <a:gd name="T11" fmla="*/ 0 h 1678742"/>
              <a:gd name="T12" fmla="*/ 7521532 w 7521532"/>
              <a:gd name="T13" fmla="*/ 1676397 h 1678742"/>
              <a:gd name="T14" fmla="*/ 6998869 w 7521532"/>
              <a:gd name="T15" fmla="*/ 1676397 h 16787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521532"/>
              <a:gd name="T25" fmla="*/ 0 h 1678742"/>
              <a:gd name="T26" fmla="*/ 7521532 w 7521532"/>
              <a:gd name="T27" fmla="*/ 1678742 h 167874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521532" h="1678742">
                <a:moveTo>
                  <a:pt x="7001022" y="1678742"/>
                </a:moveTo>
                <a:lnTo>
                  <a:pt x="0" y="1678742"/>
                </a:lnTo>
                <a:lnTo>
                  <a:pt x="0" y="2345"/>
                </a:lnTo>
                <a:lnTo>
                  <a:pt x="520510" y="2345"/>
                </a:lnTo>
                <a:lnTo>
                  <a:pt x="520510" y="0"/>
                </a:lnTo>
                <a:lnTo>
                  <a:pt x="5982046" y="0"/>
                </a:lnTo>
                <a:lnTo>
                  <a:pt x="7521532" y="1676397"/>
                </a:lnTo>
                <a:lnTo>
                  <a:pt x="6998869" y="1676397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直接连接符 7"/>
          <p:cNvSpPr>
            <a:spLocks noChangeShapeType="1"/>
          </p:cNvSpPr>
          <p:nvPr/>
        </p:nvSpPr>
        <p:spPr bwMode="auto">
          <a:xfrm>
            <a:off x="5359400" y="3746500"/>
            <a:ext cx="2279650" cy="2570163"/>
          </a:xfrm>
          <a:prstGeom prst="line">
            <a:avLst/>
          </a:prstGeom>
          <a:noFill/>
          <a:ln w="12700" cap="flat" cmpd="sng">
            <a:solidFill>
              <a:srgbClr val="2ABDC7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12"/>
          <p:cNvSpPr>
            <a:spLocks noChangeShapeType="1"/>
          </p:cNvSpPr>
          <p:nvPr/>
        </p:nvSpPr>
        <p:spPr bwMode="auto">
          <a:xfrm>
            <a:off x="2558957" y="639763"/>
            <a:ext cx="2279650" cy="2570162"/>
          </a:xfrm>
          <a:prstGeom prst="line">
            <a:avLst/>
          </a:prstGeom>
          <a:noFill/>
          <a:ln w="12700" cap="flat" cmpd="sng">
            <a:solidFill>
              <a:srgbClr val="4C4B5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任意多边形 16"/>
          <p:cNvSpPr>
            <a:spLocks noChangeArrowheads="1"/>
          </p:cNvSpPr>
          <p:nvPr/>
        </p:nvSpPr>
        <p:spPr bwMode="auto">
          <a:xfrm flipH="1" flipV="1">
            <a:off x="0" y="1995488"/>
            <a:ext cx="5022850" cy="1450975"/>
          </a:xfrm>
          <a:custGeom>
            <a:avLst/>
            <a:gdLst>
              <a:gd name="T0" fmla="*/ 5022162 w 5022162"/>
              <a:gd name="T1" fmla="*/ 1451317 h 1451317"/>
              <a:gd name="T2" fmla="*/ 4979958 w 5022162"/>
              <a:gd name="T3" fmla="*/ 1451317 h 1451317"/>
              <a:gd name="T4" fmla="*/ 1663634 w 5022162"/>
              <a:gd name="T5" fmla="*/ 1451317 h 1451317"/>
              <a:gd name="T6" fmla="*/ 1255668 w 5022162"/>
              <a:gd name="T7" fmla="*/ 1451317 h 1451317"/>
              <a:gd name="T8" fmla="*/ 0 w 5022162"/>
              <a:gd name="T9" fmla="*/ 15123 h 1451317"/>
              <a:gd name="T10" fmla="*/ 0 w 5022162"/>
              <a:gd name="T11" fmla="*/ 0 h 1451317"/>
              <a:gd name="T12" fmla="*/ 407966 w 5022162"/>
              <a:gd name="T13" fmla="*/ 0 h 1451317"/>
              <a:gd name="T14" fmla="*/ 4979958 w 5022162"/>
              <a:gd name="T15" fmla="*/ 0 h 1451317"/>
              <a:gd name="T16" fmla="*/ 5022162 w 5022162"/>
              <a:gd name="T17" fmla="*/ 0 h 14513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022162"/>
              <a:gd name="T28" fmla="*/ 0 h 1451317"/>
              <a:gd name="T29" fmla="*/ 5022162 w 5022162"/>
              <a:gd name="T30" fmla="*/ 1451317 h 14513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022162" h="1451317">
                <a:moveTo>
                  <a:pt x="5022162" y="1451317"/>
                </a:moveTo>
                <a:lnTo>
                  <a:pt x="4979958" y="1451317"/>
                </a:lnTo>
                <a:lnTo>
                  <a:pt x="1663634" y="1451317"/>
                </a:lnTo>
                <a:lnTo>
                  <a:pt x="1255668" y="1451317"/>
                </a:lnTo>
                <a:lnTo>
                  <a:pt x="0" y="15123"/>
                </a:lnTo>
                <a:lnTo>
                  <a:pt x="0" y="0"/>
                </a:lnTo>
                <a:lnTo>
                  <a:pt x="407966" y="0"/>
                </a:lnTo>
                <a:lnTo>
                  <a:pt x="4979958" y="0"/>
                </a:lnTo>
                <a:lnTo>
                  <a:pt x="5022162" y="0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文本框 17"/>
          <p:cNvSpPr>
            <a:spLocks noChangeArrowheads="1"/>
          </p:cNvSpPr>
          <p:nvPr/>
        </p:nvSpPr>
        <p:spPr bwMode="auto">
          <a:xfrm>
            <a:off x="467615" y="2150884"/>
            <a:ext cx="34050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Agency FB" panose="020B0503020202020204" pitchFamily="34" charset="0"/>
                <a:sym typeface="Impact" panose="020B0806030902050204" pitchFamily="34" charset="0"/>
              </a:rPr>
              <a:t>PART    03</a:t>
            </a:r>
            <a:endParaRPr lang="en-US" sz="6000" b="1" dirty="0">
              <a:solidFill>
                <a:srgbClr val="FFFFFF"/>
              </a:solidFill>
              <a:latin typeface="Agency FB" panose="020B0503020202020204" pitchFamily="34" charset="0"/>
              <a:sym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76161" y="318176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个人总结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445189" y="159448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成长</a:t>
            </a:r>
          </a:p>
        </p:txBody>
      </p:sp>
      <p:sp>
        <p:nvSpPr>
          <p:cNvPr id="27" name="弧形 26"/>
          <p:cNvSpPr/>
          <p:nvPr/>
        </p:nvSpPr>
        <p:spPr>
          <a:xfrm>
            <a:off x="3830260" y="3303268"/>
            <a:ext cx="4637417" cy="4637417"/>
          </a:xfrm>
          <a:prstGeom prst="arc">
            <a:avLst>
              <a:gd name="adj1" fmla="val 11329642"/>
              <a:gd name="adj2" fmla="val 2100234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636512" y="4561307"/>
            <a:ext cx="5017598" cy="2226398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rgbClr val="4C4B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310770" y="4083237"/>
            <a:ext cx="1278621" cy="1278621"/>
            <a:chOff x="3310770" y="4083237"/>
            <a:chExt cx="1278621" cy="1278621"/>
          </a:xfrm>
        </p:grpSpPr>
        <p:sp>
          <p:nvSpPr>
            <p:cNvPr id="33" name="椭圆 32"/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rgbClr val="2AB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prstClr val="white"/>
                  </a:solidFill>
                  <a:latin typeface="Haettenschweiler" panose="020B070604090206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4400" dirty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345468" y="2495087"/>
            <a:ext cx="1278621" cy="1278621"/>
            <a:chOff x="6542502" y="2713220"/>
            <a:chExt cx="1278621" cy="1278621"/>
          </a:xfrm>
        </p:grpSpPr>
        <p:sp>
          <p:nvSpPr>
            <p:cNvPr id="36" name="椭圆 35"/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solidFill>
              <a:srgbClr val="2AB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prstClr val="white"/>
                  </a:solidFill>
                  <a:latin typeface="Haettenschweiler" panose="020B070604090206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4400" dirty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670891" y="4083237"/>
            <a:ext cx="1278621" cy="1278621"/>
            <a:chOff x="7670891" y="4083237"/>
            <a:chExt cx="1278621" cy="1278621"/>
          </a:xfrm>
        </p:grpSpPr>
        <p:sp>
          <p:nvSpPr>
            <p:cNvPr id="39" name="椭圆 38"/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rgbClr val="2AB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prstClr val="white"/>
                  </a:solidFill>
                  <a:latin typeface="Haettenschweiler" panose="020B070604090206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4400" dirty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828043" y="3879247"/>
            <a:ext cx="2684043" cy="8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rgbClr val="2ABDC7"/>
                </a:solidFill>
              </a:rPr>
              <a:t>分析能力</a:t>
            </a:r>
            <a:endParaRPr lang="en-US" altLang="zh-CN" sz="2000" dirty="0">
              <a:solidFill>
                <a:srgbClr val="2ABDC7"/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分析拆解系统功能，并总结归纳，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找出实现方法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4986848" y="1462884"/>
            <a:ext cx="2684043" cy="80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rgbClr val="2ABDC7"/>
                </a:solidFill>
              </a:rPr>
              <a:t>技术技能</a:t>
            </a:r>
            <a:endParaRPr lang="en-US" altLang="zh-CN" sz="2000" dirty="0">
              <a:solidFill>
                <a:srgbClr val="2ABDC7"/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h5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游戏开发有一定了解，学会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cocos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creator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游戏开发引擎的使用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矩形 47"/>
          <p:cNvSpPr>
            <a:spLocks noChangeArrowheads="1"/>
          </p:cNvSpPr>
          <p:nvPr/>
        </p:nvSpPr>
        <p:spPr bwMode="auto">
          <a:xfrm>
            <a:off x="9253507" y="4302163"/>
            <a:ext cx="2684043" cy="99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rgbClr val="2ABDC7"/>
                </a:solidFill>
              </a:rPr>
              <a:t>项目管理</a:t>
            </a:r>
            <a:endParaRPr lang="en-US" altLang="zh-CN" sz="2000" dirty="0">
              <a:solidFill>
                <a:srgbClr val="2ABDC7"/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对需求的紧急程度，合理规划时间，按时保质完成；能同时承担更多的开发需求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>
            <a:spLocks noChangeArrowheads="1"/>
          </p:cNvSpPr>
          <p:nvPr/>
        </p:nvSpPr>
        <p:spPr bwMode="auto">
          <a:xfrm flipH="1" flipV="1">
            <a:off x="4670425" y="3019425"/>
            <a:ext cx="7521575" cy="1679575"/>
          </a:xfrm>
          <a:custGeom>
            <a:avLst/>
            <a:gdLst>
              <a:gd name="T0" fmla="*/ 7001022 w 7521532"/>
              <a:gd name="T1" fmla="*/ 1678742 h 1678742"/>
              <a:gd name="T2" fmla="*/ 0 w 7521532"/>
              <a:gd name="T3" fmla="*/ 1678742 h 1678742"/>
              <a:gd name="T4" fmla="*/ 0 w 7521532"/>
              <a:gd name="T5" fmla="*/ 2345 h 1678742"/>
              <a:gd name="T6" fmla="*/ 520510 w 7521532"/>
              <a:gd name="T7" fmla="*/ 2345 h 1678742"/>
              <a:gd name="T8" fmla="*/ 520510 w 7521532"/>
              <a:gd name="T9" fmla="*/ 0 h 1678742"/>
              <a:gd name="T10" fmla="*/ 5982046 w 7521532"/>
              <a:gd name="T11" fmla="*/ 0 h 1678742"/>
              <a:gd name="T12" fmla="*/ 7521532 w 7521532"/>
              <a:gd name="T13" fmla="*/ 1676397 h 1678742"/>
              <a:gd name="T14" fmla="*/ 6998869 w 7521532"/>
              <a:gd name="T15" fmla="*/ 1676397 h 16787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521532"/>
              <a:gd name="T25" fmla="*/ 0 h 1678742"/>
              <a:gd name="T26" fmla="*/ 7521532 w 7521532"/>
              <a:gd name="T27" fmla="*/ 1678742 h 167874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521532" h="1678742">
                <a:moveTo>
                  <a:pt x="7001022" y="1678742"/>
                </a:moveTo>
                <a:lnTo>
                  <a:pt x="0" y="1678742"/>
                </a:lnTo>
                <a:lnTo>
                  <a:pt x="0" y="2345"/>
                </a:lnTo>
                <a:lnTo>
                  <a:pt x="520510" y="2345"/>
                </a:lnTo>
                <a:lnTo>
                  <a:pt x="520510" y="0"/>
                </a:lnTo>
                <a:lnTo>
                  <a:pt x="5982046" y="0"/>
                </a:lnTo>
                <a:lnTo>
                  <a:pt x="7521532" y="1676397"/>
                </a:lnTo>
                <a:lnTo>
                  <a:pt x="6998869" y="1676397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直接连接符 7"/>
          <p:cNvSpPr>
            <a:spLocks noChangeShapeType="1"/>
          </p:cNvSpPr>
          <p:nvPr/>
        </p:nvSpPr>
        <p:spPr bwMode="auto">
          <a:xfrm>
            <a:off x="5359400" y="3746500"/>
            <a:ext cx="2279650" cy="2570163"/>
          </a:xfrm>
          <a:prstGeom prst="line">
            <a:avLst/>
          </a:prstGeom>
          <a:noFill/>
          <a:ln w="12700" cap="flat" cmpd="sng">
            <a:solidFill>
              <a:srgbClr val="2ABDC7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12"/>
          <p:cNvSpPr>
            <a:spLocks noChangeShapeType="1"/>
          </p:cNvSpPr>
          <p:nvPr/>
        </p:nvSpPr>
        <p:spPr bwMode="auto">
          <a:xfrm>
            <a:off x="2558957" y="639763"/>
            <a:ext cx="2279650" cy="2570162"/>
          </a:xfrm>
          <a:prstGeom prst="line">
            <a:avLst/>
          </a:prstGeom>
          <a:noFill/>
          <a:ln w="12700" cap="flat" cmpd="sng">
            <a:solidFill>
              <a:srgbClr val="4C4B5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任意多边形 16"/>
          <p:cNvSpPr>
            <a:spLocks noChangeArrowheads="1"/>
          </p:cNvSpPr>
          <p:nvPr/>
        </p:nvSpPr>
        <p:spPr bwMode="auto">
          <a:xfrm flipH="1" flipV="1">
            <a:off x="0" y="1995488"/>
            <a:ext cx="5022850" cy="1450975"/>
          </a:xfrm>
          <a:custGeom>
            <a:avLst/>
            <a:gdLst>
              <a:gd name="T0" fmla="*/ 5022162 w 5022162"/>
              <a:gd name="T1" fmla="*/ 1451317 h 1451317"/>
              <a:gd name="T2" fmla="*/ 4979958 w 5022162"/>
              <a:gd name="T3" fmla="*/ 1451317 h 1451317"/>
              <a:gd name="T4" fmla="*/ 1663634 w 5022162"/>
              <a:gd name="T5" fmla="*/ 1451317 h 1451317"/>
              <a:gd name="T6" fmla="*/ 1255668 w 5022162"/>
              <a:gd name="T7" fmla="*/ 1451317 h 1451317"/>
              <a:gd name="T8" fmla="*/ 0 w 5022162"/>
              <a:gd name="T9" fmla="*/ 15123 h 1451317"/>
              <a:gd name="T10" fmla="*/ 0 w 5022162"/>
              <a:gd name="T11" fmla="*/ 0 h 1451317"/>
              <a:gd name="T12" fmla="*/ 407966 w 5022162"/>
              <a:gd name="T13" fmla="*/ 0 h 1451317"/>
              <a:gd name="T14" fmla="*/ 4979958 w 5022162"/>
              <a:gd name="T15" fmla="*/ 0 h 1451317"/>
              <a:gd name="T16" fmla="*/ 5022162 w 5022162"/>
              <a:gd name="T17" fmla="*/ 0 h 14513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022162"/>
              <a:gd name="T28" fmla="*/ 0 h 1451317"/>
              <a:gd name="T29" fmla="*/ 5022162 w 5022162"/>
              <a:gd name="T30" fmla="*/ 1451317 h 14513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022162" h="1451317">
                <a:moveTo>
                  <a:pt x="5022162" y="1451317"/>
                </a:moveTo>
                <a:lnTo>
                  <a:pt x="4979958" y="1451317"/>
                </a:lnTo>
                <a:lnTo>
                  <a:pt x="1663634" y="1451317"/>
                </a:lnTo>
                <a:lnTo>
                  <a:pt x="1255668" y="1451317"/>
                </a:lnTo>
                <a:lnTo>
                  <a:pt x="0" y="15123"/>
                </a:lnTo>
                <a:lnTo>
                  <a:pt x="0" y="0"/>
                </a:lnTo>
                <a:lnTo>
                  <a:pt x="407966" y="0"/>
                </a:lnTo>
                <a:lnTo>
                  <a:pt x="4979958" y="0"/>
                </a:lnTo>
                <a:lnTo>
                  <a:pt x="5022162" y="0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文本框 17"/>
          <p:cNvSpPr>
            <a:spLocks noChangeArrowheads="1"/>
          </p:cNvSpPr>
          <p:nvPr/>
        </p:nvSpPr>
        <p:spPr bwMode="auto">
          <a:xfrm>
            <a:off x="467615" y="2150884"/>
            <a:ext cx="34050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Agency FB" panose="020B0503020202020204" pitchFamily="34" charset="0"/>
                <a:sym typeface="Impact" panose="020B0806030902050204" pitchFamily="34" charset="0"/>
              </a:rPr>
              <a:t>PART    04</a:t>
            </a:r>
            <a:endParaRPr lang="en-US" sz="6000" b="1" dirty="0">
              <a:solidFill>
                <a:srgbClr val="FFFFFF"/>
              </a:solidFill>
              <a:latin typeface="Agency FB" panose="020B0503020202020204" pitchFamily="34" charset="0"/>
              <a:sym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76161" y="318176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3112952" y="2847614"/>
            <a:ext cx="0" cy="1145513"/>
          </a:xfrm>
          <a:custGeom>
            <a:avLst/>
            <a:gdLst>
              <a:gd name="connsiteX0" fmla="*/ 0 w 0"/>
              <a:gd name="connsiteY0" fmla="*/ 1145513 h 1145513"/>
              <a:gd name="connsiteX1" fmla="*/ 0 w 0"/>
              <a:gd name="connsiteY1" fmla="*/ 0 h 114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45513">
                <a:moveTo>
                  <a:pt x="0" y="114551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947563" y="4810982"/>
            <a:ext cx="0" cy="1145513"/>
          </a:xfrm>
          <a:custGeom>
            <a:avLst/>
            <a:gdLst>
              <a:gd name="connsiteX0" fmla="*/ 0 w 0"/>
              <a:gd name="connsiteY0" fmla="*/ 1145513 h 1145513"/>
              <a:gd name="connsiteX1" fmla="*/ 0 w 0"/>
              <a:gd name="connsiteY1" fmla="*/ 0 h 114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45513">
                <a:moveTo>
                  <a:pt x="0" y="114551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7790564" y="3465414"/>
            <a:ext cx="0" cy="1145513"/>
          </a:xfrm>
          <a:custGeom>
            <a:avLst/>
            <a:gdLst>
              <a:gd name="connsiteX0" fmla="*/ 0 w 0"/>
              <a:gd name="connsiteY0" fmla="*/ 1145513 h 1145513"/>
              <a:gd name="connsiteX1" fmla="*/ 0 w 0"/>
              <a:gd name="connsiteY1" fmla="*/ 0 h 114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45513">
                <a:moveTo>
                  <a:pt x="0" y="114551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8933697" y="2877586"/>
            <a:ext cx="0" cy="1145513"/>
          </a:xfrm>
          <a:custGeom>
            <a:avLst/>
            <a:gdLst>
              <a:gd name="connsiteX0" fmla="*/ 0 w 0"/>
              <a:gd name="connsiteY0" fmla="*/ 1145513 h 1145513"/>
              <a:gd name="connsiteX1" fmla="*/ 0 w 0"/>
              <a:gd name="connsiteY1" fmla="*/ 0 h 114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45513">
                <a:moveTo>
                  <a:pt x="0" y="114551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434677" y="1876419"/>
            <a:ext cx="0" cy="1145513"/>
          </a:xfrm>
          <a:custGeom>
            <a:avLst/>
            <a:gdLst>
              <a:gd name="connsiteX0" fmla="*/ 0 w 0"/>
              <a:gd name="connsiteY0" fmla="*/ 1145513 h 1145513"/>
              <a:gd name="connsiteX1" fmla="*/ 0 w 0"/>
              <a:gd name="connsiteY1" fmla="*/ 0 h 114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45513">
                <a:moveTo>
                  <a:pt x="0" y="114551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790291" y="2896937"/>
            <a:ext cx="6833993" cy="3285811"/>
          </a:xfrm>
          <a:custGeom>
            <a:avLst/>
            <a:gdLst>
              <a:gd name="connsiteX0" fmla="*/ 6833993 w 6833993"/>
              <a:gd name="connsiteY0" fmla="*/ 0 h 3285811"/>
              <a:gd name="connsiteX1" fmla="*/ 5859303 w 6833993"/>
              <a:gd name="connsiteY1" fmla="*/ 170822 h 3285811"/>
              <a:gd name="connsiteX2" fmla="*/ 6040173 w 6833993"/>
              <a:gd name="connsiteY2" fmla="*/ 532563 h 3285811"/>
              <a:gd name="connsiteX3" fmla="*/ 4502775 w 6833993"/>
              <a:gd name="connsiteY3" fmla="*/ 803869 h 3285811"/>
              <a:gd name="connsiteX4" fmla="*/ 4723839 w 6833993"/>
              <a:gd name="connsiteY4" fmla="*/ 1155561 h 3285811"/>
              <a:gd name="connsiteX5" fmla="*/ 3106055 w 6833993"/>
              <a:gd name="connsiteY5" fmla="*/ 1446963 h 3285811"/>
              <a:gd name="connsiteX6" fmla="*/ 3296973 w 6833993"/>
              <a:gd name="connsiteY6" fmla="*/ 1778559 h 3285811"/>
              <a:gd name="connsiteX7" fmla="*/ 1588753 w 6833993"/>
              <a:gd name="connsiteY7" fmla="*/ 2160396 h 3285811"/>
              <a:gd name="connsiteX8" fmla="*/ 1809817 w 6833993"/>
              <a:gd name="connsiteY8" fmla="*/ 2491992 h 3285811"/>
              <a:gd name="connsiteX9" fmla="*/ 161887 w 6833993"/>
              <a:gd name="connsiteY9" fmla="*/ 2793442 h 3285811"/>
              <a:gd name="connsiteX10" fmla="*/ 151839 w 6833993"/>
              <a:gd name="connsiteY10" fmla="*/ 3285811 h 328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33993" h="3285811">
                <a:moveTo>
                  <a:pt x="6833993" y="0"/>
                </a:moveTo>
                <a:cubicBezTo>
                  <a:pt x="6412799" y="41031"/>
                  <a:pt x="5991606" y="82062"/>
                  <a:pt x="5859303" y="170822"/>
                </a:cubicBezTo>
                <a:cubicBezTo>
                  <a:pt x="5727000" y="259582"/>
                  <a:pt x="6266261" y="427055"/>
                  <a:pt x="6040173" y="532563"/>
                </a:cubicBezTo>
                <a:cubicBezTo>
                  <a:pt x="5814085" y="638071"/>
                  <a:pt x="4722164" y="700036"/>
                  <a:pt x="4502775" y="803869"/>
                </a:cubicBezTo>
                <a:cubicBezTo>
                  <a:pt x="4283386" y="907702"/>
                  <a:pt x="4956626" y="1048379"/>
                  <a:pt x="4723839" y="1155561"/>
                </a:cubicBezTo>
                <a:cubicBezTo>
                  <a:pt x="4491052" y="1262743"/>
                  <a:pt x="3343866" y="1343130"/>
                  <a:pt x="3106055" y="1446963"/>
                </a:cubicBezTo>
                <a:cubicBezTo>
                  <a:pt x="2868244" y="1550796"/>
                  <a:pt x="3549857" y="1659654"/>
                  <a:pt x="3296973" y="1778559"/>
                </a:cubicBezTo>
                <a:cubicBezTo>
                  <a:pt x="3044089" y="1897464"/>
                  <a:pt x="1836612" y="2041491"/>
                  <a:pt x="1588753" y="2160396"/>
                </a:cubicBezTo>
                <a:cubicBezTo>
                  <a:pt x="1340894" y="2279301"/>
                  <a:pt x="2047628" y="2386484"/>
                  <a:pt x="1809817" y="2491992"/>
                </a:cubicBezTo>
                <a:cubicBezTo>
                  <a:pt x="1572006" y="2597500"/>
                  <a:pt x="438217" y="2661139"/>
                  <a:pt x="161887" y="2793442"/>
                </a:cubicBezTo>
                <a:cubicBezTo>
                  <a:pt x="-114443" y="2925745"/>
                  <a:pt x="18698" y="3105778"/>
                  <a:pt x="151839" y="3285811"/>
                </a:cubicBez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471587" y="2045686"/>
            <a:ext cx="890516" cy="770518"/>
            <a:chOff x="8471587" y="2198088"/>
            <a:chExt cx="890516" cy="770518"/>
          </a:xfrm>
        </p:grpSpPr>
        <p:sp>
          <p:nvSpPr>
            <p:cNvPr id="16" name="泪滴形 15"/>
            <p:cNvSpPr/>
            <p:nvPr/>
          </p:nvSpPr>
          <p:spPr>
            <a:xfrm rot="8100000">
              <a:off x="8531586" y="2198088"/>
              <a:ext cx="770518" cy="770518"/>
            </a:xfrm>
            <a:prstGeom prst="teardrop">
              <a:avLst/>
            </a:prstGeom>
            <a:solidFill>
              <a:srgbClr val="2ABDC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471587" y="2401523"/>
              <a:ext cx="8905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prstClr val="white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5</a:t>
              </a:r>
              <a:endParaRPr lang="zh-CN" altLang="en-US" b="1" dirty="0">
                <a:solidFill>
                  <a:prstClr val="white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332620" y="2487672"/>
            <a:ext cx="919197" cy="919197"/>
            <a:chOff x="7332620" y="2640074"/>
            <a:chExt cx="919197" cy="919197"/>
          </a:xfrm>
        </p:grpSpPr>
        <p:sp>
          <p:nvSpPr>
            <p:cNvPr id="19" name="泪滴形 18"/>
            <p:cNvSpPr/>
            <p:nvPr/>
          </p:nvSpPr>
          <p:spPr>
            <a:xfrm rot="8100000">
              <a:off x="7332620" y="2640074"/>
              <a:ext cx="919197" cy="919197"/>
            </a:xfrm>
            <a:prstGeom prst="teardrop">
              <a:avLst/>
            </a:prstGeom>
            <a:solidFill>
              <a:srgbClr val="4C4B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345306" y="2926302"/>
              <a:ext cx="8905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4</a:t>
              </a:r>
              <a:endParaRPr lang="zh-CN" altLang="en-US" sz="2000" b="1" dirty="0">
                <a:solidFill>
                  <a:prstClr val="white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96663" y="2939904"/>
            <a:ext cx="1087277" cy="1087277"/>
            <a:chOff x="5896663" y="3092306"/>
            <a:chExt cx="1087277" cy="1087277"/>
          </a:xfrm>
        </p:grpSpPr>
        <p:sp>
          <p:nvSpPr>
            <p:cNvPr id="22" name="泪滴形 21"/>
            <p:cNvSpPr/>
            <p:nvPr/>
          </p:nvSpPr>
          <p:spPr>
            <a:xfrm rot="8100000">
              <a:off x="5896663" y="3092306"/>
              <a:ext cx="1087277" cy="1087277"/>
            </a:xfrm>
            <a:prstGeom prst="teardrop">
              <a:avLst/>
            </a:prstGeom>
            <a:solidFill>
              <a:srgbClr val="2ABDC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999423" y="3435889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3</a:t>
              </a:r>
              <a:endParaRPr lang="zh-CN" altLang="en-US" sz="2400" b="1" dirty="0">
                <a:solidFill>
                  <a:prstClr val="white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05643" y="3397959"/>
            <a:ext cx="1250281" cy="1250281"/>
            <a:chOff x="4305643" y="3550361"/>
            <a:chExt cx="1250281" cy="1250281"/>
          </a:xfrm>
        </p:grpSpPr>
        <p:sp>
          <p:nvSpPr>
            <p:cNvPr id="25" name="泪滴形 24"/>
            <p:cNvSpPr/>
            <p:nvPr/>
          </p:nvSpPr>
          <p:spPr>
            <a:xfrm rot="8100000">
              <a:off x="4305643" y="3550361"/>
              <a:ext cx="1250281" cy="1250281"/>
            </a:xfrm>
            <a:prstGeom prst="teardrop">
              <a:avLst/>
            </a:prstGeom>
            <a:solidFill>
              <a:srgbClr val="4C4B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00753" y="3947795"/>
              <a:ext cx="10329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white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26251" y="3902892"/>
            <a:ext cx="1416071" cy="1416071"/>
            <a:chOff x="2526251" y="4055294"/>
            <a:chExt cx="1416071" cy="1416071"/>
          </a:xfrm>
        </p:grpSpPr>
        <p:sp>
          <p:nvSpPr>
            <p:cNvPr id="28" name="泪滴形 27"/>
            <p:cNvSpPr/>
            <p:nvPr/>
          </p:nvSpPr>
          <p:spPr>
            <a:xfrm rot="8100000">
              <a:off x="2526251" y="4055294"/>
              <a:ext cx="1416071" cy="1416071"/>
            </a:xfrm>
            <a:prstGeom prst="teardrop">
              <a:avLst/>
            </a:prstGeom>
            <a:solidFill>
              <a:srgbClr val="2ABDC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609531" y="4565818"/>
              <a:ext cx="11949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prstClr val="white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1</a:t>
              </a:r>
              <a:endParaRPr lang="zh-CN" altLang="en-US" sz="3200" b="1" dirty="0">
                <a:solidFill>
                  <a:prstClr val="white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893489" y="1746115"/>
            <a:ext cx="159934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ABD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2ABD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动效</a:t>
            </a:r>
          </a:p>
          <a:p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端接入骨骼动画</a:t>
            </a:r>
            <a:endParaRPr lang="en-US" altLang="zh-CN" sz="3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204447" y="3621422"/>
            <a:ext cx="2820003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ABD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技能学习</a:t>
            </a:r>
            <a:endParaRPr lang="en-US" altLang="zh-CN" sz="2000" dirty="0">
              <a:solidFill>
                <a:srgbClr val="2ABD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nuxt3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框架，了解前端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ssr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渲染，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为开发平台活动做技术支持</a:t>
            </a:r>
            <a:endParaRPr lang="en-US" altLang="zh-CN" sz="3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632381" y="4858633"/>
            <a:ext cx="3435556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C4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业务拓展</a:t>
            </a:r>
            <a:endParaRPr lang="en-US" altLang="zh-CN" sz="2000" dirty="0">
              <a:solidFill>
                <a:srgbClr val="4C4B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熟悉前端不同业务需求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多与其他部门沟通协作，熟知不同部门的业务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120421" y="5674843"/>
            <a:ext cx="172354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C4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前端错误上报</a:t>
            </a:r>
            <a:endParaRPr lang="en-US" altLang="zh-CN" sz="2000" dirty="0">
              <a:solidFill>
                <a:srgbClr val="4C4B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接入平台工程</a:t>
            </a:r>
            <a:endParaRPr lang="en-US" altLang="zh-CN" sz="3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333909" y="2703934"/>
            <a:ext cx="1552028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ABD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2000" dirty="0">
                <a:solidFill>
                  <a:srgbClr val="2ABD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测试系统</a:t>
            </a:r>
            <a:endParaRPr lang="en-US" altLang="zh-CN" sz="2000" dirty="0">
              <a:solidFill>
                <a:srgbClr val="2ABD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可视化编辑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功能优化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56875" y="982613"/>
            <a:ext cx="1431755" cy="4586397"/>
          </a:xfrm>
          <a:custGeom>
            <a:avLst/>
            <a:gdLst>
              <a:gd name="connsiteX0" fmla="*/ 1431755 w 1431755"/>
              <a:gd name="connsiteY0" fmla="*/ 0 h 4586397"/>
              <a:gd name="connsiteX1" fmla="*/ 1431755 w 1431755"/>
              <a:gd name="connsiteY1" fmla="*/ 3629437 h 4586397"/>
              <a:gd name="connsiteX2" fmla="*/ 0 w 1431755"/>
              <a:gd name="connsiteY2" fmla="*/ 4586397 h 4586397"/>
              <a:gd name="connsiteX3" fmla="*/ 0 w 1431755"/>
              <a:gd name="connsiteY3" fmla="*/ 956959 h 458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1755" h="4586397">
                <a:moveTo>
                  <a:pt x="1431755" y="0"/>
                </a:moveTo>
                <a:lnTo>
                  <a:pt x="1431755" y="3629437"/>
                </a:lnTo>
                <a:lnTo>
                  <a:pt x="0" y="4586397"/>
                </a:lnTo>
                <a:lnTo>
                  <a:pt x="0" y="956959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484446" y="2008191"/>
            <a:ext cx="1431755" cy="4542409"/>
          </a:xfrm>
          <a:custGeom>
            <a:avLst/>
            <a:gdLst>
              <a:gd name="connsiteX0" fmla="*/ 1431755 w 1431755"/>
              <a:gd name="connsiteY0" fmla="*/ 0 h 4542409"/>
              <a:gd name="connsiteX1" fmla="*/ 1431755 w 1431755"/>
              <a:gd name="connsiteY1" fmla="*/ 3585450 h 4542409"/>
              <a:gd name="connsiteX2" fmla="*/ 0 w 1431755"/>
              <a:gd name="connsiteY2" fmla="*/ 4542409 h 4542409"/>
              <a:gd name="connsiteX3" fmla="*/ 0 w 1431755"/>
              <a:gd name="connsiteY3" fmla="*/ 956959 h 454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1755" h="4542409">
                <a:moveTo>
                  <a:pt x="1431755" y="0"/>
                </a:moveTo>
                <a:lnTo>
                  <a:pt x="1431755" y="3585450"/>
                </a:lnTo>
                <a:lnTo>
                  <a:pt x="0" y="4542409"/>
                </a:lnTo>
                <a:lnTo>
                  <a:pt x="0" y="956959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484446" y="609600"/>
            <a:ext cx="8931699" cy="5927145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682327" y="3939251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8800" dirty="0">
                <a:solidFill>
                  <a:srgbClr val="4C4B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感谢聆听</a:t>
            </a:r>
            <a:endParaRPr lang="en-US" altLang="zh-CN" sz="8800" dirty="0">
              <a:solidFill>
                <a:srgbClr val="4C4B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914501" y="-13598"/>
            <a:ext cx="1431755" cy="4537578"/>
          </a:xfrm>
          <a:custGeom>
            <a:avLst/>
            <a:gdLst>
              <a:gd name="connsiteX0" fmla="*/ 0 w 1431755"/>
              <a:gd name="connsiteY0" fmla="*/ 0 h 4537578"/>
              <a:gd name="connsiteX1" fmla="*/ 1431755 w 1431755"/>
              <a:gd name="connsiteY1" fmla="*/ 0 h 4537578"/>
              <a:gd name="connsiteX2" fmla="*/ 1431755 w 1431755"/>
              <a:gd name="connsiteY2" fmla="*/ 2326304 h 4537578"/>
              <a:gd name="connsiteX3" fmla="*/ 1431755 w 1431755"/>
              <a:gd name="connsiteY3" fmla="*/ 3580618 h 4537578"/>
              <a:gd name="connsiteX4" fmla="*/ 0 w 1431755"/>
              <a:gd name="connsiteY4" fmla="*/ 4537578 h 4537578"/>
              <a:gd name="connsiteX5" fmla="*/ 0 w 1431755"/>
              <a:gd name="connsiteY5" fmla="*/ 3283264 h 4537578"/>
              <a:gd name="connsiteX6" fmla="*/ 0 w 1431755"/>
              <a:gd name="connsiteY6" fmla="*/ 908140 h 453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1755" h="4537578">
                <a:moveTo>
                  <a:pt x="0" y="0"/>
                </a:moveTo>
                <a:lnTo>
                  <a:pt x="1431755" y="0"/>
                </a:lnTo>
                <a:lnTo>
                  <a:pt x="1431755" y="2326304"/>
                </a:lnTo>
                <a:lnTo>
                  <a:pt x="1431755" y="3580618"/>
                </a:lnTo>
                <a:lnTo>
                  <a:pt x="0" y="4537578"/>
                </a:lnTo>
                <a:lnTo>
                  <a:pt x="0" y="3283264"/>
                </a:lnTo>
                <a:lnTo>
                  <a:pt x="0" y="908140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>
            <a:spLocks noChangeArrowheads="1"/>
          </p:cNvSpPr>
          <p:nvPr/>
        </p:nvSpPr>
        <p:spPr bwMode="auto">
          <a:xfrm flipH="1" flipV="1">
            <a:off x="4670425" y="3019425"/>
            <a:ext cx="7521575" cy="1679575"/>
          </a:xfrm>
          <a:custGeom>
            <a:avLst/>
            <a:gdLst>
              <a:gd name="T0" fmla="*/ 7001022 w 7521532"/>
              <a:gd name="T1" fmla="*/ 1678742 h 1678742"/>
              <a:gd name="T2" fmla="*/ 0 w 7521532"/>
              <a:gd name="T3" fmla="*/ 1678742 h 1678742"/>
              <a:gd name="T4" fmla="*/ 0 w 7521532"/>
              <a:gd name="T5" fmla="*/ 2345 h 1678742"/>
              <a:gd name="T6" fmla="*/ 520510 w 7521532"/>
              <a:gd name="T7" fmla="*/ 2345 h 1678742"/>
              <a:gd name="T8" fmla="*/ 520510 w 7521532"/>
              <a:gd name="T9" fmla="*/ 0 h 1678742"/>
              <a:gd name="T10" fmla="*/ 5982046 w 7521532"/>
              <a:gd name="T11" fmla="*/ 0 h 1678742"/>
              <a:gd name="T12" fmla="*/ 7521532 w 7521532"/>
              <a:gd name="T13" fmla="*/ 1676397 h 1678742"/>
              <a:gd name="T14" fmla="*/ 6998869 w 7521532"/>
              <a:gd name="T15" fmla="*/ 1676397 h 16787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521532"/>
              <a:gd name="T25" fmla="*/ 0 h 1678742"/>
              <a:gd name="T26" fmla="*/ 7521532 w 7521532"/>
              <a:gd name="T27" fmla="*/ 1678742 h 167874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521532" h="1678742">
                <a:moveTo>
                  <a:pt x="7001022" y="1678742"/>
                </a:moveTo>
                <a:lnTo>
                  <a:pt x="0" y="1678742"/>
                </a:lnTo>
                <a:lnTo>
                  <a:pt x="0" y="2345"/>
                </a:lnTo>
                <a:lnTo>
                  <a:pt x="520510" y="2345"/>
                </a:lnTo>
                <a:lnTo>
                  <a:pt x="520510" y="0"/>
                </a:lnTo>
                <a:lnTo>
                  <a:pt x="5982046" y="0"/>
                </a:lnTo>
                <a:lnTo>
                  <a:pt x="7521532" y="1676397"/>
                </a:lnTo>
                <a:lnTo>
                  <a:pt x="6998869" y="1676397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直接连接符 7"/>
          <p:cNvSpPr>
            <a:spLocks noChangeShapeType="1"/>
          </p:cNvSpPr>
          <p:nvPr/>
        </p:nvSpPr>
        <p:spPr bwMode="auto">
          <a:xfrm>
            <a:off x="5359400" y="3746500"/>
            <a:ext cx="2279650" cy="2570163"/>
          </a:xfrm>
          <a:prstGeom prst="line">
            <a:avLst/>
          </a:prstGeom>
          <a:noFill/>
          <a:ln w="12700" cap="flat" cmpd="sng">
            <a:solidFill>
              <a:srgbClr val="2ABDC7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12"/>
          <p:cNvSpPr>
            <a:spLocks noChangeShapeType="1"/>
          </p:cNvSpPr>
          <p:nvPr/>
        </p:nvSpPr>
        <p:spPr bwMode="auto">
          <a:xfrm>
            <a:off x="2558957" y="639763"/>
            <a:ext cx="2279650" cy="2570162"/>
          </a:xfrm>
          <a:prstGeom prst="line">
            <a:avLst/>
          </a:prstGeom>
          <a:noFill/>
          <a:ln w="12700" cap="flat" cmpd="sng">
            <a:solidFill>
              <a:srgbClr val="4C4B5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任意多边形 16"/>
          <p:cNvSpPr>
            <a:spLocks noChangeArrowheads="1"/>
          </p:cNvSpPr>
          <p:nvPr/>
        </p:nvSpPr>
        <p:spPr bwMode="auto">
          <a:xfrm flipH="1" flipV="1">
            <a:off x="0" y="1995488"/>
            <a:ext cx="5022850" cy="1450975"/>
          </a:xfrm>
          <a:custGeom>
            <a:avLst/>
            <a:gdLst>
              <a:gd name="T0" fmla="*/ 5022162 w 5022162"/>
              <a:gd name="T1" fmla="*/ 1451317 h 1451317"/>
              <a:gd name="T2" fmla="*/ 4979958 w 5022162"/>
              <a:gd name="T3" fmla="*/ 1451317 h 1451317"/>
              <a:gd name="T4" fmla="*/ 1663634 w 5022162"/>
              <a:gd name="T5" fmla="*/ 1451317 h 1451317"/>
              <a:gd name="T6" fmla="*/ 1255668 w 5022162"/>
              <a:gd name="T7" fmla="*/ 1451317 h 1451317"/>
              <a:gd name="T8" fmla="*/ 0 w 5022162"/>
              <a:gd name="T9" fmla="*/ 15123 h 1451317"/>
              <a:gd name="T10" fmla="*/ 0 w 5022162"/>
              <a:gd name="T11" fmla="*/ 0 h 1451317"/>
              <a:gd name="T12" fmla="*/ 407966 w 5022162"/>
              <a:gd name="T13" fmla="*/ 0 h 1451317"/>
              <a:gd name="T14" fmla="*/ 4979958 w 5022162"/>
              <a:gd name="T15" fmla="*/ 0 h 1451317"/>
              <a:gd name="T16" fmla="*/ 5022162 w 5022162"/>
              <a:gd name="T17" fmla="*/ 0 h 14513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022162"/>
              <a:gd name="T28" fmla="*/ 0 h 1451317"/>
              <a:gd name="T29" fmla="*/ 5022162 w 5022162"/>
              <a:gd name="T30" fmla="*/ 1451317 h 14513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022162" h="1451317">
                <a:moveTo>
                  <a:pt x="5022162" y="1451317"/>
                </a:moveTo>
                <a:lnTo>
                  <a:pt x="4979958" y="1451317"/>
                </a:lnTo>
                <a:lnTo>
                  <a:pt x="1663634" y="1451317"/>
                </a:lnTo>
                <a:lnTo>
                  <a:pt x="1255668" y="1451317"/>
                </a:lnTo>
                <a:lnTo>
                  <a:pt x="0" y="15123"/>
                </a:lnTo>
                <a:lnTo>
                  <a:pt x="0" y="0"/>
                </a:lnTo>
                <a:lnTo>
                  <a:pt x="407966" y="0"/>
                </a:lnTo>
                <a:lnTo>
                  <a:pt x="4979958" y="0"/>
                </a:lnTo>
                <a:lnTo>
                  <a:pt x="5022162" y="0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文本框 17"/>
          <p:cNvSpPr>
            <a:spLocks noChangeArrowheads="1"/>
          </p:cNvSpPr>
          <p:nvPr/>
        </p:nvSpPr>
        <p:spPr bwMode="auto">
          <a:xfrm>
            <a:off x="467615" y="2150884"/>
            <a:ext cx="32143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Agency FB" panose="020B0503020202020204" pitchFamily="34" charset="0"/>
                <a:sym typeface="Impact" panose="020B0806030902050204" pitchFamily="34" charset="0"/>
              </a:rPr>
              <a:t>PART    01</a:t>
            </a:r>
            <a:endParaRPr lang="en-US" sz="6000" b="1" dirty="0">
              <a:solidFill>
                <a:srgbClr val="FFFFFF"/>
              </a:solidFill>
              <a:latin typeface="Agency FB" panose="020B0503020202020204" pitchFamily="34" charset="0"/>
              <a:sym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76161" y="318176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494411" y="169814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工作总结</a:t>
            </a:r>
          </a:p>
        </p:txBody>
      </p:sp>
      <p:grpSp>
        <p:nvGrpSpPr>
          <p:cNvPr id="9" name="组合 8" descr="e7d195523061f1c0deeec63e560781cfd59afb0ea006f2a87ABB68BF51EA6619813959095094C18C62A12F549504892A4AAA8C1554C6663626E05CA27F281A14E6983772AFC3FB97135759321DEA3D704CB8FFD9D2544D2074061F3D878A4F24638415FA5D365B2AF4BEC5AD5F5BED89740C60608E45A0F8CE8EF0096094E663250F0E257FDFCC83"/>
          <p:cNvGrpSpPr/>
          <p:nvPr/>
        </p:nvGrpSpPr>
        <p:grpSpPr>
          <a:xfrm>
            <a:off x="4094679" y="1978418"/>
            <a:ext cx="3422899" cy="1008000"/>
            <a:chOff x="1482107" y="1790281"/>
            <a:chExt cx="3422899" cy="1008000"/>
          </a:xfrm>
        </p:grpSpPr>
        <p:sp>
          <p:nvSpPr>
            <p:cNvPr id="10" name="椭圆 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  <p:cNvSpPr>
              <a:spLocks noChangeAspect="1"/>
            </p:cNvSpPr>
            <p:nvPr/>
          </p:nvSpPr>
          <p:spPr>
            <a:xfrm>
              <a:off x="1482107" y="1790281"/>
              <a:ext cx="1008000" cy="10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/>
            </a:p>
          </p:txBody>
        </p:sp>
        <p:sp>
          <p:nvSpPr>
            <p:cNvPr id="11" name="椭圆 10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  <p:cNvSpPr>
              <a:spLocks noChangeAspect="1"/>
            </p:cNvSpPr>
            <p:nvPr/>
          </p:nvSpPr>
          <p:spPr>
            <a:xfrm>
              <a:off x="3883318" y="1790281"/>
              <a:ext cx="1008000" cy="10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/>
            </a:p>
          </p:txBody>
        </p:sp>
        <p:sp>
          <p:nvSpPr>
            <p:cNvPr id="12" name="任意多边形 11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  <p:cNvSpPr>
              <a:spLocks noChangeAspect="1"/>
            </p:cNvSpPr>
            <p:nvPr/>
          </p:nvSpPr>
          <p:spPr>
            <a:xfrm>
              <a:off x="1482107" y="1968672"/>
              <a:ext cx="3422899" cy="671046"/>
            </a:xfrm>
            <a:custGeom>
              <a:avLst/>
              <a:gdLst>
                <a:gd name="connsiteX0" fmla="*/ 460993 w 3422899"/>
                <a:gd name="connsiteY0" fmla="*/ 0 h 671046"/>
                <a:gd name="connsiteX1" fmla="*/ 2537126 w 3422899"/>
                <a:gd name="connsiteY1" fmla="*/ 0 h 671046"/>
                <a:gd name="connsiteX2" fmla="*/ 2861293 w 3422899"/>
                <a:gd name="connsiteY2" fmla="*/ 0 h 671046"/>
                <a:gd name="connsiteX3" fmla="*/ 3300672 w 3422899"/>
                <a:gd name="connsiteY3" fmla="*/ 0 h 671046"/>
                <a:gd name="connsiteX4" fmla="*/ 3336824 w 3422899"/>
                <a:gd name="connsiteY4" fmla="*/ 43817 h 671046"/>
                <a:gd name="connsiteX5" fmla="*/ 3422899 w 3422899"/>
                <a:gd name="connsiteY5" fmla="*/ 325608 h 671046"/>
                <a:gd name="connsiteX6" fmla="*/ 3336824 w 3422899"/>
                <a:gd name="connsiteY6" fmla="*/ 607400 h 671046"/>
                <a:gd name="connsiteX7" fmla="*/ 3284312 w 3422899"/>
                <a:gd name="connsiteY7" fmla="*/ 671045 h 671046"/>
                <a:gd name="connsiteX8" fmla="*/ 2861293 w 3422899"/>
                <a:gd name="connsiteY8" fmla="*/ 671045 h 671046"/>
                <a:gd name="connsiteX9" fmla="*/ 2553487 w 3422899"/>
                <a:gd name="connsiteY9" fmla="*/ 671045 h 671046"/>
                <a:gd name="connsiteX10" fmla="*/ 869414 w 3422899"/>
                <a:gd name="connsiteY10" fmla="*/ 671045 h 671046"/>
                <a:gd name="connsiteX11" fmla="*/ 869413 w 3422899"/>
                <a:gd name="connsiteY11" fmla="*/ 671046 h 671046"/>
                <a:gd name="connsiteX12" fmla="*/ 138588 w 3422899"/>
                <a:gd name="connsiteY12" fmla="*/ 671046 h 671046"/>
                <a:gd name="connsiteX13" fmla="*/ 86075 w 3422899"/>
                <a:gd name="connsiteY13" fmla="*/ 607401 h 671046"/>
                <a:gd name="connsiteX14" fmla="*/ 0 w 3422899"/>
                <a:gd name="connsiteY14" fmla="*/ 325609 h 671046"/>
                <a:gd name="connsiteX15" fmla="*/ 86075 w 3422899"/>
                <a:gd name="connsiteY15" fmla="*/ 43818 h 671046"/>
                <a:gd name="connsiteX16" fmla="*/ 122227 w 3422899"/>
                <a:gd name="connsiteY16" fmla="*/ 1 h 671046"/>
                <a:gd name="connsiteX17" fmla="*/ 460993 w 3422899"/>
                <a:gd name="connsiteY17" fmla="*/ 1 h 67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22899" h="671046">
                  <a:moveTo>
                    <a:pt x="460993" y="0"/>
                  </a:moveTo>
                  <a:lnTo>
                    <a:pt x="2537126" y="0"/>
                  </a:lnTo>
                  <a:lnTo>
                    <a:pt x="2861293" y="0"/>
                  </a:lnTo>
                  <a:lnTo>
                    <a:pt x="3300672" y="0"/>
                  </a:lnTo>
                  <a:lnTo>
                    <a:pt x="3336824" y="43817"/>
                  </a:lnTo>
                  <a:cubicBezTo>
                    <a:pt x="3391167" y="124256"/>
                    <a:pt x="3422899" y="221226"/>
                    <a:pt x="3422899" y="325608"/>
                  </a:cubicBezTo>
                  <a:cubicBezTo>
                    <a:pt x="3422899" y="429990"/>
                    <a:pt x="3391167" y="526961"/>
                    <a:pt x="3336824" y="607400"/>
                  </a:cubicBezTo>
                  <a:lnTo>
                    <a:pt x="3284312" y="671045"/>
                  </a:lnTo>
                  <a:lnTo>
                    <a:pt x="2861293" y="671045"/>
                  </a:lnTo>
                  <a:lnTo>
                    <a:pt x="2553487" y="671045"/>
                  </a:lnTo>
                  <a:lnTo>
                    <a:pt x="869414" y="671045"/>
                  </a:lnTo>
                  <a:lnTo>
                    <a:pt x="869413" y="671046"/>
                  </a:lnTo>
                  <a:lnTo>
                    <a:pt x="138588" y="671046"/>
                  </a:lnTo>
                  <a:lnTo>
                    <a:pt x="86075" y="607401"/>
                  </a:lnTo>
                  <a:cubicBezTo>
                    <a:pt x="31732" y="526962"/>
                    <a:pt x="0" y="429991"/>
                    <a:pt x="0" y="325609"/>
                  </a:cubicBezTo>
                  <a:cubicBezTo>
                    <a:pt x="0" y="221227"/>
                    <a:pt x="31732" y="124257"/>
                    <a:pt x="86075" y="43818"/>
                  </a:cubicBezTo>
                  <a:lnTo>
                    <a:pt x="122227" y="1"/>
                  </a:lnTo>
                  <a:lnTo>
                    <a:pt x="460993" y="1"/>
                  </a:lnTo>
                  <a:close/>
                </a:path>
              </a:pathLst>
            </a:custGeom>
            <a:solidFill>
              <a:srgbClr val="2ABDC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/>
            </a:p>
          </p:txBody>
        </p:sp>
        <p:sp>
          <p:nvSpPr>
            <p:cNvPr id="13" name="文本框 12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  <p:cNvSpPr txBox="1"/>
            <p:nvPr/>
          </p:nvSpPr>
          <p:spPr>
            <a:xfrm>
              <a:off x="1581879" y="2001553"/>
              <a:ext cx="3258883" cy="52197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FEFEF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活动官网开发</a:t>
              </a:r>
            </a:p>
          </p:txBody>
        </p:sp>
      </p:grpSp>
      <p:grpSp>
        <p:nvGrpSpPr>
          <p:cNvPr id="14" name="组合 13" descr="e7d195523061f1c0deeec63e560781cfd59afb0ea006f2a87ABB68BF51EA6619813959095094C18C62A12F549504892A4AAA8C1554C6663626E05CA27F281A14E6983772AFC3FB97135759321DEA3D704CB8FFD9D2544D2074061F3D878A4F24638415FA5D365B2AF4BEC5AD5F5BED89740C60608E45A0F8CE8EF0096094E663250F0E257FDFCC83"/>
          <p:cNvGrpSpPr/>
          <p:nvPr/>
        </p:nvGrpSpPr>
        <p:grpSpPr>
          <a:xfrm>
            <a:off x="4094679" y="3669997"/>
            <a:ext cx="3422899" cy="1008000"/>
            <a:chOff x="1482107" y="3481860"/>
            <a:chExt cx="3422899" cy="1008000"/>
          </a:xfrm>
        </p:grpSpPr>
        <p:sp>
          <p:nvSpPr>
            <p:cNvPr id="15" name="椭圆 14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  <p:cNvSpPr>
              <a:spLocks noChangeAspect="1"/>
            </p:cNvSpPr>
            <p:nvPr/>
          </p:nvSpPr>
          <p:spPr>
            <a:xfrm>
              <a:off x="1482107" y="3481860"/>
              <a:ext cx="1008000" cy="10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/>
            </a:p>
          </p:txBody>
        </p:sp>
        <p:sp>
          <p:nvSpPr>
            <p:cNvPr id="16" name="椭圆 1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  <p:cNvSpPr>
              <a:spLocks noChangeAspect="1"/>
            </p:cNvSpPr>
            <p:nvPr/>
          </p:nvSpPr>
          <p:spPr>
            <a:xfrm>
              <a:off x="3883318" y="3481860"/>
              <a:ext cx="1008000" cy="10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/>
            </a:p>
          </p:txBody>
        </p:sp>
        <p:sp>
          <p:nvSpPr>
            <p:cNvPr id="17" name="任意多边形 16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  <p:cNvSpPr>
              <a:spLocks noChangeAspect="1"/>
            </p:cNvSpPr>
            <p:nvPr/>
          </p:nvSpPr>
          <p:spPr>
            <a:xfrm>
              <a:off x="1482107" y="3660251"/>
              <a:ext cx="3422899" cy="671046"/>
            </a:xfrm>
            <a:custGeom>
              <a:avLst/>
              <a:gdLst>
                <a:gd name="connsiteX0" fmla="*/ 460993 w 3422899"/>
                <a:gd name="connsiteY0" fmla="*/ 0 h 671046"/>
                <a:gd name="connsiteX1" fmla="*/ 2537126 w 3422899"/>
                <a:gd name="connsiteY1" fmla="*/ 0 h 671046"/>
                <a:gd name="connsiteX2" fmla="*/ 2861293 w 3422899"/>
                <a:gd name="connsiteY2" fmla="*/ 0 h 671046"/>
                <a:gd name="connsiteX3" fmla="*/ 3300672 w 3422899"/>
                <a:gd name="connsiteY3" fmla="*/ 0 h 671046"/>
                <a:gd name="connsiteX4" fmla="*/ 3336824 w 3422899"/>
                <a:gd name="connsiteY4" fmla="*/ 43817 h 671046"/>
                <a:gd name="connsiteX5" fmla="*/ 3422899 w 3422899"/>
                <a:gd name="connsiteY5" fmla="*/ 325608 h 671046"/>
                <a:gd name="connsiteX6" fmla="*/ 3336824 w 3422899"/>
                <a:gd name="connsiteY6" fmla="*/ 607400 h 671046"/>
                <a:gd name="connsiteX7" fmla="*/ 3284312 w 3422899"/>
                <a:gd name="connsiteY7" fmla="*/ 671045 h 671046"/>
                <a:gd name="connsiteX8" fmla="*/ 2861293 w 3422899"/>
                <a:gd name="connsiteY8" fmla="*/ 671045 h 671046"/>
                <a:gd name="connsiteX9" fmla="*/ 2553487 w 3422899"/>
                <a:gd name="connsiteY9" fmla="*/ 671045 h 671046"/>
                <a:gd name="connsiteX10" fmla="*/ 869414 w 3422899"/>
                <a:gd name="connsiteY10" fmla="*/ 671045 h 671046"/>
                <a:gd name="connsiteX11" fmla="*/ 869413 w 3422899"/>
                <a:gd name="connsiteY11" fmla="*/ 671046 h 671046"/>
                <a:gd name="connsiteX12" fmla="*/ 138588 w 3422899"/>
                <a:gd name="connsiteY12" fmla="*/ 671046 h 671046"/>
                <a:gd name="connsiteX13" fmla="*/ 86075 w 3422899"/>
                <a:gd name="connsiteY13" fmla="*/ 607401 h 671046"/>
                <a:gd name="connsiteX14" fmla="*/ 0 w 3422899"/>
                <a:gd name="connsiteY14" fmla="*/ 325609 h 671046"/>
                <a:gd name="connsiteX15" fmla="*/ 86075 w 3422899"/>
                <a:gd name="connsiteY15" fmla="*/ 43818 h 671046"/>
                <a:gd name="connsiteX16" fmla="*/ 122227 w 3422899"/>
                <a:gd name="connsiteY16" fmla="*/ 1 h 671046"/>
                <a:gd name="connsiteX17" fmla="*/ 460993 w 3422899"/>
                <a:gd name="connsiteY17" fmla="*/ 1 h 67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22899" h="671046">
                  <a:moveTo>
                    <a:pt x="460993" y="0"/>
                  </a:moveTo>
                  <a:lnTo>
                    <a:pt x="2537126" y="0"/>
                  </a:lnTo>
                  <a:lnTo>
                    <a:pt x="2861293" y="0"/>
                  </a:lnTo>
                  <a:lnTo>
                    <a:pt x="3300672" y="0"/>
                  </a:lnTo>
                  <a:lnTo>
                    <a:pt x="3336824" y="43817"/>
                  </a:lnTo>
                  <a:cubicBezTo>
                    <a:pt x="3391167" y="124256"/>
                    <a:pt x="3422899" y="221226"/>
                    <a:pt x="3422899" y="325608"/>
                  </a:cubicBezTo>
                  <a:cubicBezTo>
                    <a:pt x="3422899" y="429990"/>
                    <a:pt x="3391167" y="526961"/>
                    <a:pt x="3336824" y="607400"/>
                  </a:cubicBezTo>
                  <a:lnTo>
                    <a:pt x="3284312" y="671045"/>
                  </a:lnTo>
                  <a:lnTo>
                    <a:pt x="2861293" y="671045"/>
                  </a:lnTo>
                  <a:lnTo>
                    <a:pt x="2553487" y="671045"/>
                  </a:lnTo>
                  <a:lnTo>
                    <a:pt x="869414" y="671045"/>
                  </a:lnTo>
                  <a:lnTo>
                    <a:pt x="869413" y="671046"/>
                  </a:lnTo>
                  <a:lnTo>
                    <a:pt x="138588" y="671046"/>
                  </a:lnTo>
                  <a:lnTo>
                    <a:pt x="86075" y="607401"/>
                  </a:lnTo>
                  <a:cubicBezTo>
                    <a:pt x="31732" y="526962"/>
                    <a:pt x="0" y="429991"/>
                    <a:pt x="0" y="325609"/>
                  </a:cubicBezTo>
                  <a:cubicBezTo>
                    <a:pt x="0" y="221227"/>
                    <a:pt x="31732" y="124257"/>
                    <a:pt x="86075" y="43818"/>
                  </a:cubicBezTo>
                  <a:lnTo>
                    <a:pt x="122227" y="1"/>
                  </a:lnTo>
                  <a:lnTo>
                    <a:pt x="460993" y="1"/>
                  </a:lnTo>
                  <a:close/>
                </a:path>
              </a:pathLst>
            </a:custGeom>
            <a:solidFill>
              <a:srgbClr val="4C4B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/>
            </a:p>
          </p:txBody>
        </p:sp>
        <p:sp>
          <p:nvSpPr>
            <p:cNvPr id="18" name="文本框 17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  <p:cNvSpPr txBox="1"/>
            <p:nvPr/>
          </p:nvSpPr>
          <p:spPr>
            <a:xfrm>
              <a:off x="1623596" y="3724250"/>
              <a:ext cx="3234525" cy="52197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EFEF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AB</a:t>
              </a:r>
              <a:r>
                <a:rPr lang="zh-CN" altLang="en-US" sz="2800" b="1" dirty="0">
                  <a:solidFill>
                    <a:srgbClr val="FEFEF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测试系统</a:t>
              </a:r>
              <a:endParaRPr lang="zh-CN" altLang="en-US" sz="2000" b="1" dirty="0">
                <a:solidFill>
                  <a:srgbClr val="FEFEFE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9" name="组合 18" descr="e7d195523061f1c0deeec63e560781cfd59afb0ea006f2a87ABB68BF51EA6619813959095094C18C62A12F549504892A4AAA8C1554C6663626E05CA27F281A14E6983772AFC3FB97135759321DEA3D704CB8FFD9D2544D2074061F3D878A4F24638415FA5D365B2AF4BEC5AD5F5BED89740C60608E45A0F8CE8EF0096094E663250F0E257FDFCC83"/>
          <p:cNvGrpSpPr/>
          <p:nvPr/>
        </p:nvGrpSpPr>
        <p:grpSpPr>
          <a:xfrm>
            <a:off x="4094679" y="5380206"/>
            <a:ext cx="3422899" cy="1008000"/>
            <a:chOff x="1482107" y="5192069"/>
            <a:chExt cx="3422899" cy="1008000"/>
          </a:xfrm>
        </p:grpSpPr>
        <p:sp>
          <p:nvSpPr>
            <p:cNvPr id="20" name="椭圆 1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  <p:cNvSpPr>
              <a:spLocks noChangeAspect="1"/>
            </p:cNvSpPr>
            <p:nvPr/>
          </p:nvSpPr>
          <p:spPr>
            <a:xfrm>
              <a:off x="1482107" y="5192069"/>
              <a:ext cx="1008000" cy="10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/>
            </a:p>
          </p:txBody>
        </p:sp>
        <p:sp>
          <p:nvSpPr>
            <p:cNvPr id="21" name="椭圆 20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  <p:cNvSpPr>
              <a:spLocks noChangeAspect="1"/>
            </p:cNvSpPr>
            <p:nvPr/>
          </p:nvSpPr>
          <p:spPr>
            <a:xfrm>
              <a:off x="3883318" y="5192069"/>
              <a:ext cx="1008000" cy="10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/>
            </a:p>
          </p:txBody>
        </p:sp>
        <p:sp>
          <p:nvSpPr>
            <p:cNvPr id="22" name="任意多边形 21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  <p:cNvSpPr>
              <a:spLocks noChangeAspect="1"/>
            </p:cNvSpPr>
            <p:nvPr/>
          </p:nvSpPr>
          <p:spPr>
            <a:xfrm>
              <a:off x="1482107" y="5370460"/>
              <a:ext cx="3422899" cy="671046"/>
            </a:xfrm>
            <a:custGeom>
              <a:avLst/>
              <a:gdLst>
                <a:gd name="connsiteX0" fmla="*/ 460993 w 3422899"/>
                <a:gd name="connsiteY0" fmla="*/ 0 h 671046"/>
                <a:gd name="connsiteX1" fmla="*/ 2537126 w 3422899"/>
                <a:gd name="connsiteY1" fmla="*/ 0 h 671046"/>
                <a:gd name="connsiteX2" fmla="*/ 2861293 w 3422899"/>
                <a:gd name="connsiteY2" fmla="*/ 0 h 671046"/>
                <a:gd name="connsiteX3" fmla="*/ 3300672 w 3422899"/>
                <a:gd name="connsiteY3" fmla="*/ 0 h 671046"/>
                <a:gd name="connsiteX4" fmla="*/ 3336824 w 3422899"/>
                <a:gd name="connsiteY4" fmla="*/ 43817 h 671046"/>
                <a:gd name="connsiteX5" fmla="*/ 3422899 w 3422899"/>
                <a:gd name="connsiteY5" fmla="*/ 325608 h 671046"/>
                <a:gd name="connsiteX6" fmla="*/ 3336824 w 3422899"/>
                <a:gd name="connsiteY6" fmla="*/ 607400 h 671046"/>
                <a:gd name="connsiteX7" fmla="*/ 3284312 w 3422899"/>
                <a:gd name="connsiteY7" fmla="*/ 671045 h 671046"/>
                <a:gd name="connsiteX8" fmla="*/ 2861293 w 3422899"/>
                <a:gd name="connsiteY8" fmla="*/ 671045 h 671046"/>
                <a:gd name="connsiteX9" fmla="*/ 2553487 w 3422899"/>
                <a:gd name="connsiteY9" fmla="*/ 671045 h 671046"/>
                <a:gd name="connsiteX10" fmla="*/ 869414 w 3422899"/>
                <a:gd name="connsiteY10" fmla="*/ 671045 h 671046"/>
                <a:gd name="connsiteX11" fmla="*/ 869413 w 3422899"/>
                <a:gd name="connsiteY11" fmla="*/ 671046 h 671046"/>
                <a:gd name="connsiteX12" fmla="*/ 138588 w 3422899"/>
                <a:gd name="connsiteY12" fmla="*/ 671046 h 671046"/>
                <a:gd name="connsiteX13" fmla="*/ 86075 w 3422899"/>
                <a:gd name="connsiteY13" fmla="*/ 607401 h 671046"/>
                <a:gd name="connsiteX14" fmla="*/ 0 w 3422899"/>
                <a:gd name="connsiteY14" fmla="*/ 325609 h 671046"/>
                <a:gd name="connsiteX15" fmla="*/ 86075 w 3422899"/>
                <a:gd name="connsiteY15" fmla="*/ 43818 h 671046"/>
                <a:gd name="connsiteX16" fmla="*/ 122227 w 3422899"/>
                <a:gd name="connsiteY16" fmla="*/ 1 h 671046"/>
                <a:gd name="connsiteX17" fmla="*/ 460993 w 3422899"/>
                <a:gd name="connsiteY17" fmla="*/ 1 h 67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22899" h="671046">
                  <a:moveTo>
                    <a:pt x="460993" y="0"/>
                  </a:moveTo>
                  <a:lnTo>
                    <a:pt x="2537126" y="0"/>
                  </a:lnTo>
                  <a:lnTo>
                    <a:pt x="2861293" y="0"/>
                  </a:lnTo>
                  <a:lnTo>
                    <a:pt x="3300672" y="0"/>
                  </a:lnTo>
                  <a:lnTo>
                    <a:pt x="3336824" y="43817"/>
                  </a:lnTo>
                  <a:cubicBezTo>
                    <a:pt x="3391167" y="124256"/>
                    <a:pt x="3422899" y="221226"/>
                    <a:pt x="3422899" y="325608"/>
                  </a:cubicBezTo>
                  <a:cubicBezTo>
                    <a:pt x="3422899" y="429990"/>
                    <a:pt x="3391167" y="526961"/>
                    <a:pt x="3336824" y="607400"/>
                  </a:cubicBezTo>
                  <a:lnTo>
                    <a:pt x="3284312" y="671045"/>
                  </a:lnTo>
                  <a:lnTo>
                    <a:pt x="2861293" y="671045"/>
                  </a:lnTo>
                  <a:lnTo>
                    <a:pt x="2553487" y="671045"/>
                  </a:lnTo>
                  <a:lnTo>
                    <a:pt x="869414" y="671045"/>
                  </a:lnTo>
                  <a:lnTo>
                    <a:pt x="869413" y="671046"/>
                  </a:lnTo>
                  <a:lnTo>
                    <a:pt x="138588" y="671046"/>
                  </a:lnTo>
                  <a:lnTo>
                    <a:pt x="86075" y="607401"/>
                  </a:lnTo>
                  <a:cubicBezTo>
                    <a:pt x="31732" y="526962"/>
                    <a:pt x="0" y="429991"/>
                    <a:pt x="0" y="325609"/>
                  </a:cubicBezTo>
                  <a:cubicBezTo>
                    <a:pt x="0" y="221227"/>
                    <a:pt x="31732" y="124257"/>
                    <a:pt x="86075" y="43818"/>
                  </a:cubicBezTo>
                  <a:lnTo>
                    <a:pt x="122227" y="1"/>
                  </a:lnTo>
                  <a:lnTo>
                    <a:pt x="460993" y="1"/>
                  </a:lnTo>
                  <a:close/>
                </a:path>
              </a:pathLst>
            </a:custGeom>
            <a:solidFill>
              <a:srgbClr val="2ABDC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/>
            </a:p>
          </p:txBody>
        </p:sp>
        <p:sp>
          <p:nvSpPr>
            <p:cNvPr id="23" name="文本框 22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  <p:cNvSpPr txBox="1"/>
            <p:nvPr/>
          </p:nvSpPr>
          <p:spPr>
            <a:xfrm>
              <a:off x="1614058" y="5444373"/>
              <a:ext cx="3244063" cy="52197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错误上报系统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87318" y="169814"/>
            <a:ext cx="3579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活动官网开发</a:t>
            </a:r>
          </a:p>
        </p:txBody>
      </p:sp>
      <p:sp>
        <p:nvSpPr>
          <p:cNvPr id="28" name="燕尾形 1">
            <a:extLst>
              <a:ext uri="{FF2B5EF4-FFF2-40B4-BE49-F238E27FC236}">
                <a16:creationId xmlns:a16="http://schemas.microsoft.com/office/drawing/2014/main" id="{9798BEE2-673C-A60A-6392-48E4D40D4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59" y="2873663"/>
            <a:ext cx="2447925" cy="2519363"/>
          </a:xfrm>
          <a:prstGeom prst="chevron">
            <a:avLst>
              <a:gd name="adj" fmla="val 32167"/>
            </a:avLst>
          </a:prstGeom>
          <a:solidFill>
            <a:srgbClr val="2ABDC7"/>
          </a:solidFill>
          <a:ln w="3175" algn="ctr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燕尾形 8">
            <a:extLst>
              <a:ext uri="{FF2B5EF4-FFF2-40B4-BE49-F238E27FC236}">
                <a16:creationId xmlns:a16="http://schemas.microsoft.com/office/drawing/2014/main" id="{62BC3737-C6D3-0A27-F370-6CE68FDD5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159" y="3376901"/>
            <a:ext cx="1006475" cy="1512887"/>
          </a:xfrm>
          <a:prstGeom prst="chevron">
            <a:avLst>
              <a:gd name="adj" fmla="val 50000"/>
            </a:avLst>
          </a:prstGeom>
          <a:noFill/>
          <a:ln w="31750" algn="ctr">
            <a:solidFill>
              <a:srgbClr val="2ABDC7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圆角矩形 19">
            <a:extLst>
              <a:ext uri="{FF2B5EF4-FFF2-40B4-BE49-F238E27FC236}">
                <a16:creationId xmlns:a16="http://schemas.microsoft.com/office/drawing/2014/main" id="{A259F882-2F69-2CEB-7AF6-816172286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847" y="1830676"/>
            <a:ext cx="5133975" cy="1296987"/>
          </a:xfrm>
          <a:prstGeom prst="roundRect">
            <a:avLst>
              <a:gd name="adj" fmla="val 0"/>
            </a:avLst>
          </a:prstGeom>
          <a:solidFill>
            <a:srgbClr val="4C4B50">
              <a:alpha val="30000"/>
            </a:srgbClr>
          </a:solidFill>
          <a:ln w="25400" algn="ctr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3F5E4FCD-CC17-A7DF-7849-4AEC5FE1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367" y="2030134"/>
            <a:ext cx="3887787" cy="385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活动需求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圆角矩形 11">
            <a:extLst>
              <a:ext uri="{FF2B5EF4-FFF2-40B4-BE49-F238E27FC236}">
                <a16:creationId xmlns:a16="http://schemas.microsoft.com/office/drawing/2014/main" id="{150C2FC8-DD05-CB48-20A5-C25BEEBBA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847" y="3630901"/>
            <a:ext cx="5133975" cy="1296987"/>
          </a:xfrm>
          <a:prstGeom prst="roundRect">
            <a:avLst>
              <a:gd name="adj" fmla="val 0"/>
            </a:avLst>
          </a:prstGeom>
          <a:solidFill>
            <a:srgbClr val="2ABDC7">
              <a:alpha val="30000"/>
            </a:srgbClr>
          </a:solidFill>
          <a:ln w="25400" algn="ctr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A381ACB-4107-3A4E-1179-D509A9856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546" y="4009303"/>
            <a:ext cx="4486275" cy="385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活动需求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19">
            <a:extLst>
              <a:ext uri="{FF2B5EF4-FFF2-40B4-BE49-F238E27FC236}">
                <a16:creationId xmlns:a16="http://schemas.microsoft.com/office/drawing/2014/main" id="{18BA34E1-93BE-EA0C-28C7-507B9F046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847" y="5431126"/>
            <a:ext cx="5133975" cy="1296987"/>
          </a:xfrm>
          <a:prstGeom prst="roundRect">
            <a:avLst>
              <a:gd name="adj" fmla="val 0"/>
            </a:avLst>
          </a:prstGeom>
          <a:solidFill>
            <a:srgbClr val="4C4B50">
              <a:alpha val="30000"/>
            </a:srgbClr>
          </a:solidFill>
          <a:ln w="25400" algn="ctr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C1444366-64C7-5410-8F02-DDD0505ED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547" y="5689189"/>
            <a:ext cx="3887787" cy="385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活动需求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AutoShape 43">
            <a:extLst>
              <a:ext uri="{FF2B5EF4-FFF2-40B4-BE49-F238E27FC236}">
                <a16:creationId xmlns:a16="http://schemas.microsoft.com/office/drawing/2014/main" id="{14F9348B-17B3-02A9-1A79-DF3C7D15D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147" y="5070763"/>
            <a:ext cx="4676775" cy="504825"/>
          </a:xfrm>
          <a:prstGeom prst="hexagon">
            <a:avLst>
              <a:gd name="adj" fmla="val 0"/>
              <a:gd name="vf" fmla="val 115470"/>
            </a:avLst>
          </a:prstGeom>
          <a:solidFill>
            <a:srgbClr val="4C4B50"/>
          </a:solidFill>
          <a:ln w="25400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" name="Line 46">
            <a:extLst>
              <a:ext uri="{FF2B5EF4-FFF2-40B4-BE49-F238E27FC236}">
                <a16:creationId xmlns:a16="http://schemas.microsoft.com/office/drawing/2014/main" id="{7501791E-DDBB-CD0E-AFAA-A66254365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747" y="2406938"/>
            <a:ext cx="1800225" cy="1728788"/>
          </a:xfrm>
          <a:prstGeom prst="line">
            <a:avLst/>
          </a:prstGeom>
          <a:noFill/>
          <a:ln w="31750">
            <a:solidFill>
              <a:srgbClr val="3C2F5A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" name="Line 47">
            <a:extLst>
              <a:ext uri="{FF2B5EF4-FFF2-40B4-BE49-F238E27FC236}">
                <a16:creationId xmlns:a16="http://schemas.microsoft.com/office/drawing/2014/main" id="{046F89AA-E268-E5F5-169F-602BECB25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747" y="4135726"/>
            <a:ext cx="1800225" cy="1944687"/>
          </a:xfrm>
          <a:prstGeom prst="line">
            <a:avLst/>
          </a:prstGeom>
          <a:noFill/>
          <a:ln w="31750">
            <a:solidFill>
              <a:srgbClr val="3C2F5A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Line 48">
            <a:extLst>
              <a:ext uri="{FF2B5EF4-FFF2-40B4-BE49-F238E27FC236}">
                <a16:creationId xmlns:a16="http://schemas.microsoft.com/office/drawing/2014/main" id="{C8E0B425-4659-09A2-5316-9B9BF8F78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747" y="4135726"/>
            <a:ext cx="1800225" cy="0"/>
          </a:xfrm>
          <a:prstGeom prst="line">
            <a:avLst/>
          </a:prstGeom>
          <a:noFill/>
          <a:ln w="31750">
            <a:solidFill>
              <a:srgbClr val="3C2F5A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D6E431CB-780E-BBDC-4C69-F5910B924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966" y="4981296"/>
            <a:ext cx="2347427" cy="6052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prstClr val="white"/>
                </a:solidFill>
                <a:ea typeface="微软雅黑" panose="020B0503020204020204" pitchFamily="34" charset="-122"/>
              </a:rPr>
              <a:t>游戏</a:t>
            </a:r>
            <a:endParaRPr lang="zh-CN" altLang="zh-CN" sz="28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AutoShape 50">
            <a:extLst>
              <a:ext uri="{FF2B5EF4-FFF2-40B4-BE49-F238E27FC236}">
                <a16:creationId xmlns:a16="http://schemas.microsoft.com/office/drawing/2014/main" id="{030DFDB9-7AA2-D86C-925B-F81321A0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147" y="3270538"/>
            <a:ext cx="4676775" cy="504825"/>
          </a:xfrm>
          <a:prstGeom prst="hexagon">
            <a:avLst>
              <a:gd name="adj" fmla="val 0"/>
              <a:gd name="vf" fmla="val 115470"/>
            </a:avLst>
          </a:prstGeom>
          <a:solidFill>
            <a:srgbClr val="2ABDC7"/>
          </a:solidFill>
          <a:ln w="25400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TextBox 6">
            <a:extLst>
              <a:ext uri="{FF2B5EF4-FFF2-40B4-BE49-F238E27FC236}">
                <a16:creationId xmlns:a16="http://schemas.microsoft.com/office/drawing/2014/main" id="{BB447E78-2536-E88C-643E-55C6DCC59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967" y="3183823"/>
            <a:ext cx="2160588" cy="6052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prstClr val="white"/>
                </a:solidFill>
                <a:ea typeface="微软雅黑" panose="020B0503020204020204" pitchFamily="34" charset="-122"/>
              </a:rPr>
              <a:t>游戏</a:t>
            </a:r>
            <a:endParaRPr lang="zh-CN" altLang="zh-CN" sz="28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3" name="AutoShape 52">
            <a:extLst>
              <a:ext uri="{FF2B5EF4-FFF2-40B4-BE49-F238E27FC236}">
                <a16:creationId xmlns:a16="http://schemas.microsoft.com/office/drawing/2014/main" id="{8256E5A9-84BE-29F9-7545-1847E68E9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147" y="1471901"/>
            <a:ext cx="4676775" cy="504825"/>
          </a:xfrm>
          <a:prstGeom prst="hexagon">
            <a:avLst>
              <a:gd name="adj" fmla="val 0"/>
              <a:gd name="vf" fmla="val 115470"/>
            </a:avLst>
          </a:prstGeom>
          <a:solidFill>
            <a:srgbClr val="4C4B50"/>
          </a:solidFill>
          <a:ln w="25400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" name="TextBox 6">
            <a:extLst>
              <a:ext uri="{FF2B5EF4-FFF2-40B4-BE49-F238E27FC236}">
                <a16:creationId xmlns:a16="http://schemas.microsoft.com/office/drawing/2014/main" id="{DAA753F2-2E6D-88EE-16C7-0AA7F603E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967" y="1385186"/>
            <a:ext cx="2160588" cy="6052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prstClr val="white"/>
                </a:solidFill>
                <a:ea typeface="微软雅黑" panose="020B0503020204020204" pitchFamily="34" charset="-122"/>
              </a:rPr>
              <a:t>游戏</a:t>
            </a:r>
            <a:endParaRPr lang="zh-CN" altLang="zh-CN" sz="28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TextBox 6">
            <a:extLst>
              <a:ext uri="{FF2B5EF4-FFF2-40B4-BE49-F238E27FC236}">
                <a16:creationId xmlns:a16="http://schemas.microsoft.com/office/drawing/2014/main" id="{6F77DBD4-1D60-8DC1-B4E9-281E69E53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317" y="3668889"/>
            <a:ext cx="1152525" cy="6808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prstClr val="white"/>
                </a:solidFill>
                <a:ea typeface="微软雅黑" panose="020B0503020204020204" pitchFamily="34" charset="-122"/>
              </a:rPr>
              <a:t>数量</a:t>
            </a:r>
            <a:endParaRPr lang="zh-CN" altLang="zh-CN" sz="3200" b="1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52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463124" y="309844"/>
            <a:ext cx="3579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活动官网开发</a:t>
            </a:r>
          </a:p>
        </p:txBody>
      </p:sp>
      <p:sp>
        <p:nvSpPr>
          <p:cNvPr id="10" name="矩形 9"/>
          <p:cNvSpPr/>
          <p:nvPr/>
        </p:nvSpPr>
        <p:spPr>
          <a:xfrm>
            <a:off x="341863" y="1358348"/>
            <a:ext cx="117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动效</a:t>
            </a:r>
          </a:p>
        </p:txBody>
      </p:sp>
      <p:sp>
        <p:nvSpPr>
          <p:cNvPr id="12" name="椭圆 3"/>
          <p:cNvSpPr>
            <a:spLocks noChangeArrowheads="1"/>
          </p:cNvSpPr>
          <p:nvPr/>
        </p:nvSpPr>
        <p:spPr bwMode="auto">
          <a:xfrm>
            <a:off x="-141616" y="1362994"/>
            <a:ext cx="483479" cy="360040"/>
          </a:xfrm>
          <a:prstGeom prst="chevron">
            <a:avLst>
              <a:gd name="adj" fmla="val 34239"/>
            </a:avLst>
          </a:prstGeom>
          <a:solidFill>
            <a:srgbClr val="2ABDC7"/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95E57074-AA95-65BE-A79A-F2E013147BD5}"/>
              </a:ext>
            </a:extLst>
          </p:cNvPr>
          <p:cNvSpPr txBox="1"/>
          <p:nvPr/>
        </p:nvSpPr>
        <p:spPr bwMode="auto">
          <a:xfrm>
            <a:off x="495358" y="1862371"/>
            <a:ext cx="9893968" cy="1998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市面上方案：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Gif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：一般都比较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，比较小的噪点又过于明显，性能的性价比不高；只能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循环播放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，较为死板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Apng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：体积较小，兼容性相比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Gif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差点，只能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循环播放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，较为死板。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apng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Video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：有些浏览器或设备不支持自动播放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精灵图（序列帧）：图片提交大，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骨骼动画：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spine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DragonBones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（白鹭科技已倒闭，不再维护）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>
            <a:spLocks noChangeArrowheads="1"/>
          </p:cNvSpPr>
          <p:nvPr/>
        </p:nvSpPr>
        <p:spPr bwMode="auto">
          <a:xfrm flipH="1" flipV="1">
            <a:off x="4670425" y="3019425"/>
            <a:ext cx="7521575" cy="1679575"/>
          </a:xfrm>
          <a:custGeom>
            <a:avLst/>
            <a:gdLst>
              <a:gd name="T0" fmla="*/ 7001022 w 7521532"/>
              <a:gd name="T1" fmla="*/ 1678742 h 1678742"/>
              <a:gd name="T2" fmla="*/ 0 w 7521532"/>
              <a:gd name="T3" fmla="*/ 1678742 h 1678742"/>
              <a:gd name="T4" fmla="*/ 0 w 7521532"/>
              <a:gd name="T5" fmla="*/ 2345 h 1678742"/>
              <a:gd name="T6" fmla="*/ 520510 w 7521532"/>
              <a:gd name="T7" fmla="*/ 2345 h 1678742"/>
              <a:gd name="T8" fmla="*/ 520510 w 7521532"/>
              <a:gd name="T9" fmla="*/ 0 h 1678742"/>
              <a:gd name="T10" fmla="*/ 5982046 w 7521532"/>
              <a:gd name="T11" fmla="*/ 0 h 1678742"/>
              <a:gd name="T12" fmla="*/ 7521532 w 7521532"/>
              <a:gd name="T13" fmla="*/ 1676397 h 1678742"/>
              <a:gd name="T14" fmla="*/ 6998869 w 7521532"/>
              <a:gd name="T15" fmla="*/ 1676397 h 16787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521532"/>
              <a:gd name="T25" fmla="*/ 0 h 1678742"/>
              <a:gd name="T26" fmla="*/ 7521532 w 7521532"/>
              <a:gd name="T27" fmla="*/ 1678742 h 167874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521532" h="1678742">
                <a:moveTo>
                  <a:pt x="7001022" y="1678742"/>
                </a:moveTo>
                <a:lnTo>
                  <a:pt x="0" y="1678742"/>
                </a:lnTo>
                <a:lnTo>
                  <a:pt x="0" y="2345"/>
                </a:lnTo>
                <a:lnTo>
                  <a:pt x="520510" y="2345"/>
                </a:lnTo>
                <a:lnTo>
                  <a:pt x="520510" y="0"/>
                </a:lnTo>
                <a:lnTo>
                  <a:pt x="5982046" y="0"/>
                </a:lnTo>
                <a:lnTo>
                  <a:pt x="7521532" y="1676397"/>
                </a:lnTo>
                <a:lnTo>
                  <a:pt x="6998869" y="1676397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直接连接符 7"/>
          <p:cNvSpPr>
            <a:spLocks noChangeShapeType="1"/>
          </p:cNvSpPr>
          <p:nvPr/>
        </p:nvSpPr>
        <p:spPr bwMode="auto">
          <a:xfrm>
            <a:off x="5359400" y="3746500"/>
            <a:ext cx="2279650" cy="2570163"/>
          </a:xfrm>
          <a:prstGeom prst="line">
            <a:avLst/>
          </a:prstGeom>
          <a:noFill/>
          <a:ln w="12700" cap="flat" cmpd="sng">
            <a:solidFill>
              <a:srgbClr val="2ABDC7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12"/>
          <p:cNvSpPr>
            <a:spLocks noChangeShapeType="1"/>
          </p:cNvSpPr>
          <p:nvPr/>
        </p:nvSpPr>
        <p:spPr bwMode="auto">
          <a:xfrm>
            <a:off x="2558957" y="639763"/>
            <a:ext cx="2279650" cy="2570162"/>
          </a:xfrm>
          <a:prstGeom prst="line">
            <a:avLst/>
          </a:prstGeom>
          <a:noFill/>
          <a:ln w="12700" cap="flat" cmpd="sng">
            <a:solidFill>
              <a:srgbClr val="4C4B5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任意多边形 16"/>
          <p:cNvSpPr>
            <a:spLocks noChangeArrowheads="1"/>
          </p:cNvSpPr>
          <p:nvPr/>
        </p:nvSpPr>
        <p:spPr bwMode="auto">
          <a:xfrm flipH="1" flipV="1">
            <a:off x="0" y="1995488"/>
            <a:ext cx="5022850" cy="1450975"/>
          </a:xfrm>
          <a:custGeom>
            <a:avLst/>
            <a:gdLst>
              <a:gd name="T0" fmla="*/ 5022162 w 5022162"/>
              <a:gd name="T1" fmla="*/ 1451317 h 1451317"/>
              <a:gd name="T2" fmla="*/ 4979958 w 5022162"/>
              <a:gd name="T3" fmla="*/ 1451317 h 1451317"/>
              <a:gd name="T4" fmla="*/ 1663634 w 5022162"/>
              <a:gd name="T5" fmla="*/ 1451317 h 1451317"/>
              <a:gd name="T6" fmla="*/ 1255668 w 5022162"/>
              <a:gd name="T7" fmla="*/ 1451317 h 1451317"/>
              <a:gd name="T8" fmla="*/ 0 w 5022162"/>
              <a:gd name="T9" fmla="*/ 15123 h 1451317"/>
              <a:gd name="T10" fmla="*/ 0 w 5022162"/>
              <a:gd name="T11" fmla="*/ 0 h 1451317"/>
              <a:gd name="T12" fmla="*/ 407966 w 5022162"/>
              <a:gd name="T13" fmla="*/ 0 h 1451317"/>
              <a:gd name="T14" fmla="*/ 4979958 w 5022162"/>
              <a:gd name="T15" fmla="*/ 0 h 1451317"/>
              <a:gd name="T16" fmla="*/ 5022162 w 5022162"/>
              <a:gd name="T17" fmla="*/ 0 h 14513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022162"/>
              <a:gd name="T28" fmla="*/ 0 h 1451317"/>
              <a:gd name="T29" fmla="*/ 5022162 w 5022162"/>
              <a:gd name="T30" fmla="*/ 1451317 h 14513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022162" h="1451317">
                <a:moveTo>
                  <a:pt x="5022162" y="1451317"/>
                </a:moveTo>
                <a:lnTo>
                  <a:pt x="4979958" y="1451317"/>
                </a:lnTo>
                <a:lnTo>
                  <a:pt x="1663634" y="1451317"/>
                </a:lnTo>
                <a:lnTo>
                  <a:pt x="1255668" y="1451317"/>
                </a:lnTo>
                <a:lnTo>
                  <a:pt x="0" y="15123"/>
                </a:lnTo>
                <a:lnTo>
                  <a:pt x="0" y="0"/>
                </a:lnTo>
                <a:lnTo>
                  <a:pt x="407966" y="0"/>
                </a:lnTo>
                <a:lnTo>
                  <a:pt x="4979958" y="0"/>
                </a:lnTo>
                <a:lnTo>
                  <a:pt x="5022162" y="0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文本框 17"/>
          <p:cNvSpPr>
            <a:spLocks noChangeArrowheads="1"/>
          </p:cNvSpPr>
          <p:nvPr/>
        </p:nvSpPr>
        <p:spPr bwMode="auto">
          <a:xfrm>
            <a:off x="467615" y="2150884"/>
            <a:ext cx="34050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Agency FB" panose="020B0503020202020204" pitchFamily="34" charset="0"/>
                <a:sym typeface="Impact" panose="020B0806030902050204" pitchFamily="34" charset="0"/>
              </a:rPr>
              <a:t>PART    02</a:t>
            </a:r>
            <a:endParaRPr lang="en-US" sz="6000" b="1" dirty="0">
              <a:solidFill>
                <a:srgbClr val="FFFFFF"/>
              </a:solidFill>
              <a:latin typeface="Agency FB" panose="020B0503020202020204" pitchFamily="34" charset="0"/>
              <a:sym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76161" y="318176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重点项目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>
            <a:spLocks noChangeAspect="1"/>
          </p:cNvSpPr>
          <p:nvPr/>
        </p:nvSpPr>
        <p:spPr>
          <a:xfrm>
            <a:off x="6099700" y="2548879"/>
            <a:ext cx="311439" cy="311439"/>
          </a:xfrm>
          <a:prstGeom prst="ellipse">
            <a:avLst/>
          </a:prstGeom>
          <a:solidFill>
            <a:srgbClr val="2ABDC7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6096000" y="3511613"/>
            <a:ext cx="311439" cy="311439"/>
          </a:xfrm>
          <a:prstGeom prst="ellipse">
            <a:avLst/>
          </a:prstGeom>
          <a:solidFill>
            <a:srgbClr val="4C4B50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6140022" y="4780293"/>
            <a:ext cx="311439" cy="311439"/>
          </a:xfrm>
          <a:prstGeom prst="ellipse">
            <a:avLst/>
          </a:prstGeom>
          <a:solidFill>
            <a:srgbClr val="2ABDC7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TextBox 26"/>
          <p:cNvSpPr txBox="1"/>
          <p:nvPr/>
        </p:nvSpPr>
        <p:spPr bwMode="auto">
          <a:xfrm>
            <a:off x="6633891" y="2401410"/>
            <a:ext cx="527992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谷歌优化工具于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月底停用</a:t>
            </a:r>
          </a:p>
        </p:txBody>
      </p:sp>
      <p:sp>
        <p:nvSpPr>
          <p:cNvPr id="25" name="TextBox 26"/>
          <p:cNvSpPr txBox="1"/>
          <p:nvPr/>
        </p:nvSpPr>
        <p:spPr bwMode="auto">
          <a:xfrm>
            <a:off x="6666637" y="3391712"/>
            <a:ext cx="5279923" cy="752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脱离第三方工具的依赖，整合埋点功能</a:t>
            </a:r>
            <a:endParaRPr lang="en-US" altLang="zh-CN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测试数据依赖谷歌优化工具，需额外做配置</a:t>
            </a:r>
          </a:p>
        </p:txBody>
      </p:sp>
      <p:sp>
        <p:nvSpPr>
          <p:cNvPr id="26" name="TextBox 26"/>
          <p:cNvSpPr txBox="1"/>
          <p:nvPr/>
        </p:nvSpPr>
        <p:spPr bwMode="auto">
          <a:xfrm>
            <a:off x="6633890" y="4632824"/>
            <a:ext cx="527992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方便维护、新增功能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241297" y="159448"/>
            <a:ext cx="3018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AB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测试系统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8F708D-C0F3-C626-A986-9C5572C3A461}"/>
              </a:ext>
            </a:extLst>
          </p:cNvPr>
          <p:cNvSpPr/>
          <p:nvPr/>
        </p:nvSpPr>
        <p:spPr>
          <a:xfrm>
            <a:off x="341863" y="1358348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功能与目的</a:t>
            </a:r>
          </a:p>
        </p:txBody>
      </p:sp>
      <p:sp>
        <p:nvSpPr>
          <p:cNvPr id="30" name="椭圆 3">
            <a:extLst>
              <a:ext uri="{FF2B5EF4-FFF2-40B4-BE49-F238E27FC236}">
                <a16:creationId xmlns:a16="http://schemas.microsoft.com/office/drawing/2014/main" id="{15A5EF4E-961E-F2C5-3B7A-8D33A198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16" y="1362994"/>
            <a:ext cx="483479" cy="360040"/>
          </a:xfrm>
          <a:prstGeom prst="chevron">
            <a:avLst>
              <a:gd name="adj" fmla="val 34239"/>
            </a:avLst>
          </a:prstGeom>
          <a:solidFill>
            <a:srgbClr val="2ABDC7"/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D27FD83-08F7-259E-1595-FAD2665E9972}"/>
              </a:ext>
            </a:extLst>
          </p:cNvPr>
          <p:cNvSpPr>
            <a:spLocks noChangeAspect="1"/>
          </p:cNvSpPr>
          <p:nvPr/>
        </p:nvSpPr>
        <p:spPr>
          <a:xfrm>
            <a:off x="677536" y="2547985"/>
            <a:ext cx="311439" cy="311439"/>
          </a:xfrm>
          <a:prstGeom prst="ellipse">
            <a:avLst/>
          </a:prstGeom>
          <a:solidFill>
            <a:srgbClr val="01A293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4E32BCC-871E-7DA1-FEAF-55659DBE3853}"/>
              </a:ext>
            </a:extLst>
          </p:cNvPr>
          <p:cNvSpPr>
            <a:spLocks noChangeAspect="1"/>
          </p:cNvSpPr>
          <p:nvPr/>
        </p:nvSpPr>
        <p:spPr>
          <a:xfrm>
            <a:off x="686245" y="3576469"/>
            <a:ext cx="311439" cy="311439"/>
          </a:xfrm>
          <a:prstGeom prst="ellipse">
            <a:avLst/>
          </a:prstGeom>
          <a:solidFill>
            <a:srgbClr val="FED323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B8609A0-AF89-498B-68C7-457BD5520EB5}"/>
              </a:ext>
            </a:extLst>
          </p:cNvPr>
          <p:cNvSpPr>
            <a:spLocks noChangeAspect="1"/>
          </p:cNvSpPr>
          <p:nvPr/>
        </p:nvSpPr>
        <p:spPr>
          <a:xfrm>
            <a:off x="717858" y="4733378"/>
            <a:ext cx="311439" cy="311439"/>
          </a:xfrm>
          <a:prstGeom prst="ellipse">
            <a:avLst/>
          </a:prstGeom>
          <a:solidFill>
            <a:srgbClr val="BFBFB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TextBox 26">
            <a:extLst>
              <a:ext uri="{FF2B5EF4-FFF2-40B4-BE49-F238E27FC236}">
                <a16:creationId xmlns:a16="http://schemas.microsoft.com/office/drawing/2014/main" id="{153D9B6B-EC9B-7072-0E23-10ECAE2BDC49}"/>
              </a:ext>
            </a:extLst>
          </p:cNvPr>
          <p:cNvSpPr txBox="1"/>
          <p:nvPr/>
        </p:nvSpPr>
        <p:spPr bwMode="auto">
          <a:xfrm>
            <a:off x="1127516" y="2425873"/>
            <a:ext cx="527992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对比页面效果，选择更吸引用户的页面</a:t>
            </a:r>
          </a:p>
        </p:txBody>
      </p:sp>
      <p:sp>
        <p:nvSpPr>
          <p:cNvPr id="35" name="TextBox 26">
            <a:extLst>
              <a:ext uri="{FF2B5EF4-FFF2-40B4-BE49-F238E27FC236}">
                <a16:creationId xmlns:a16="http://schemas.microsoft.com/office/drawing/2014/main" id="{78AF7A8A-1FE9-3DA5-F500-A2CC59BE44E3}"/>
              </a:ext>
            </a:extLst>
          </p:cNvPr>
          <p:cNvSpPr txBox="1"/>
          <p:nvPr/>
        </p:nvSpPr>
        <p:spPr bwMode="auto">
          <a:xfrm>
            <a:off x="1192199" y="3429000"/>
            <a:ext cx="527992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了解影响用户行为的因素</a:t>
            </a:r>
          </a:p>
        </p:txBody>
      </p:sp>
      <p:sp>
        <p:nvSpPr>
          <p:cNvPr id="36" name="TextBox 26">
            <a:extLst>
              <a:ext uri="{FF2B5EF4-FFF2-40B4-BE49-F238E27FC236}">
                <a16:creationId xmlns:a16="http://schemas.microsoft.com/office/drawing/2014/main" id="{022442E9-1465-F7EB-D90E-5584E826C6F4}"/>
              </a:ext>
            </a:extLst>
          </p:cNvPr>
          <p:cNvSpPr txBox="1"/>
          <p:nvPr/>
        </p:nvSpPr>
        <p:spPr bwMode="auto">
          <a:xfrm>
            <a:off x="1211724" y="4585909"/>
            <a:ext cx="3717327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针对不同受众，推送不同内容</a:t>
            </a:r>
            <a:endParaRPr lang="en-US" altLang="zh-CN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2E913C9-75D3-D784-1192-D224770E2ACA}"/>
              </a:ext>
            </a:extLst>
          </p:cNvPr>
          <p:cNvCxnSpPr/>
          <p:nvPr/>
        </p:nvCxnSpPr>
        <p:spPr>
          <a:xfrm>
            <a:off x="5556069" y="1723034"/>
            <a:ext cx="0" cy="427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943" y="-1178185"/>
            <a:ext cx="827687" cy="927665"/>
          </a:xfrm>
          <a:prstGeom prst="rect">
            <a:avLst/>
          </a:pr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3256" y="-1178185"/>
            <a:ext cx="827687" cy="927665"/>
          </a:xfrm>
          <a:prstGeom prst="rect">
            <a:avLst/>
          </a:pr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51733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4C4B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51042" y="0"/>
            <a:ext cx="930115" cy="655980"/>
          </a:xfrm>
          <a:prstGeom prst="line">
            <a:avLst/>
          </a:prstGeom>
          <a:ln w="12700">
            <a:solidFill>
              <a:srgbClr val="4C4B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8995444" y="0"/>
            <a:ext cx="459588" cy="867252"/>
          </a:xfrm>
          <a:custGeom>
            <a:avLst/>
            <a:gdLst>
              <a:gd name="connsiteX0" fmla="*/ 0 w 459588"/>
              <a:gd name="connsiteY0" fmla="*/ 0 h 867252"/>
              <a:gd name="connsiteX1" fmla="*/ 459588 w 459588"/>
              <a:gd name="connsiteY1" fmla="*/ 0 h 867252"/>
              <a:gd name="connsiteX2" fmla="*/ 459588 w 459588"/>
              <a:gd name="connsiteY2" fmla="*/ 560072 h 867252"/>
              <a:gd name="connsiteX3" fmla="*/ 0 w 459588"/>
              <a:gd name="connsiteY3" fmla="*/ 867252 h 86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88" h="867252">
                <a:moveTo>
                  <a:pt x="0" y="0"/>
                </a:moveTo>
                <a:lnTo>
                  <a:pt x="459588" y="0"/>
                </a:lnTo>
                <a:lnTo>
                  <a:pt x="459588" y="560072"/>
                </a:lnTo>
                <a:lnTo>
                  <a:pt x="0" y="867252"/>
                </a:lnTo>
                <a:close/>
              </a:path>
            </a:pathLst>
          </a:custGeom>
          <a:solidFill>
            <a:srgbClr val="2ABD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294753" y="-13642"/>
            <a:ext cx="930115" cy="655980"/>
          </a:xfrm>
          <a:prstGeom prst="line">
            <a:avLst/>
          </a:prstGeom>
          <a:ln w="12700">
            <a:solidFill>
              <a:srgbClr val="2ABD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41297" y="159448"/>
            <a:ext cx="3018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AB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测试系统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8F708D-C0F3-C626-A986-9C5572C3A461}"/>
              </a:ext>
            </a:extLst>
          </p:cNvPr>
          <p:cNvSpPr/>
          <p:nvPr/>
        </p:nvSpPr>
        <p:spPr>
          <a:xfrm>
            <a:off x="341863" y="135834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系统功能分析</a:t>
            </a:r>
          </a:p>
        </p:txBody>
      </p:sp>
      <p:sp>
        <p:nvSpPr>
          <p:cNvPr id="30" name="椭圆 3">
            <a:extLst>
              <a:ext uri="{FF2B5EF4-FFF2-40B4-BE49-F238E27FC236}">
                <a16:creationId xmlns:a16="http://schemas.microsoft.com/office/drawing/2014/main" id="{15A5EF4E-961E-F2C5-3B7A-8D33A198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16" y="1362994"/>
            <a:ext cx="483479" cy="360040"/>
          </a:xfrm>
          <a:prstGeom prst="chevron">
            <a:avLst>
              <a:gd name="adj" fmla="val 34239"/>
            </a:avLst>
          </a:prstGeom>
          <a:solidFill>
            <a:srgbClr val="2ABDC7"/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448FDF-F473-A705-38C3-2ACB95309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56" y="2028245"/>
            <a:ext cx="11532487" cy="40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650</Words>
  <Application>Microsoft Office PowerPoint</Application>
  <PresentationFormat>宽屏</PresentationFormat>
  <Paragraphs>177</Paragraphs>
  <Slides>27</Slides>
  <Notes>27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宋体</vt:lpstr>
      <vt:lpstr>微软雅黑</vt:lpstr>
      <vt:lpstr>幼圆</vt:lpstr>
      <vt:lpstr>Agency FB</vt:lpstr>
      <vt:lpstr>Arial</vt:lpstr>
      <vt:lpstr>Calibri</vt:lpstr>
      <vt:lpstr>Calibri Light</vt:lpstr>
      <vt:lpstr>Haettenschweiler</vt:lpstr>
      <vt:lpstr>Impact</vt:lpstr>
      <vt:lpstr>Kartika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简约稳重述职</dc:title>
  <dc:creator>PC</dc:creator>
  <cp:lastModifiedBy>锦德 谭</cp:lastModifiedBy>
  <cp:revision>216</cp:revision>
  <dcterms:created xsi:type="dcterms:W3CDTF">2023-06-05T02:44:02Z</dcterms:created>
  <dcterms:modified xsi:type="dcterms:W3CDTF">2023-11-28T16:13:46Z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2052-4.2.0.6717</vt:lpwstr>
  </property>
  <property fmtid="{D5CDD505-2E9C-101B-9397-08002B2CF9AE}" pid="3" name="ICV">
    <vt:lpwstr>658A137757EC97B6F14B7D6401DC2203</vt:lpwstr>
  </property>
</Properties>
</file>