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66" r:id="rId9"/>
    <p:sldId id="26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EA0-48FD-4642-82C3-FA7DC082AF7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369-5F72-41B1-9E83-CE081ECD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0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EA0-48FD-4642-82C3-FA7DC082AF7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369-5F72-41B1-9E83-CE081ECD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EA0-48FD-4642-82C3-FA7DC082AF7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369-5F72-41B1-9E83-CE081ECDAE4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0358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EA0-48FD-4642-82C3-FA7DC082AF7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369-5F72-41B1-9E83-CE081ECD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72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EA0-48FD-4642-82C3-FA7DC082AF7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369-5F72-41B1-9E83-CE081ECDAE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292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EA0-48FD-4642-82C3-FA7DC082AF7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369-5F72-41B1-9E83-CE081ECD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63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EA0-48FD-4642-82C3-FA7DC082AF7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369-5F72-41B1-9E83-CE081ECD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49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EA0-48FD-4642-82C3-FA7DC082AF7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369-5F72-41B1-9E83-CE081ECD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EA0-48FD-4642-82C3-FA7DC082AF7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369-5F72-41B1-9E83-CE081ECD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EA0-48FD-4642-82C3-FA7DC082AF7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369-5F72-41B1-9E83-CE081ECD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4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EA0-48FD-4642-82C3-FA7DC082AF7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369-5F72-41B1-9E83-CE081ECD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2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EA0-48FD-4642-82C3-FA7DC082AF7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369-5F72-41B1-9E83-CE081ECD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5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EA0-48FD-4642-82C3-FA7DC082AF7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369-5F72-41B1-9E83-CE081ECD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9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EA0-48FD-4642-82C3-FA7DC082AF7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369-5F72-41B1-9E83-CE081ECD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5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EA0-48FD-4642-82C3-FA7DC082AF7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369-5F72-41B1-9E83-CE081ECD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2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EA0-48FD-4642-82C3-FA7DC082AF7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369-5F72-41B1-9E83-CE081ECD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89EA0-48FD-4642-82C3-FA7DC082AF75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F6E369-5F72-41B1-9E83-CE081ECD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1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CRM</a:t>
            </a:r>
            <a:r>
              <a:rPr lang="ru-RU" dirty="0" smtClean="0"/>
              <a:t>-система для Телекома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3082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Архитектура приложения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68" y="1453882"/>
            <a:ext cx="74168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4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Преимущества </a:t>
            </a:r>
            <a:r>
              <a:rPr lang="en-US" dirty="0" smtClean="0"/>
              <a:t>CRM</a:t>
            </a:r>
            <a:r>
              <a:rPr lang="ru-RU" dirty="0" smtClean="0"/>
              <a:t>-системы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Создание единой базы данных</a:t>
            </a:r>
          </a:p>
          <a:p>
            <a:r>
              <a:rPr lang="ru-RU" sz="2400" dirty="0" smtClean="0"/>
              <a:t>Новые возможности для работы с клиентами</a:t>
            </a:r>
          </a:p>
          <a:p>
            <a:r>
              <a:rPr lang="ru-RU" sz="2400" dirty="0" smtClean="0"/>
              <a:t>Эффективное управление сделками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602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Единая база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Удобный доступ к данным</a:t>
            </a:r>
          </a:p>
          <a:p>
            <a:r>
              <a:rPr lang="ru-RU" sz="2400" dirty="0" smtClean="0"/>
              <a:t>Надежность</a:t>
            </a:r>
          </a:p>
          <a:p>
            <a:r>
              <a:rPr lang="ru-RU" sz="2400" dirty="0" smtClean="0"/>
              <a:t>Возможность анализа собранной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70510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Управление сделками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Возможность группировки по типам работ и важности, отслеживание сроков выполнения</a:t>
            </a:r>
            <a:endParaRPr lang="en-US" sz="2400" dirty="0"/>
          </a:p>
          <a:p>
            <a:r>
              <a:rPr lang="ru-RU" sz="2400" dirty="0"/>
              <a:t>Ведение истории взаимодействия с клиентами</a:t>
            </a:r>
            <a:endParaRPr lang="en-US" sz="2400" dirty="0"/>
          </a:p>
          <a:p>
            <a:r>
              <a:rPr lang="ru-RU" sz="2400" dirty="0"/>
              <a:t>Увеличение количества клиентов, обслуживаемых одним менеджером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Ожидаемые Результаты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Повышение </a:t>
            </a:r>
            <a:r>
              <a:rPr lang="ru-RU" sz="2400" dirty="0" smtClean="0"/>
              <a:t>производительности</a:t>
            </a:r>
          </a:p>
          <a:p>
            <a:r>
              <a:rPr lang="ru-RU" sz="2400" dirty="0" smtClean="0"/>
              <a:t>Снижение издержек</a:t>
            </a:r>
            <a:endParaRPr lang="en-US" sz="2400" dirty="0"/>
          </a:p>
          <a:p>
            <a:r>
              <a:rPr lang="ru-RU" sz="2400" dirty="0" smtClean="0"/>
              <a:t>Рост </a:t>
            </a:r>
            <a:r>
              <a:rPr lang="ru-RU" sz="2400" dirty="0"/>
              <a:t>удовлетворенности клиентов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3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337" y="255431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Обзор приложения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2728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98" y="197476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Структура приложения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29" y="1101971"/>
            <a:ext cx="8745236" cy="618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4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57" y="1288453"/>
            <a:ext cx="9015238" cy="5229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589" y="274749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UML </a:t>
            </a:r>
            <a:r>
              <a:rPr lang="ru-RU" dirty="0" smtClean="0"/>
              <a:t>диаграмма классов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4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Диаграмма состояний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26" b="40657"/>
          <a:stretch/>
        </p:blipFill>
        <p:spPr>
          <a:xfrm>
            <a:off x="793716" y="1264992"/>
            <a:ext cx="8269398" cy="51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281</TotalTime>
  <Words>77</Words>
  <Application>Microsoft Office PowerPoint</Application>
  <PresentationFormat>Широкоэкранный</PresentationFormat>
  <Paragraphs>22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CRM-система для Телекома</vt:lpstr>
      <vt:lpstr>Преимущества CRM-системы</vt:lpstr>
      <vt:lpstr>Единая база данных</vt:lpstr>
      <vt:lpstr>Управление сделками</vt:lpstr>
      <vt:lpstr>Ожидаемые Результаты</vt:lpstr>
      <vt:lpstr>Обзор приложения</vt:lpstr>
      <vt:lpstr>Структура приложения</vt:lpstr>
      <vt:lpstr>UML диаграмма классов</vt:lpstr>
      <vt:lpstr>Диаграмма состояний</vt:lpstr>
      <vt:lpstr>Архитектура приложения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система для Телекома</dc:title>
  <dc:creator>Nastya</dc:creator>
  <cp:lastModifiedBy>wawilon</cp:lastModifiedBy>
  <cp:revision>14</cp:revision>
  <dcterms:created xsi:type="dcterms:W3CDTF">2014-04-11T11:04:15Z</dcterms:created>
  <dcterms:modified xsi:type="dcterms:W3CDTF">2014-05-27T11:11:20Z</dcterms:modified>
</cp:coreProperties>
</file>