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6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35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9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5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2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9EA0-48FD-4642-82C3-FA7DC082AF75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F6E369-5F72-41B1-9E83-CE081ECDA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CRM</a:t>
            </a:r>
            <a:r>
              <a:rPr lang="ru-RU" dirty="0" smtClean="0"/>
              <a:t>-система для Телекома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89" y="27474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UML </a:t>
            </a:r>
            <a:r>
              <a:rPr lang="ru-RU" dirty="0" smtClean="0"/>
              <a:t>диаграмма классов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7" y="1287887"/>
            <a:ext cx="9015733" cy="52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состояний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26" b="40657"/>
          <a:stretch/>
        </p:blipFill>
        <p:spPr>
          <a:xfrm>
            <a:off x="793716" y="1264992"/>
            <a:ext cx="8269398" cy="51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082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Архитектура приложения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68" y="1453882"/>
            <a:ext cx="7416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Диаграмма последовательности</a:t>
            </a:r>
            <a:r>
              <a:rPr lang="en-US" dirty="0" smtClean="0"/>
              <a:t>: </a:t>
            </a:r>
            <a:r>
              <a:rPr lang="ru-RU" dirty="0"/>
              <a:t>п</a:t>
            </a:r>
            <a:r>
              <a:rPr lang="ru-RU" dirty="0" smtClean="0"/>
              <a:t>олучение </a:t>
            </a:r>
            <a:r>
              <a:rPr lang="ru-RU" dirty="0"/>
              <a:t>б</a:t>
            </a:r>
            <a:r>
              <a:rPr lang="ru-RU" dirty="0" smtClean="0"/>
              <a:t>аланса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3" y="2266682"/>
            <a:ext cx="8793989" cy="336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последовательности: отправка </a:t>
            </a:r>
            <a:r>
              <a:rPr lang="en-US" dirty="0"/>
              <a:t>e</a:t>
            </a:r>
            <a:r>
              <a:rPr lang="en-US" dirty="0" smtClean="0"/>
              <a:t>mail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8" y="2383218"/>
            <a:ext cx="9646338" cy="34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 </a:t>
            </a:r>
            <a:r>
              <a:rPr lang="en-US" dirty="0" smtClean="0"/>
              <a:t>CRM</a:t>
            </a:r>
            <a:r>
              <a:rPr lang="ru-RU" dirty="0" smtClean="0"/>
              <a:t>-системы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Создание единой базы данных</a:t>
            </a:r>
          </a:p>
          <a:p>
            <a:r>
              <a:rPr lang="ru-RU" sz="2400" dirty="0" smtClean="0"/>
              <a:t>Новые возможности для работы с клиентами</a:t>
            </a:r>
          </a:p>
          <a:p>
            <a:r>
              <a:rPr lang="ru-RU" sz="2400" dirty="0" smtClean="0"/>
              <a:t>Эффективное управление сделками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60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Единая база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Удобный доступ к данным</a:t>
            </a:r>
          </a:p>
          <a:p>
            <a:r>
              <a:rPr lang="ru-RU" sz="2400" dirty="0" smtClean="0"/>
              <a:t>Надежность</a:t>
            </a:r>
          </a:p>
          <a:p>
            <a:r>
              <a:rPr lang="ru-RU" sz="2400" dirty="0" smtClean="0"/>
              <a:t>Возможность анализа собранной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7051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Организация работы с клиентами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Сегментация клиентов (в нашем случае - маркеты)</a:t>
            </a:r>
          </a:p>
          <a:p>
            <a:r>
              <a:rPr lang="ru-RU" sz="2400" dirty="0" smtClean="0"/>
              <a:t>Возможность организации групповых </a:t>
            </a:r>
            <a:r>
              <a:rPr lang="ru-RU" sz="2400" dirty="0" smtClean="0"/>
              <a:t>рассылок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6122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Управление сделками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Возможность группировки по типам работ и важности, отслеживание сроков выполнения</a:t>
            </a:r>
            <a:endParaRPr lang="en-US" sz="2400" dirty="0"/>
          </a:p>
          <a:p>
            <a:r>
              <a:rPr lang="ru-RU" sz="2400" dirty="0"/>
              <a:t>Ведение истории взаимодействия с клиентами</a:t>
            </a:r>
            <a:endParaRPr lang="en-US" sz="2400" dirty="0"/>
          </a:p>
          <a:p>
            <a:r>
              <a:rPr lang="ru-RU" sz="2400" dirty="0"/>
              <a:t>Увеличение количества клиентов, обслуживаемых одним менеджером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Ожидаемые 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Повышение </a:t>
            </a:r>
            <a:r>
              <a:rPr lang="ru-RU" sz="2400" dirty="0" smtClean="0"/>
              <a:t>производительности</a:t>
            </a:r>
          </a:p>
          <a:p>
            <a:r>
              <a:rPr lang="ru-RU" sz="2400" dirty="0" smtClean="0"/>
              <a:t>Снижение издержек</a:t>
            </a:r>
            <a:endParaRPr lang="en-US" sz="2400" dirty="0"/>
          </a:p>
          <a:p>
            <a:r>
              <a:rPr lang="ru-RU" sz="2400" dirty="0" smtClean="0"/>
              <a:t>Рост </a:t>
            </a:r>
            <a:r>
              <a:rPr lang="ru-RU" sz="2400" dirty="0"/>
              <a:t>удовлетворенности клиентов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Дорожная карта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Возможность проведения опросов по удовлетворенности качеством работы компании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37" y="255431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Обзор приложения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72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8" y="197476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Структура приложения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9" y="1101971"/>
            <a:ext cx="8745236" cy="61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114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CRM-система для Телекома</vt:lpstr>
      <vt:lpstr>Преимущества CRM-системы</vt:lpstr>
      <vt:lpstr>Единая база данных</vt:lpstr>
      <vt:lpstr>Организация работы с клиентами</vt:lpstr>
      <vt:lpstr>Управление сделками</vt:lpstr>
      <vt:lpstr>Ожидаемые Результаты</vt:lpstr>
      <vt:lpstr>Дорожная карта</vt:lpstr>
      <vt:lpstr>Обзор приложения</vt:lpstr>
      <vt:lpstr>Структура приложения</vt:lpstr>
      <vt:lpstr>UML диаграмма классов</vt:lpstr>
      <vt:lpstr>Диаграмма состояний</vt:lpstr>
      <vt:lpstr>Архитектура приложения</vt:lpstr>
      <vt:lpstr>Диаграмма последовательности: получение баланса</vt:lpstr>
      <vt:lpstr>Диаграмма последовательности: отправка email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система для Телекома</dc:title>
  <dc:creator>Nastya</dc:creator>
  <cp:lastModifiedBy>Nastya</cp:lastModifiedBy>
  <cp:revision>10</cp:revision>
  <dcterms:created xsi:type="dcterms:W3CDTF">2014-04-11T11:04:15Z</dcterms:created>
  <dcterms:modified xsi:type="dcterms:W3CDTF">2014-04-14T18:38:33Z</dcterms:modified>
</cp:coreProperties>
</file>