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279" r:id="rId3"/>
    <p:sldId id="257" r:id="rId4"/>
    <p:sldId id="306" r:id="rId5"/>
    <p:sldId id="258" r:id="rId6"/>
    <p:sldId id="259" r:id="rId7"/>
    <p:sldId id="260" r:id="rId8"/>
    <p:sldId id="275" r:id="rId9"/>
    <p:sldId id="276" r:id="rId10"/>
    <p:sldId id="261" r:id="rId11"/>
    <p:sldId id="277" r:id="rId12"/>
    <p:sldId id="274" r:id="rId13"/>
    <p:sldId id="280" r:id="rId14"/>
    <p:sldId id="264" r:id="rId15"/>
    <p:sldId id="263" r:id="rId16"/>
    <p:sldId id="281" r:id="rId17"/>
    <p:sldId id="265" r:id="rId18"/>
    <p:sldId id="282" r:id="rId19"/>
    <p:sldId id="266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D8422-6CCB-43B5-8EF3-F36408D048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336280-7412-449E-AA6F-8E008DB5B51B}">
      <dgm:prSet phldrT="[Текст]" custT="1"/>
      <dgm:spPr/>
      <dgm:t>
        <a:bodyPr/>
        <a:lstStyle/>
        <a:p>
          <a:r>
            <a:rPr lang="ru-RU" sz="2000" b="1" dirty="0" smtClean="0"/>
            <a:t>Расширенная реальность:</a:t>
          </a:r>
          <a:r>
            <a:rPr lang="ru-RU" sz="20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dirty="0"/>
        </a:p>
      </dgm:t>
    </dgm:pt>
    <dgm:pt modelId="{512129A0-41C1-43FA-814D-E871D4743DB8}" type="parTrans" cxnId="{0E77C562-DDAD-47C5-B15C-1BABFBDA1768}">
      <dgm:prSet/>
      <dgm:spPr/>
      <dgm:t>
        <a:bodyPr/>
        <a:lstStyle/>
        <a:p>
          <a:endParaRPr lang="ru-RU" sz="2400"/>
        </a:p>
      </dgm:t>
    </dgm:pt>
    <dgm:pt modelId="{3FE15630-D4D3-44F6-A9D9-73EBBADD7309}" type="sibTrans" cxnId="{0E77C562-DDAD-47C5-B15C-1BABFBDA1768}">
      <dgm:prSet custT="1"/>
      <dgm:spPr/>
      <dgm:t>
        <a:bodyPr/>
        <a:lstStyle/>
        <a:p>
          <a:endParaRPr lang="ru-RU" sz="1600"/>
        </a:p>
      </dgm:t>
    </dgm:pt>
    <dgm:pt modelId="{6E3669B1-DE8A-478F-BB32-39B3CB3B29C6}">
      <dgm:prSet phldrT="[Текст]" custT="1"/>
      <dgm:spPr/>
      <dgm:t>
        <a:bodyPr/>
        <a:lstStyle/>
        <a:p>
          <a:r>
            <a:rPr lang="ru-RU" sz="2000" b="1" dirty="0" smtClean="0"/>
            <a:t>Исходный объект:          </a:t>
          </a:r>
          <a:r>
            <a:rPr lang="ru-RU" sz="2000" dirty="0" smtClean="0"/>
            <a:t>Малая частная мануфактура гномов</a:t>
          </a:r>
          <a:r>
            <a:rPr lang="en-US" sz="2000" dirty="0" smtClean="0"/>
            <a:t> </a:t>
          </a:r>
          <a:r>
            <a:rPr lang="ru-RU" sz="2000" dirty="0" smtClean="0"/>
            <a:t>в сказке Братьев Гримм «Белоснежка и семь гномов»</a:t>
          </a:r>
          <a:endParaRPr lang="ru-RU" sz="2000" dirty="0"/>
        </a:p>
      </dgm:t>
    </dgm:pt>
    <dgm:pt modelId="{626272E2-5AB6-4F3C-A20A-9B849E5669DE}" type="parTrans" cxnId="{896494F0-87F5-4BFB-BEA6-F1DD56F9F812}">
      <dgm:prSet/>
      <dgm:spPr/>
      <dgm:t>
        <a:bodyPr/>
        <a:lstStyle/>
        <a:p>
          <a:endParaRPr lang="ru-RU" sz="2400"/>
        </a:p>
      </dgm:t>
    </dgm:pt>
    <dgm:pt modelId="{584DEBD8-B423-4423-B2F6-D470538C6BA0}" type="sibTrans" cxnId="{896494F0-87F5-4BFB-BEA6-F1DD56F9F812}">
      <dgm:prSet custT="1"/>
      <dgm:spPr/>
      <dgm:t>
        <a:bodyPr/>
        <a:lstStyle/>
        <a:p>
          <a:endParaRPr lang="ru-RU" sz="1600"/>
        </a:p>
      </dgm:t>
    </dgm:pt>
    <dgm:pt modelId="{AF38AD6F-0829-436E-80BF-F8479F36CF87}">
      <dgm:prSet phldrT="[Текст]" custT="1"/>
      <dgm:spPr/>
      <dgm:t>
        <a:bodyPr/>
        <a:lstStyle/>
        <a:p>
          <a:r>
            <a:rPr lang="ru-RU" sz="2000" b="1" dirty="0" smtClean="0"/>
            <a:t>Производимые ценности: </a:t>
          </a:r>
          <a:r>
            <a:rPr lang="ru-RU" sz="2000" dirty="0" smtClean="0"/>
            <a:t>драгоценные украшения</a:t>
          </a:r>
          <a:endParaRPr lang="ru-RU" sz="2000" dirty="0"/>
        </a:p>
      </dgm:t>
    </dgm:pt>
    <dgm:pt modelId="{DF8B217A-B2A1-48F3-8D0D-F1B8CB163810}" type="parTrans" cxnId="{6FA58005-F5D3-47BD-831F-D494593F352B}">
      <dgm:prSet/>
      <dgm:spPr/>
      <dgm:t>
        <a:bodyPr/>
        <a:lstStyle/>
        <a:p>
          <a:endParaRPr lang="ru-RU" sz="2400"/>
        </a:p>
      </dgm:t>
    </dgm:pt>
    <dgm:pt modelId="{3A5A3122-5A6B-458C-8A94-C39D19882D2B}" type="sibTrans" cxnId="{6FA58005-F5D3-47BD-831F-D494593F352B}">
      <dgm:prSet/>
      <dgm:spPr/>
      <dgm:t>
        <a:bodyPr/>
        <a:lstStyle/>
        <a:p>
          <a:endParaRPr lang="ru-RU" sz="2400"/>
        </a:p>
      </dgm:t>
    </dgm:pt>
    <dgm:pt modelId="{E7310475-5BE3-40DB-AA42-4213B6172E27}" type="pres">
      <dgm:prSet presAssocID="{5D6D8422-6CCB-43B5-8EF3-F36408D0484B}" presName="Name0" presStyleCnt="0">
        <dgm:presLayoutVars>
          <dgm:dir/>
          <dgm:resizeHandles val="exact"/>
        </dgm:presLayoutVars>
      </dgm:prSet>
      <dgm:spPr/>
    </dgm:pt>
    <dgm:pt modelId="{1D7F25F7-6386-49B8-B3C3-60614240B814}" type="pres">
      <dgm:prSet presAssocID="{6E3669B1-DE8A-478F-BB32-39B3CB3B29C6}" presName="node" presStyleLbl="node1" presStyleIdx="0" presStyleCnt="3" custScaleX="385224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7801D0-8336-4EC4-8E34-4F506878560E}" type="pres">
      <dgm:prSet presAssocID="{584DEBD8-B423-4423-B2F6-D470538C6BA0}" presName="sibTrans" presStyleLbl="sibTrans2D1" presStyleIdx="0" presStyleCnt="2" custScaleX="119197" custScaleY="886560"/>
      <dgm:spPr/>
      <dgm:t>
        <a:bodyPr/>
        <a:lstStyle/>
        <a:p>
          <a:endParaRPr lang="ru-RU"/>
        </a:p>
      </dgm:t>
    </dgm:pt>
    <dgm:pt modelId="{A03BF18E-89BD-4B39-84EC-C6D534CFEA89}" type="pres">
      <dgm:prSet presAssocID="{584DEBD8-B423-4423-B2F6-D470538C6BA0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9D884274-699D-4AEE-A865-AA46041A8DCC}" type="pres">
      <dgm:prSet presAssocID="{67336280-7412-449E-AA6F-8E008DB5B51B}" presName="node" presStyleLbl="node1" presStyleIdx="1" presStyleCnt="3" custScaleX="400369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B15CA6-447F-4D08-964C-ECE5E15847FE}" type="pres">
      <dgm:prSet presAssocID="{3FE15630-D4D3-44F6-A9D9-73EBBADD7309}" presName="sibTrans" presStyleLbl="sibTrans2D1" presStyleIdx="1" presStyleCnt="2" custScaleX="119197" custScaleY="886560"/>
      <dgm:spPr/>
      <dgm:t>
        <a:bodyPr/>
        <a:lstStyle/>
        <a:p>
          <a:endParaRPr lang="ru-RU"/>
        </a:p>
      </dgm:t>
    </dgm:pt>
    <dgm:pt modelId="{094FA25E-34EA-4121-905E-3C191E560256}" type="pres">
      <dgm:prSet presAssocID="{3FE15630-D4D3-44F6-A9D9-73EBBADD730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FB13620C-12DF-453D-AEF1-C1648F52A472}" type="pres">
      <dgm:prSet presAssocID="{AF38AD6F-0829-436E-80BF-F8479F36CF87}" presName="node" presStyleLbl="node1" presStyleIdx="2" presStyleCnt="3" custScaleX="278152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AE80D2-217C-4384-A291-C2A7AA1CD5F4}" type="presOf" srcId="{584DEBD8-B423-4423-B2F6-D470538C6BA0}" destId="{A03BF18E-89BD-4B39-84EC-C6D534CFEA89}" srcOrd="1" destOrd="0" presId="urn:microsoft.com/office/officeart/2005/8/layout/process1"/>
    <dgm:cxn modelId="{DE08E465-A2C2-4CA3-BFE1-55DEEE5B36EA}" type="presOf" srcId="{67336280-7412-449E-AA6F-8E008DB5B51B}" destId="{9D884274-699D-4AEE-A865-AA46041A8DCC}" srcOrd="0" destOrd="0" presId="urn:microsoft.com/office/officeart/2005/8/layout/process1"/>
    <dgm:cxn modelId="{323E9043-E1BA-40DC-854E-8538EA7B5CC4}" type="presOf" srcId="{3FE15630-D4D3-44F6-A9D9-73EBBADD7309}" destId="{094FA25E-34EA-4121-905E-3C191E560256}" srcOrd="1" destOrd="0" presId="urn:microsoft.com/office/officeart/2005/8/layout/process1"/>
    <dgm:cxn modelId="{896494F0-87F5-4BFB-BEA6-F1DD56F9F812}" srcId="{5D6D8422-6CCB-43B5-8EF3-F36408D0484B}" destId="{6E3669B1-DE8A-478F-BB32-39B3CB3B29C6}" srcOrd="0" destOrd="0" parTransId="{626272E2-5AB6-4F3C-A20A-9B849E5669DE}" sibTransId="{584DEBD8-B423-4423-B2F6-D470538C6BA0}"/>
    <dgm:cxn modelId="{0E77C562-DDAD-47C5-B15C-1BABFBDA1768}" srcId="{5D6D8422-6CCB-43B5-8EF3-F36408D0484B}" destId="{67336280-7412-449E-AA6F-8E008DB5B51B}" srcOrd="1" destOrd="0" parTransId="{512129A0-41C1-43FA-814D-E871D4743DB8}" sibTransId="{3FE15630-D4D3-44F6-A9D9-73EBBADD7309}"/>
    <dgm:cxn modelId="{774F6890-4D0A-42AC-81A0-9F9EEDD8C408}" type="presOf" srcId="{6E3669B1-DE8A-478F-BB32-39B3CB3B29C6}" destId="{1D7F25F7-6386-49B8-B3C3-60614240B814}" srcOrd="0" destOrd="0" presId="urn:microsoft.com/office/officeart/2005/8/layout/process1"/>
    <dgm:cxn modelId="{F08C88CD-C185-4770-A149-C8DA0F6D900D}" type="presOf" srcId="{AF38AD6F-0829-436E-80BF-F8479F36CF87}" destId="{FB13620C-12DF-453D-AEF1-C1648F52A472}" srcOrd="0" destOrd="0" presId="urn:microsoft.com/office/officeart/2005/8/layout/process1"/>
    <dgm:cxn modelId="{6FA58005-F5D3-47BD-831F-D494593F352B}" srcId="{5D6D8422-6CCB-43B5-8EF3-F36408D0484B}" destId="{AF38AD6F-0829-436E-80BF-F8479F36CF87}" srcOrd="2" destOrd="0" parTransId="{DF8B217A-B2A1-48F3-8D0D-F1B8CB163810}" sibTransId="{3A5A3122-5A6B-458C-8A94-C39D19882D2B}"/>
    <dgm:cxn modelId="{468EDB7E-3494-46CB-96A2-EA23E0E1CC78}" type="presOf" srcId="{584DEBD8-B423-4423-B2F6-D470538C6BA0}" destId="{537801D0-8336-4EC4-8E34-4F506878560E}" srcOrd="0" destOrd="0" presId="urn:microsoft.com/office/officeart/2005/8/layout/process1"/>
    <dgm:cxn modelId="{7D5F5FA2-9406-4AE1-93E1-3E32EB4DFEC9}" type="presOf" srcId="{5D6D8422-6CCB-43B5-8EF3-F36408D0484B}" destId="{E7310475-5BE3-40DB-AA42-4213B6172E27}" srcOrd="0" destOrd="0" presId="urn:microsoft.com/office/officeart/2005/8/layout/process1"/>
    <dgm:cxn modelId="{B02A83FD-00BB-418E-A63C-4B7EB4B015A6}" type="presOf" srcId="{3FE15630-D4D3-44F6-A9D9-73EBBADD7309}" destId="{DFB15CA6-447F-4D08-964C-ECE5E15847FE}" srcOrd="0" destOrd="0" presId="urn:microsoft.com/office/officeart/2005/8/layout/process1"/>
    <dgm:cxn modelId="{F2E3C860-1819-4DFB-9642-B9EA944CD5BE}" type="presParOf" srcId="{E7310475-5BE3-40DB-AA42-4213B6172E27}" destId="{1D7F25F7-6386-49B8-B3C3-60614240B814}" srcOrd="0" destOrd="0" presId="urn:microsoft.com/office/officeart/2005/8/layout/process1"/>
    <dgm:cxn modelId="{48516440-DE2A-4EBD-8949-AF24E50F6D53}" type="presParOf" srcId="{E7310475-5BE3-40DB-AA42-4213B6172E27}" destId="{537801D0-8336-4EC4-8E34-4F506878560E}" srcOrd="1" destOrd="0" presId="urn:microsoft.com/office/officeart/2005/8/layout/process1"/>
    <dgm:cxn modelId="{8E38BEBF-1003-48B4-8C07-14F7DEABAAF8}" type="presParOf" srcId="{537801D0-8336-4EC4-8E34-4F506878560E}" destId="{A03BF18E-89BD-4B39-84EC-C6D534CFEA89}" srcOrd="0" destOrd="0" presId="urn:microsoft.com/office/officeart/2005/8/layout/process1"/>
    <dgm:cxn modelId="{E9760A07-8AE3-4082-A50E-0BE4D133E15E}" type="presParOf" srcId="{E7310475-5BE3-40DB-AA42-4213B6172E27}" destId="{9D884274-699D-4AEE-A865-AA46041A8DCC}" srcOrd="2" destOrd="0" presId="urn:microsoft.com/office/officeart/2005/8/layout/process1"/>
    <dgm:cxn modelId="{BB232029-544D-4C0F-9399-8CF6CE21C653}" type="presParOf" srcId="{E7310475-5BE3-40DB-AA42-4213B6172E27}" destId="{DFB15CA6-447F-4D08-964C-ECE5E15847FE}" srcOrd="3" destOrd="0" presId="urn:microsoft.com/office/officeart/2005/8/layout/process1"/>
    <dgm:cxn modelId="{AF94D43D-A716-4EFB-98AC-0C8CC89CAD6C}" type="presParOf" srcId="{DFB15CA6-447F-4D08-964C-ECE5E15847FE}" destId="{094FA25E-34EA-4121-905E-3C191E560256}" srcOrd="0" destOrd="0" presId="urn:microsoft.com/office/officeart/2005/8/layout/process1"/>
    <dgm:cxn modelId="{FFE82DB3-D2D2-448F-9166-B3B15069CC09}" type="presParOf" srcId="{E7310475-5BE3-40DB-AA42-4213B6172E27}" destId="{FB13620C-12DF-453D-AEF1-C1648F52A4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83AF40-ECE5-4AB3-8796-746D80CF65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0C16B7-1B4D-4613-B7EF-241E054D30B8}">
      <dgm:prSet phldrT="[Текст]"/>
      <dgm:spPr/>
      <dgm:t>
        <a:bodyPr/>
        <a:lstStyle/>
        <a:p>
          <a:r>
            <a:rPr lang="ru-RU" dirty="0" smtClean="0"/>
            <a:t>Сбор информации</a:t>
          </a:r>
          <a:endParaRPr lang="ru-RU" dirty="0"/>
        </a:p>
      </dgm:t>
    </dgm:pt>
    <dgm:pt modelId="{89566C56-8433-471F-9CFC-19EC2611FD73}" type="parTrans" cxnId="{0FC6A077-A782-43A9-ABDC-4FF8C7E62F45}">
      <dgm:prSet/>
      <dgm:spPr/>
      <dgm:t>
        <a:bodyPr/>
        <a:lstStyle/>
        <a:p>
          <a:endParaRPr lang="ru-RU"/>
        </a:p>
      </dgm:t>
    </dgm:pt>
    <dgm:pt modelId="{68F02FB5-B495-4468-BB0D-D60EBAF4C80F}" type="sibTrans" cxnId="{0FC6A077-A782-43A9-ABDC-4FF8C7E62F45}">
      <dgm:prSet/>
      <dgm:spPr/>
      <dgm:t>
        <a:bodyPr/>
        <a:lstStyle/>
        <a:p>
          <a:endParaRPr lang="ru-RU"/>
        </a:p>
      </dgm:t>
    </dgm:pt>
    <dgm:pt modelId="{AF5A1F7E-B71D-4AA1-9C0F-AD1F26C6A500}">
      <dgm:prSet phldrT="[Текст]"/>
      <dgm:spPr/>
      <dgm:t>
        <a:bodyPr/>
        <a:lstStyle/>
        <a:p>
          <a:r>
            <a:rPr lang="ru-RU" dirty="0" smtClean="0"/>
            <a:t>Планирование</a:t>
          </a:r>
          <a:endParaRPr lang="ru-RU" dirty="0"/>
        </a:p>
      </dgm:t>
    </dgm:pt>
    <dgm:pt modelId="{CFAE855D-6565-475A-B80A-A299F75A0F0E}" type="parTrans" cxnId="{17FA88D6-C8C9-4237-AF8D-9E122B97409A}">
      <dgm:prSet/>
      <dgm:spPr/>
      <dgm:t>
        <a:bodyPr/>
        <a:lstStyle/>
        <a:p>
          <a:endParaRPr lang="ru-RU"/>
        </a:p>
      </dgm:t>
    </dgm:pt>
    <dgm:pt modelId="{39E5B797-900D-4F4B-B3BE-F61DDB9B7C99}" type="sibTrans" cxnId="{17FA88D6-C8C9-4237-AF8D-9E122B97409A}">
      <dgm:prSet/>
      <dgm:spPr/>
      <dgm:t>
        <a:bodyPr/>
        <a:lstStyle/>
        <a:p>
          <a:endParaRPr lang="ru-RU"/>
        </a:p>
      </dgm:t>
    </dgm:pt>
    <dgm:pt modelId="{78AEEB4A-6384-4487-936C-4A366E15CDF0}">
      <dgm:prSet phldrT="[Текст]"/>
      <dgm:spPr/>
      <dgm:t>
        <a:bodyPr/>
        <a:lstStyle/>
        <a:p>
          <a:r>
            <a:rPr lang="ru-RU" dirty="0" smtClean="0"/>
            <a:t>Реализация плана</a:t>
          </a:r>
          <a:endParaRPr lang="ru-RU" dirty="0"/>
        </a:p>
      </dgm:t>
    </dgm:pt>
    <dgm:pt modelId="{164C9B46-CE26-4325-9BBC-5A0DA4953BD3}" type="parTrans" cxnId="{BDACD96C-924B-4752-8C2B-7A298706CA8A}">
      <dgm:prSet/>
      <dgm:spPr/>
      <dgm:t>
        <a:bodyPr/>
        <a:lstStyle/>
        <a:p>
          <a:endParaRPr lang="ru-RU"/>
        </a:p>
      </dgm:t>
    </dgm:pt>
    <dgm:pt modelId="{57404663-A7DA-47B6-9EDB-B3B32C511CDA}" type="sibTrans" cxnId="{BDACD96C-924B-4752-8C2B-7A298706CA8A}">
      <dgm:prSet/>
      <dgm:spPr/>
      <dgm:t>
        <a:bodyPr/>
        <a:lstStyle/>
        <a:p>
          <a:endParaRPr lang="ru-RU"/>
        </a:p>
      </dgm:t>
    </dgm:pt>
    <dgm:pt modelId="{6028BFE9-1148-4411-84F1-423723A4464E}">
      <dgm:prSet phldrT="[Текст]"/>
      <dgm:spPr/>
      <dgm:t>
        <a:bodyPr/>
        <a:lstStyle/>
        <a:p>
          <a:r>
            <a:rPr lang="ru-RU" dirty="0" smtClean="0"/>
            <a:t>Учет фактов</a:t>
          </a:r>
          <a:endParaRPr lang="ru-RU" dirty="0"/>
        </a:p>
      </dgm:t>
    </dgm:pt>
    <dgm:pt modelId="{5B0D2AE4-273F-4E46-A172-54E06F38EBCD}" type="parTrans" cxnId="{913EDF60-4CB9-4714-A0D2-BFF759AEDDCA}">
      <dgm:prSet/>
      <dgm:spPr/>
      <dgm:t>
        <a:bodyPr/>
        <a:lstStyle/>
        <a:p>
          <a:endParaRPr lang="ru-RU"/>
        </a:p>
      </dgm:t>
    </dgm:pt>
    <dgm:pt modelId="{1D2D61D4-D783-43A2-A40D-D656F8BF368B}" type="sibTrans" cxnId="{913EDF60-4CB9-4714-A0D2-BFF759AEDDCA}">
      <dgm:prSet/>
      <dgm:spPr/>
      <dgm:t>
        <a:bodyPr/>
        <a:lstStyle/>
        <a:p>
          <a:endParaRPr lang="ru-RU"/>
        </a:p>
      </dgm:t>
    </dgm:pt>
    <dgm:pt modelId="{51D644A9-FC81-4E9C-82BB-7AF2F6FBA6A8}">
      <dgm:prSet phldrT="[Текст]"/>
      <dgm:spPr/>
      <dgm:t>
        <a:bodyPr/>
        <a:lstStyle/>
        <a:p>
          <a:r>
            <a:rPr lang="ru-RU" dirty="0" smtClean="0"/>
            <a:t>Контроль</a:t>
          </a:r>
          <a:endParaRPr lang="ru-RU" dirty="0"/>
        </a:p>
      </dgm:t>
    </dgm:pt>
    <dgm:pt modelId="{451D2FDA-4ED6-468C-8366-2DE04C9FF145}" type="parTrans" cxnId="{8660A23B-DD3E-4E75-915A-FEC93245721C}">
      <dgm:prSet/>
      <dgm:spPr/>
      <dgm:t>
        <a:bodyPr/>
        <a:lstStyle/>
        <a:p>
          <a:endParaRPr lang="ru-RU"/>
        </a:p>
      </dgm:t>
    </dgm:pt>
    <dgm:pt modelId="{4BF843CB-FDC3-40AC-AC2D-A39E3EEC33F3}" type="sibTrans" cxnId="{8660A23B-DD3E-4E75-915A-FEC93245721C}">
      <dgm:prSet/>
      <dgm:spPr/>
      <dgm:t>
        <a:bodyPr/>
        <a:lstStyle/>
        <a:p>
          <a:endParaRPr lang="ru-RU"/>
        </a:p>
      </dgm:t>
    </dgm:pt>
    <dgm:pt modelId="{050C1994-7F1F-425D-A541-2453A5F29262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79D505E4-F740-4330-B14C-84CF54814548}" type="parTrans" cxnId="{3C467135-EDB8-4691-8F97-57A2159DCC62}">
      <dgm:prSet/>
      <dgm:spPr/>
      <dgm:t>
        <a:bodyPr/>
        <a:lstStyle/>
        <a:p>
          <a:endParaRPr lang="ru-RU"/>
        </a:p>
      </dgm:t>
    </dgm:pt>
    <dgm:pt modelId="{00AFB8B0-656C-4B69-B510-3299E7A792B6}" type="sibTrans" cxnId="{3C467135-EDB8-4691-8F97-57A2159DCC62}">
      <dgm:prSet/>
      <dgm:spPr/>
      <dgm:t>
        <a:bodyPr/>
        <a:lstStyle/>
        <a:p>
          <a:endParaRPr lang="ru-RU"/>
        </a:p>
      </dgm:t>
    </dgm:pt>
    <dgm:pt modelId="{3F9499EB-5F98-49EE-B0A3-6673260BF7E3}">
      <dgm:prSet phldrT="[Текст]"/>
      <dgm:spPr/>
      <dgm:t>
        <a:bodyPr/>
        <a:lstStyle/>
        <a:p>
          <a:r>
            <a:rPr lang="ru-RU" dirty="0" smtClean="0"/>
            <a:t>Стимулирование</a:t>
          </a:r>
          <a:endParaRPr lang="ru-RU" dirty="0"/>
        </a:p>
      </dgm:t>
    </dgm:pt>
    <dgm:pt modelId="{ED11062D-D299-4539-AE1F-F709CA990FE4}" type="parTrans" cxnId="{632DC739-0EC9-4A8C-9F79-FEE683386935}">
      <dgm:prSet/>
      <dgm:spPr/>
      <dgm:t>
        <a:bodyPr/>
        <a:lstStyle/>
        <a:p>
          <a:endParaRPr lang="ru-RU"/>
        </a:p>
      </dgm:t>
    </dgm:pt>
    <dgm:pt modelId="{8DD9A844-D140-4A33-BED6-03A6843B5E54}" type="sibTrans" cxnId="{632DC739-0EC9-4A8C-9F79-FEE683386935}">
      <dgm:prSet/>
      <dgm:spPr/>
      <dgm:t>
        <a:bodyPr/>
        <a:lstStyle/>
        <a:p>
          <a:endParaRPr lang="ru-RU"/>
        </a:p>
      </dgm:t>
    </dgm:pt>
    <dgm:pt modelId="{74A1BE5D-3ACD-41FB-AB33-3B6B5523FF42}" type="pres">
      <dgm:prSet presAssocID="{C183AF40-ECE5-4AB3-8796-746D80CF65A7}" presName="Name0" presStyleCnt="0">
        <dgm:presLayoutVars>
          <dgm:dir/>
          <dgm:resizeHandles val="exact"/>
        </dgm:presLayoutVars>
      </dgm:prSet>
      <dgm:spPr/>
    </dgm:pt>
    <dgm:pt modelId="{12EBE9F7-E44F-4437-B2A8-09A32CD4B9F1}" type="pres">
      <dgm:prSet presAssocID="{C183AF40-ECE5-4AB3-8796-746D80CF65A7}" presName="cycle" presStyleCnt="0"/>
      <dgm:spPr/>
    </dgm:pt>
    <dgm:pt modelId="{C9E2FE05-299E-4426-AAC2-49726D6AB392}" type="pres">
      <dgm:prSet presAssocID="{1D0C16B7-1B4D-4613-B7EF-241E054D30B8}" presName="nodeFirstNode" presStyleLbl="node1" presStyleIdx="0" presStyleCnt="7">
        <dgm:presLayoutVars>
          <dgm:bulletEnabled val="1"/>
        </dgm:presLayoutVars>
      </dgm:prSet>
      <dgm:spPr/>
    </dgm:pt>
    <dgm:pt modelId="{06116D04-76FE-4469-B174-70BC5C1EEF16}" type="pres">
      <dgm:prSet presAssocID="{68F02FB5-B495-4468-BB0D-D60EBAF4C80F}" presName="sibTransFirstNode" presStyleLbl="bgShp" presStyleIdx="0" presStyleCnt="1"/>
      <dgm:spPr/>
    </dgm:pt>
    <dgm:pt modelId="{BF8DFE7C-413D-4529-86A9-9FED6DB108E5}" type="pres">
      <dgm:prSet presAssocID="{AF5A1F7E-B71D-4AA1-9C0F-AD1F26C6A500}" presName="nodeFollowingNodes" presStyleLbl="node1" presStyleIdx="1" presStyleCnt="7">
        <dgm:presLayoutVars>
          <dgm:bulletEnabled val="1"/>
        </dgm:presLayoutVars>
      </dgm:prSet>
      <dgm:spPr/>
    </dgm:pt>
    <dgm:pt modelId="{86148D36-CC7A-4766-A1C5-A00F0ADAFD2D}" type="pres">
      <dgm:prSet presAssocID="{78AEEB4A-6384-4487-936C-4A366E15CDF0}" presName="nodeFollowingNodes" presStyleLbl="node1" presStyleIdx="2" presStyleCnt="7">
        <dgm:presLayoutVars>
          <dgm:bulletEnabled val="1"/>
        </dgm:presLayoutVars>
      </dgm:prSet>
      <dgm:spPr/>
    </dgm:pt>
    <dgm:pt modelId="{D6DD342C-8162-48D6-B0E5-254BA0832CA7}" type="pres">
      <dgm:prSet presAssocID="{6028BFE9-1148-4411-84F1-423723A4464E}" presName="nodeFollowingNodes" presStyleLbl="node1" presStyleIdx="3" presStyleCnt="7">
        <dgm:presLayoutVars>
          <dgm:bulletEnabled val="1"/>
        </dgm:presLayoutVars>
      </dgm:prSet>
      <dgm:spPr/>
    </dgm:pt>
    <dgm:pt modelId="{3FB66A30-A474-4003-8515-5AE32F833150}" type="pres">
      <dgm:prSet presAssocID="{51D644A9-FC81-4E9C-82BB-7AF2F6FBA6A8}" presName="nodeFollowingNodes" presStyleLbl="node1" presStyleIdx="4" presStyleCnt="7">
        <dgm:presLayoutVars>
          <dgm:bulletEnabled val="1"/>
        </dgm:presLayoutVars>
      </dgm:prSet>
      <dgm:spPr/>
    </dgm:pt>
    <dgm:pt modelId="{E7356C45-8DB7-4395-B6D1-1EA0DD243308}" type="pres">
      <dgm:prSet presAssocID="{050C1994-7F1F-425D-A541-2453A5F29262}" presName="nodeFollowingNodes" presStyleLbl="node1" presStyleIdx="5" presStyleCnt="7">
        <dgm:presLayoutVars>
          <dgm:bulletEnabled val="1"/>
        </dgm:presLayoutVars>
      </dgm:prSet>
      <dgm:spPr/>
    </dgm:pt>
    <dgm:pt modelId="{632A4F4F-ED74-4F05-89B9-EB0BDA30B64E}" type="pres">
      <dgm:prSet presAssocID="{3F9499EB-5F98-49EE-B0A3-6673260BF7E3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17FA88D6-C8C9-4237-AF8D-9E122B97409A}" srcId="{C183AF40-ECE5-4AB3-8796-746D80CF65A7}" destId="{AF5A1F7E-B71D-4AA1-9C0F-AD1F26C6A500}" srcOrd="1" destOrd="0" parTransId="{CFAE855D-6565-475A-B80A-A299F75A0F0E}" sibTransId="{39E5B797-900D-4F4B-B3BE-F61DDB9B7C99}"/>
    <dgm:cxn modelId="{8660A23B-DD3E-4E75-915A-FEC93245721C}" srcId="{C183AF40-ECE5-4AB3-8796-746D80CF65A7}" destId="{51D644A9-FC81-4E9C-82BB-7AF2F6FBA6A8}" srcOrd="4" destOrd="0" parTransId="{451D2FDA-4ED6-468C-8366-2DE04C9FF145}" sibTransId="{4BF843CB-FDC3-40AC-AC2D-A39E3EEC33F3}"/>
    <dgm:cxn modelId="{BDACD96C-924B-4752-8C2B-7A298706CA8A}" srcId="{C183AF40-ECE5-4AB3-8796-746D80CF65A7}" destId="{78AEEB4A-6384-4487-936C-4A366E15CDF0}" srcOrd="2" destOrd="0" parTransId="{164C9B46-CE26-4325-9BBC-5A0DA4953BD3}" sibTransId="{57404663-A7DA-47B6-9EDB-B3B32C511CDA}"/>
    <dgm:cxn modelId="{632DC739-0EC9-4A8C-9F79-FEE683386935}" srcId="{C183AF40-ECE5-4AB3-8796-746D80CF65A7}" destId="{3F9499EB-5F98-49EE-B0A3-6673260BF7E3}" srcOrd="6" destOrd="0" parTransId="{ED11062D-D299-4539-AE1F-F709CA990FE4}" sibTransId="{8DD9A844-D140-4A33-BED6-03A6843B5E54}"/>
    <dgm:cxn modelId="{F03DA30B-2A91-483B-B916-66C6E91D037C}" type="presOf" srcId="{68F02FB5-B495-4468-BB0D-D60EBAF4C80F}" destId="{06116D04-76FE-4469-B174-70BC5C1EEF16}" srcOrd="0" destOrd="0" presId="urn:microsoft.com/office/officeart/2005/8/layout/cycle3"/>
    <dgm:cxn modelId="{8F23BE42-A57E-4CB9-8A70-DA1970C31326}" type="presOf" srcId="{51D644A9-FC81-4E9C-82BB-7AF2F6FBA6A8}" destId="{3FB66A30-A474-4003-8515-5AE32F833150}" srcOrd="0" destOrd="0" presId="urn:microsoft.com/office/officeart/2005/8/layout/cycle3"/>
    <dgm:cxn modelId="{3C467135-EDB8-4691-8F97-57A2159DCC62}" srcId="{C183AF40-ECE5-4AB3-8796-746D80CF65A7}" destId="{050C1994-7F1F-425D-A541-2453A5F29262}" srcOrd="5" destOrd="0" parTransId="{79D505E4-F740-4330-B14C-84CF54814548}" sibTransId="{00AFB8B0-656C-4B69-B510-3299E7A792B6}"/>
    <dgm:cxn modelId="{14FD5AE8-8B47-4EF3-8FD2-E80DAB87D76A}" type="presOf" srcId="{6028BFE9-1148-4411-84F1-423723A4464E}" destId="{D6DD342C-8162-48D6-B0E5-254BA0832CA7}" srcOrd="0" destOrd="0" presId="urn:microsoft.com/office/officeart/2005/8/layout/cycle3"/>
    <dgm:cxn modelId="{13F93251-F4BD-4954-873F-E4977DA54D44}" type="presOf" srcId="{C183AF40-ECE5-4AB3-8796-746D80CF65A7}" destId="{74A1BE5D-3ACD-41FB-AB33-3B6B5523FF42}" srcOrd="0" destOrd="0" presId="urn:microsoft.com/office/officeart/2005/8/layout/cycle3"/>
    <dgm:cxn modelId="{C0E55B02-40A5-4EFE-9573-3097EAF02F58}" type="presOf" srcId="{78AEEB4A-6384-4487-936C-4A366E15CDF0}" destId="{86148D36-CC7A-4766-A1C5-A00F0ADAFD2D}" srcOrd="0" destOrd="0" presId="urn:microsoft.com/office/officeart/2005/8/layout/cycle3"/>
    <dgm:cxn modelId="{C29F0D15-666E-4591-A966-6EF3A6D8D429}" type="presOf" srcId="{3F9499EB-5F98-49EE-B0A3-6673260BF7E3}" destId="{632A4F4F-ED74-4F05-89B9-EB0BDA30B64E}" srcOrd="0" destOrd="0" presId="urn:microsoft.com/office/officeart/2005/8/layout/cycle3"/>
    <dgm:cxn modelId="{E8194738-B015-4FEB-9811-AACFCCFF6E9D}" type="presOf" srcId="{1D0C16B7-1B4D-4613-B7EF-241E054D30B8}" destId="{C9E2FE05-299E-4426-AAC2-49726D6AB392}" srcOrd="0" destOrd="0" presId="urn:microsoft.com/office/officeart/2005/8/layout/cycle3"/>
    <dgm:cxn modelId="{913EDF60-4CB9-4714-A0D2-BFF759AEDDCA}" srcId="{C183AF40-ECE5-4AB3-8796-746D80CF65A7}" destId="{6028BFE9-1148-4411-84F1-423723A4464E}" srcOrd="3" destOrd="0" parTransId="{5B0D2AE4-273F-4E46-A172-54E06F38EBCD}" sibTransId="{1D2D61D4-D783-43A2-A40D-D656F8BF368B}"/>
    <dgm:cxn modelId="{0FC6A077-A782-43A9-ABDC-4FF8C7E62F45}" srcId="{C183AF40-ECE5-4AB3-8796-746D80CF65A7}" destId="{1D0C16B7-1B4D-4613-B7EF-241E054D30B8}" srcOrd="0" destOrd="0" parTransId="{89566C56-8433-471F-9CFC-19EC2611FD73}" sibTransId="{68F02FB5-B495-4468-BB0D-D60EBAF4C80F}"/>
    <dgm:cxn modelId="{84E1CFB2-8A40-474A-8D7D-644FA89C287E}" type="presOf" srcId="{050C1994-7F1F-425D-A541-2453A5F29262}" destId="{E7356C45-8DB7-4395-B6D1-1EA0DD243308}" srcOrd="0" destOrd="0" presId="urn:microsoft.com/office/officeart/2005/8/layout/cycle3"/>
    <dgm:cxn modelId="{AD8B6CB1-A12F-4E5E-B363-2A5A9FB9DCD2}" type="presOf" srcId="{AF5A1F7E-B71D-4AA1-9C0F-AD1F26C6A500}" destId="{BF8DFE7C-413D-4529-86A9-9FED6DB108E5}" srcOrd="0" destOrd="0" presId="urn:microsoft.com/office/officeart/2005/8/layout/cycle3"/>
    <dgm:cxn modelId="{7B0AB049-74C7-4614-BEA9-6B6A7EF11FFA}" type="presParOf" srcId="{74A1BE5D-3ACD-41FB-AB33-3B6B5523FF42}" destId="{12EBE9F7-E44F-4437-B2A8-09A32CD4B9F1}" srcOrd="0" destOrd="0" presId="urn:microsoft.com/office/officeart/2005/8/layout/cycle3"/>
    <dgm:cxn modelId="{1A34C6A3-8F53-4299-948F-B549E35BA413}" type="presParOf" srcId="{12EBE9F7-E44F-4437-B2A8-09A32CD4B9F1}" destId="{C9E2FE05-299E-4426-AAC2-49726D6AB392}" srcOrd="0" destOrd="0" presId="urn:microsoft.com/office/officeart/2005/8/layout/cycle3"/>
    <dgm:cxn modelId="{02AE1828-5743-4758-B829-A5CC5CD9DCA8}" type="presParOf" srcId="{12EBE9F7-E44F-4437-B2A8-09A32CD4B9F1}" destId="{06116D04-76FE-4469-B174-70BC5C1EEF16}" srcOrd="1" destOrd="0" presId="urn:microsoft.com/office/officeart/2005/8/layout/cycle3"/>
    <dgm:cxn modelId="{661BBCE4-D8F2-46CA-8E76-2022B4CD9B84}" type="presParOf" srcId="{12EBE9F7-E44F-4437-B2A8-09A32CD4B9F1}" destId="{BF8DFE7C-413D-4529-86A9-9FED6DB108E5}" srcOrd="2" destOrd="0" presId="urn:microsoft.com/office/officeart/2005/8/layout/cycle3"/>
    <dgm:cxn modelId="{89BC4B4F-73F8-45E4-97A3-331B6CE1D85E}" type="presParOf" srcId="{12EBE9F7-E44F-4437-B2A8-09A32CD4B9F1}" destId="{86148D36-CC7A-4766-A1C5-A00F0ADAFD2D}" srcOrd="3" destOrd="0" presId="urn:microsoft.com/office/officeart/2005/8/layout/cycle3"/>
    <dgm:cxn modelId="{3316C5D8-C563-42BD-9C30-1B2F48CE7062}" type="presParOf" srcId="{12EBE9F7-E44F-4437-B2A8-09A32CD4B9F1}" destId="{D6DD342C-8162-48D6-B0E5-254BA0832CA7}" srcOrd="4" destOrd="0" presId="urn:microsoft.com/office/officeart/2005/8/layout/cycle3"/>
    <dgm:cxn modelId="{B5AD49F1-9956-4968-B105-7085BAD5962D}" type="presParOf" srcId="{12EBE9F7-E44F-4437-B2A8-09A32CD4B9F1}" destId="{3FB66A30-A474-4003-8515-5AE32F833150}" srcOrd="5" destOrd="0" presId="urn:microsoft.com/office/officeart/2005/8/layout/cycle3"/>
    <dgm:cxn modelId="{DB2AFBF2-FC5E-43B7-8D24-572E6AFFDC40}" type="presParOf" srcId="{12EBE9F7-E44F-4437-B2A8-09A32CD4B9F1}" destId="{E7356C45-8DB7-4395-B6D1-1EA0DD243308}" srcOrd="6" destOrd="0" presId="urn:microsoft.com/office/officeart/2005/8/layout/cycle3"/>
    <dgm:cxn modelId="{8D2C011B-0380-4DEC-8312-3F8B9DEC2BC2}" type="presParOf" srcId="{12EBE9F7-E44F-4437-B2A8-09A32CD4B9F1}" destId="{632A4F4F-ED74-4F05-89B9-EB0BDA30B64E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25A6BA-538D-4459-BE65-2F4E95CFBC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5FEE427-D568-4579-91ED-58DAB1FF644F}">
      <dgm:prSet/>
      <dgm:spPr/>
      <dgm:t>
        <a:bodyPr/>
        <a:lstStyle/>
        <a:p>
          <a:pPr rtl="0"/>
          <a:r>
            <a:rPr lang="ru-RU" smtClean="0"/>
            <a:t>Конкурентная зарплата</a:t>
          </a:r>
          <a:endParaRPr lang="ru-RU"/>
        </a:p>
      </dgm:t>
    </dgm:pt>
    <dgm:pt modelId="{E4D75A8B-726E-419E-9C80-0595197AF880}" type="parTrans" cxnId="{39027114-929E-4E16-A435-FEE6D124CEBD}">
      <dgm:prSet/>
      <dgm:spPr/>
      <dgm:t>
        <a:bodyPr/>
        <a:lstStyle/>
        <a:p>
          <a:endParaRPr lang="ru-RU"/>
        </a:p>
      </dgm:t>
    </dgm:pt>
    <dgm:pt modelId="{1BA1AFDC-F445-4DC1-8781-00100151C596}" type="sibTrans" cxnId="{39027114-929E-4E16-A435-FEE6D124CEBD}">
      <dgm:prSet/>
      <dgm:spPr/>
      <dgm:t>
        <a:bodyPr/>
        <a:lstStyle/>
        <a:p>
          <a:endParaRPr lang="ru-RU"/>
        </a:p>
      </dgm:t>
    </dgm:pt>
    <dgm:pt modelId="{346571A3-B22D-48CC-9FE3-E03B65697C46}">
      <dgm:prSet/>
      <dgm:spPr/>
      <dgm:t>
        <a:bodyPr/>
        <a:lstStyle/>
        <a:p>
          <a:pPr rtl="0"/>
          <a:r>
            <a:rPr lang="ru-RU" smtClean="0"/>
            <a:t>Качество продукции</a:t>
          </a:r>
          <a:endParaRPr lang="ru-RU"/>
        </a:p>
      </dgm:t>
    </dgm:pt>
    <dgm:pt modelId="{23FFF88C-FAF9-49BE-86B4-4905C2E2C5F5}" type="parTrans" cxnId="{8429B1D0-5E3C-46F4-93F7-2CA3D7302E62}">
      <dgm:prSet/>
      <dgm:spPr/>
      <dgm:t>
        <a:bodyPr/>
        <a:lstStyle/>
        <a:p>
          <a:endParaRPr lang="ru-RU"/>
        </a:p>
      </dgm:t>
    </dgm:pt>
    <dgm:pt modelId="{E6F58C00-A93F-4767-87D1-6E89998ABBDF}" type="sibTrans" cxnId="{8429B1D0-5E3C-46F4-93F7-2CA3D7302E62}">
      <dgm:prSet/>
      <dgm:spPr/>
      <dgm:t>
        <a:bodyPr/>
        <a:lstStyle/>
        <a:p>
          <a:endParaRPr lang="ru-RU"/>
        </a:p>
      </dgm:t>
    </dgm:pt>
    <dgm:pt modelId="{3F0518B8-3136-4A31-8EA1-5D2CD40A33F5}">
      <dgm:prSet/>
      <dgm:spPr/>
      <dgm:t>
        <a:bodyPr/>
        <a:lstStyle/>
        <a:p>
          <a:pPr rtl="0"/>
          <a:r>
            <a:rPr lang="ru-RU" smtClean="0"/>
            <a:t>Цена продукции</a:t>
          </a:r>
          <a:endParaRPr lang="ru-RU"/>
        </a:p>
      </dgm:t>
    </dgm:pt>
    <dgm:pt modelId="{3FCCD231-9375-45CA-A21D-2F345491F370}" type="parTrans" cxnId="{97B8B138-F0EA-46ED-BC7E-24E2086BCB66}">
      <dgm:prSet/>
      <dgm:spPr/>
      <dgm:t>
        <a:bodyPr/>
        <a:lstStyle/>
        <a:p>
          <a:endParaRPr lang="ru-RU"/>
        </a:p>
      </dgm:t>
    </dgm:pt>
    <dgm:pt modelId="{EDB86877-ED71-4E9F-ADA5-C06D4D7D5E20}" type="sibTrans" cxnId="{97B8B138-F0EA-46ED-BC7E-24E2086BCB66}">
      <dgm:prSet/>
      <dgm:spPr/>
      <dgm:t>
        <a:bodyPr/>
        <a:lstStyle/>
        <a:p>
          <a:endParaRPr lang="ru-RU"/>
        </a:p>
      </dgm:t>
    </dgm:pt>
    <dgm:pt modelId="{70DD7039-FFEC-4123-8440-81CCB4839226}">
      <dgm:prSet/>
      <dgm:spPr/>
      <dgm:t>
        <a:bodyPr/>
        <a:lstStyle/>
        <a:p>
          <a:pPr rtl="0"/>
          <a:r>
            <a:rPr lang="ru-RU" dirty="0" smtClean="0"/>
            <a:t>Доступность</a:t>
          </a:r>
          <a:endParaRPr lang="ru-RU" dirty="0"/>
        </a:p>
      </dgm:t>
    </dgm:pt>
    <dgm:pt modelId="{FB352448-6C34-4D98-A5F0-2E7589930BB8}" type="parTrans" cxnId="{8E9F129D-45F5-4EEE-8F92-391C7E92B811}">
      <dgm:prSet/>
      <dgm:spPr/>
      <dgm:t>
        <a:bodyPr/>
        <a:lstStyle/>
        <a:p>
          <a:endParaRPr lang="ru-RU"/>
        </a:p>
      </dgm:t>
    </dgm:pt>
    <dgm:pt modelId="{53C21C1A-4E7F-4BDD-B0B2-7D5891ABE7FC}" type="sibTrans" cxnId="{8E9F129D-45F5-4EEE-8F92-391C7E92B811}">
      <dgm:prSet/>
      <dgm:spPr/>
      <dgm:t>
        <a:bodyPr/>
        <a:lstStyle/>
        <a:p>
          <a:endParaRPr lang="ru-RU"/>
        </a:p>
      </dgm:t>
    </dgm:pt>
    <dgm:pt modelId="{212E4FB1-5217-404C-BEAF-29C3C73C0371}">
      <dgm:prSet/>
      <dgm:spPr/>
      <dgm:t>
        <a:bodyPr/>
        <a:lstStyle/>
        <a:p>
          <a:pPr rtl="0"/>
          <a:r>
            <a:rPr lang="ru-RU" smtClean="0"/>
            <a:t>Маркетинг</a:t>
          </a:r>
          <a:endParaRPr lang="ru-RU"/>
        </a:p>
      </dgm:t>
    </dgm:pt>
    <dgm:pt modelId="{83346BE2-0FC3-4285-8562-A9E68DBB93E6}" type="parTrans" cxnId="{951D34E3-58E9-4351-B2C5-021710DFBE8D}">
      <dgm:prSet/>
      <dgm:spPr/>
      <dgm:t>
        <a:bodyPr/>
        <a:lstStyle/>
        <a:p>
          <a:endParaRPr lang="ru-RU"/>
        </a:p>
      </dgm:t>
    </dgm:pt>
    <dgm:pt modelId="{C7EEFEA7-5D1A-4719-BC96-DC282E8D478F}" type="sibTrans" cxnId="{951D34E3-58E9-4351-B2C5-021710DFBE8D}">
      <dgm:prSet/>
      <dgm:spPr/>
      <dgm:t>
        <a:bodyPr/>
        <a:lstStyle/>
        <a:p>
          <a:endParaRPr lang="ru-RU"/>
        </a:p>
      </dgm:t>
    </dgm:pt>
    <dgm:pt modelId="{5D0C4933-6C67-42F6-B110-5D86ACCD452E}">
      <dgm:prSet/>
      <dgm:spPr/>
      <dgm:t>
        <a:bodyPr/>
        <a:lstStyle/>
        <a:p>
          <a:pPr rtl="0"/>
          <a:r>
            <a:rPr lang="ru-RU" smtClean="0"/>
            <a:t>Высококвалифицированный персонал</a:t>
          </a:r>
          <a:endParaRPr lang="ru-RU"/>
        </a:p>
      </dgm:t>
    </dgm:pt>
    <dgm:pt modelId="{81D94853-F29F-4B04-966F-713B529F3D67}" type="parTrans" cxnId="{7CC50980-1200-41AB-BCD9-51DF1A2B46DD}">
      <dgm:prSet/>
      <dgm:spPr/>
      <dgm:t>
        <a:bodyPr/>
        <a:lstStyle/>
        <a:p>
          <a:endParaRPr lang="ru-RU"/>
        </a:p>
      </dgm:t>
    </dgm:pt>
    <dgm:pt modelId="{6C7B5AF7-1270-41B0-9832-391FC872138D}" type="sibTrans" cxnId="{7CC50980-1200-41AB-BCD9-51DF1A2B46DD}">
      <dgm:prSet/>
      <dgm:spPr/>
      <dgm:t>
        <a:bodyPr/>
        <a:lstStyle/>
        <a:p>
          <a:endParaRPr lang="ru-RU"/>
        </a:p>
      </dgm:t>
    </dgm:pt>
    <dgm:pt modelId="{0FE3A4B0-974F-40A5-A280-6A0EB86A727F}">
      <dgm:prSet/>
      <dgm:spPr/>
      <dgm:t>
        <a:bodyPr/>
        <a:lstStyle/>
        <a:p>
          <a:pPr rtl="0"/>
          <a:r>
            <a:rPr lang="ru-RU" smtClean="0"/>
            <a:t>Использование современных технологий</a:t>
          </a:r>
          <a:endParaRPr lang="ru-RU"/>
        </a:p>
      </dgm:t>
    </dgm:pt>
    <dgm:pt modelId="{C38043EB-022B-4171-AAEC-233DBFEFB979}" type="parTrans" cxnId="{CA9D98FE-0F8C-4587-A716-5AC4B6F1FCC5}">
      <dgm:prSet/>
      <dgm:spPr/>
      <dgm:t>
        <a:bodyPr/>
        <a:lstStyle/>
        <a:p>
          <a:endParaRPr lang="ru-RU"/>
        </a:p>
      </dgm:t>
    </dgm:pt>
    <dgm:pt modelId="{CF992920-22D9-498B-8B7A-69E2F509B51C}" type="sibTrans" cxnId="{CA9D98FE-0F8C-4587-A716-5AC4B6F1FCC5}">
      <dgm:prSet/>
      <dgm:spPr/>
      <dgm:t>
        <a:bodyPr/>
        <a:lstStyle/>
        <a:p>
          <a:endParaRPr lang="ru-RU"/>
        </a:p>
      </dgm:t>
    </dgm:pt>
    <dgm:pt modelId="{5077A223-14D2-4D15-AE20-DE8EFD955F7B}">
      <dgm:prSet/>
      <dgm:spPr/>
      <dgm:t>
        <a:bodyPr/>
        <a:lstStyle/>
        <a:p>
          <a:pPr rtl="0"/>
          <a:r>
            <a:rPr lang="ru-RU" smtClean="0"/>
            <a:t>Использование SMART-решений</a:t>
          </a:r>
          <a:endParaRPr lang="ru-RU"/>
        </a:p>
      </dgm:t>
    </dgm:pt>
    <dgm:pt modelId="{4CB1A58E-CFCC-4161-A9E0-83A2C1EE67CA}" type="parTrans" cxnId="{787AD59D-9E1A-4FBA-B9FA-A24148383EBB}">
      <dgm:prSet/>
      <dgm:spPr/>
      <dgm:t>
        <a:bodyPr/>
        <a:lstStyle/>
        <a:p>
          <a:endParaRPr lang="ru-RU"/>
        </a:p>
      </dgm:t>
    </dgm:pt>
    <dgm:pt modelId="{4C2CF755-670B-4039-9C9E-5A93B9FA9758}" type="sibTrans" cxnId="{787AD59D-9E1A-4FBA-B9FA-A24148383EBB}">
      <dgm:prSet/>
      <dgm:spPr/>
      <dgm:t>
        <a:bodyPr/>
        <a:lstStyle/>
        <a:p>
          <a:endParaRPr lang="ru-RU"/>
        </a:p>
      </dgm:t>
    </dgm:pt>
    <dgm:pt modelId="{C468D16D-6090-40D7-B6CE-3B97FDC3EC53}" type="pres">
      <dgm:prSet presAssocID="{8525A6BA-538D-4459-BE65-2F4E95CFBC01}" presName="diagram" presStyleCnt="0">
        <dgm:presLayoutVars>
          <dgm:dir/>
          <dgm:resizeHandles val="exact"/>
        </dgm:presLayoutVars>
      </dgm:prSet>
      <dgm:spPr/>
    </dgm:pt>
    <dgm:pt modelId="{FA7CA681-D1E1-456A-8505-3EFC270B65C7}" type="pres">
      <dgm:prSet presAssocID="{A5FEE427-D568-4579-91ED-58DAB1FF644F}" presName="node" presStyleLbl="node1" presStyleIdx="0" presStyleCnt="8">
        <dgm:presLayoutVars>
          <dgm:bulletEnabled val="1"/>
        </dgm:presLayoutVars>
      </dgm:prSet>
      <dgm:spPr/>
    </dgm:pt>
    <dgm:pt modelId="{7209BE38-783D-46FB-871C-A23FF150CECE}" type="pres">
      <dgm:prSet presAssocID="{1BA1AFDC-F445-4DC1-8781-00100151C596}" presName="sibTrans" presStyleCnt="0"/>
      <dgm:spPr/>
    </dgm:pt>
    <dgm:pt modelId="{0360789C-E687-4A0E-8DBB-1DE7628D51CE}" type="pres">
      <dgm:prSet presAssocID="{346571A3-B22D-48CC-9FE3-E03B65697C46}" presName="node" presStyleLbl="node1" presStyleIdx="1" presStyleCnt="8">
        <dgm:presLayoutVars>
          <dgm:bulletEnabled val="1"/>
        </dgm:presLayoutVars>
      </dgm:prSet>
      <dgm:spPr/>
    </dgm:pt>
    <dgm:pt modelId="{37CC91FF-5ED2-407E-BF77-50392E63DF0A}" type="pres">
      <dgm:prSet presAssocID="{E6F58C00-A93F-4767-87D1-6E89998ABBDF}" presName="sibTrans" presStyleCnt="0"/>
      <dgm:spPr/>
    </dgm:pt>
    <dgm:pt modelId="{5005AC2E-D58E-49DF-BC0B-CBD9B6CB873F}" type="pres">
      <dgm:prSet presAssocID="{3F0518B8-3136-4A31-8EA1-5D2CD40A33F5}" presName="node" presStyleLbl="node1" presStyleIdx="2" presStyleCnt="8">
        <dgm:presLayoutVars>
          <dgm:bulletEnabled val="1"/>
        </dgm:presLayoutVars>
      </dgm:prSet>
      <dgm:spPr/>
    </dgm:pt>
    <dgm:pt modelId="{48E815C7-04DC-4A66-A32D-7E6D8F0841B3}" type="pres">
      <dgm:prSet presAssocID="{EDB86877-ED71-4E9F-ADA5-C06D4D7D5E20}" presName="sibTrans" presStyleCnt="0"/>
      <dgm:spPr/>
    </dgm:pt>
    <dgm:pt modelId="{49E1A3A8-FBB9-4A4D-9104-12BE5E8A4964}" type="pres">
      <dgm:prSet presAssocID="{70DD7039-FFEC-4123-8440-81CCB4839226}" presName="node" presStyleLbl="node1" presStyleIdx="3" presStyleCnt="8">
        <dgm:presLayoutVars>
          <dgm:bulletEnabled val="1"/>
        </dgm:presLayoutVars>
      </dgm:prSet>
      <dgm:spPr/>
    </dgm:pt>
    <dgm:pt modelId="{867162DD-D128-4720-9AD7-D655A6FE56AD}" type="pres">
      <dgm:prSet presAssocID="{53C21C1A-4E7F-4BDD-B0B2-7D5891ABE7FC}" presName="sibTrans" presStyleCnt="0"/>
      <dgm:spPr/>
    </dgm:pt>
    <dgm:pt modelId="{0D90AFE8-9350-4EE1-BEE3-0F9D4C5955EE}" type="pres">
      <dgm:prSet presAssocID="{212E4FB1-5217-404C-BEAF-29C3C73C0371}" presName="node" presStyleLbl="node1" presStyleIdx="4" presStyleCnt="8">
        <dgm:presLayoutVars>
          <dgm:bulletEnabled val="1"/>
        </dgm:presLayoutVars>
      </dgm:prSet>
      <dgm:spPr/>
    </dgm:pt>
    <dgm:pt modelId="{BCF6A900-6509-4384-B779-E574BFF979BD}" type="pres">
      <dgm:prSet presAssocID="{C7EEFEA7-5D1A-4719-BC96-DC282E8D478F}" presName="sibTrans" presStyleCnt="0"/>
      <dgm:spPr/>
    </dgm:pt>
    <dgm:pt modelId="{E3CE5563-95CD-4104-98F1-FDFA8CB06ACA}" type="pres">
      <dgm:prSet presAssocID="{5D0C4933-6C67-42F6-B110-5D86ACCD452E}" presName="node" presStyleLbl="node1" presStyleIdx="5" presStyleCnt="8">
        <dgm:presLayoutVars>
          <dgm:bulletEnabled val="1"/>
        </dgm:presLayoutVars>
      </dgm:prSet>
      <dgm:spPr/>
    </dgm:pt>
    <dgm:pt modelId="{CF987A8D-C768-46F9-A0EE-EF60626DDAA7}" type="pres">
      <dgm:prSet presAssocID="{6C7B5AF7-1270-41B0-9832-391FC872138D}" presName="sibTrans" presStyleCnt="0"/>
      <dgm:spPr/>
    </dgm:pt>
    <dgm:pt modelId="{B1480E81-1F6D-41B6-B8BD-B51B959A08C3}" type="pres">
      <dgm:prSet presAssocID="{0FE3A4B0-974F-40A5-A280-6A0EB86A727F}" presName="node" presStyleLbl="node1" presStyleIdx="6" presStyleCnt="8">
        <dgm:presLayoutVars>
          <dgm:bulletEnabled val="1"/>
        </dgm:presLayoutVars>
      </dgm:prSet>
      <dgm:spPr/>
    </dgm:pt>
    <dgm:pt modelId="{2D68E10D-36C2-4493-A44E-2595023E6560}" type="pres">
      <dgm:prSet presAssocID="{CF992920-22D9-498B-8B7A-69E2F509B51C}" presName="sibTrans" presStyleCnt="0"/>
      <dgm:spPr/>
    </dgm:pt>
    <dgm:pt modelId="{43FD6EC7-B7C4-4D9C-A75A-AB3C33707B75}" type="pres">
      <dgm:prSet presAssocID="{5077A223-14D2-4D15-AE20-DE8EFD955F7B}" presName="node" presStyleLbl="node1" presStyleIdx="7" presStyleCnt="8">
        <dgm:presLayoutVars>
          <dgm:bulletEnabled val="1"/>
        </dgm:presLayoutVars>
      </dgm:prSet>
      <dgm:spPr/>
    </dgm:pt>
  </dgm:ptLst>
  <dgm:cxnLst>
    <dgm:cxn modelId="{71EC4EA4-1989-4785-9258-32409F7903EC}" type="presOf" srcId="{5D0C4933-6C67-42F6-B110-5D86ACCD452E}" destId="{E3CE5563-95CD-4104-98F1-FDFA8CB06ACA}" srcOrd="0" destOrd="0" presId="urn:microsoft.com/office/officeart/2005/8/layout/default"/>
    <dgm:cxn modelId="{787AD59D-9E1A-4FBA-B9FA-A24148383EBB}" srcId="{8525A6BA-538D-4459-BE65-2F4E95CFBC01}" destId="{5077A223-14D2-4D15-AE20-DE8EFD955F7B}" srcOrd="7" destOrd="0" parTransId="{4CB1A58E-CFCC-4161-A9E0-83A2C1EE67CA}" sibTransId="{4C2CF755-670B-4039-9C9E-5A93B9FA9758}"/>
    <dgm:cxn modelId="{F8ECA90D-593B-41E5-B4E5-E8847065D0E5}" type="presOf" srcId="{5077A223-14D2-4D15-AE20-DE8EFD955F7B}" destId="{43FD6EC7-B7C4-4D9C-A75A-AB3C33707B75}" srcOrd="0" destOrd="0" presId="urn:microsoft.com/office/officeart/2005/8/layout/default"/>
    <dgm:cxn modelId="{852CCEC0-D3FD-4831-BF98-1CBAD1E18684}" type="presOf" srcId="{A5FEE427-D568-4579-91ED-58DAB1FF644F}" destId="{FA7CA681-D1E1-456A-8505-3EFC270B65C7}" srcOrd="0" destOrd="0" presId="urn:microsoft.com/office/officeart/2005/8/layout/default"/>
    <dgm:cxn modelId="{7CC50980-1200-41AB-BCD9-51DF1A2B46DD}" srcId="{8525A6BA-538D-4459-BE65-2F4E95CFBC01}" destId="{5D0C4933-6C67-42F6-B110-5D86ACCD452E}" srcOrd="5" destOrd="0" parTransId="{81D94853-F29F-4B04-966F-713B529F3D67}" sibTransId="{6C7B5AF7-1270-41B0-9832-391FC872138D}"/>
    <dgm:cxn modelId="{7C25535B-48C1-47AC-B0C9-1247E6F67D15}" type="presOf" srcId="{3F0518B8-3136-4A31-8EA1-5D2CD40A33F5}" destId="{5005AC2E-D58E-49DF-BC0B-CBD9B6CB873F}" srcOrd="0" destOrd="0" presId="urn:microsoft.com/office/officeart/2005/8/layout/default"/>
    <dgm:cxn modelId="{951D34E3-58E9-4351-B2C5-021710DFBE8D}" srcId="{8525A6BA-538D-4459-BE65-2F4E95CFBC01}" destId="{212E4FB1-5217-404C-BEAF-29C3C73C0371}" srcOrd="4" destOrd="0" parTransId="{83346BE2-0FC3-4285-8562-A9E68DBB93E6}" sibTransId="{C7EEFEA7-5D1A-4719-BC96-DC282E8D478F}"/>
    <dgm:cxn modelId="{39027114-929E-4E16-A435-FEE6D124CEBD}" srcId="{8525A6BA-538D-4459-BE65-2F4E95CFBC01}" destId="{A5FEE427-D568-4579-91ED-58DAB1FF644F}" srcOrd="0" destOrd="0" parTransId="{E4D75A8B-726E-419E-9C80-0595197AF880}" sibTransId="{1BA1AFDC-F445-4DC1-8781-00100151C596}"/>
    <dgm:cxn modelId="{3747727E-A0A2-4328-9EA9-327E0BB534AD}" type="presOf" srcId="{8525A6BA-538D-4459-BE65-2F4E95CFBC01}" destId="{C468D16D-6090-40D7-B6CE-3B97FDC3EC53}" srcOrd="0" destOrd="0" presId="urn:microsoft.com/office/officeart/2005/8/layout/default"/>
    <dgm:cxn modelId="{CA9D98FE-0F8C-4587-A716-5AC4B6F1FCC5}" srcId="{8525A6BA-538D-4459-BE65-2F4E95CFBC01}" destId="{0FE3A4B0-974F-40A5-A280-6A0EB86A727F}" srcOrd="6" destOrd="0" parTransId="{C38043EB-022B-4171-AAEC-233DBFEFB979}" sibTransId="{CF992920-22D9-498B-8B7A-69E2F509B51C}"/>
    <dgm:cxn modelId="{0DFACBD2-91A1-480D-98F2-B938C64E8402}" type="presOf" srcId="{70DD7039-FFEC-4123-8440-81CCB4839226}" destId="{49E1A3A8-FBB9-4A4D-9104-12BE5E8A4964}" srcOrd="0" destOrd="0" presId="urn:microsoft.com/office/officeart/2005/8/layout/default"/>
    <dgm:cxn modelId="{7B5ADFCE-8DAB-43CF-804A-8B210659E003}" type="presOf" srcId="{212E4FB1-5217-404C-BEAF-29C3C73C0371}" destId="{0D90AFE8-9350-4EE1-BEE3-0F9D4C5955EE}" srcOrd="0" destOrd="0" presId="urn:microsoft.com/office/officeart/2005/8/layout/default"/>
    <dgm:cxn modelId="{97B8B138-F0EA-46ED-BC7E-24E2086BCB66}" srcId="{8525A6BA-538D-4459-BE65-2F4E95CFBC01}" destId="{3F0518B8-3136-4A31-8EA1-5D2CD40A33F5}" srcOrd="2" destOrd="0" parTransId="{3FCCD231-9375-45CA-A21D-2F345491F370}" sibTransId="{EDB86877-ED71-4E9F-ADA5-C06D4D7D5E20}"/>
    <dgm:cxn modelId="{76FC7572-DA99-432C-A1C5-35A25ADDCD21}" type="presOf" srcId="{346571A3-B22D-48CC-9FE3-E03B65697C46}" destId="{0360789C-E687-4A0E-8DBB-1DE7628D51CE}" srcOrd="0" destOrd="0" presId="urn:microsoft.com/office/officeart/2005/8/layout/default"/>
    <dgm:cxn modelId="{8E9F129D-45F5-4EEE-8F92-391C7E92B811}" srcId="{8525A6BA-538D-4459-BE65-2F4E95CFBC01}" destId="{70DD7039-FFEC-4123-8440-81CCB4839226}" srcOrd="3" destOrd="0" parTransId="{FB352448-6C34-4D98-A5F0-2E7589930BB8}" sibTransId="{53C21C1A-4E7F-4BDD-B0B2-7D5891ABE7FC}"/>
    <dgm:cxn modelId="{8429B1D0-5E3C-46F4-93F7-2CA3D7302E62}" srcId="{8525A6BA-538D-4459-BE65-2F4E95CFBC01}" destId="{346571A3-B22D-48CC-9FE3-E03B65697C46}" srcOrd="1" destOrd="0" parTransId="{23FFF88C-FAF9-49BE-86B4-4905C2E2C5F5}" sibTransId="{E6F58C00-A93F-4767-87D1-6E89998ABBDF}"/>
    <dgm:cxn modelId="{5B4A52BA-F952-4681-86D8-E27188BD6B60}" type="presOf" srcId="{0FE3A4B0-974F-40A5-A280-6A0EB86A727F}" destId="{B1480E81-1F6D-41B6-B8BD-B51B959A08C3}" srcOrd="0" destOrd="0" presId="urn:microsoft.com/office/officeart/2005/8/layout/default"/>
    <dgm:cxn modelId="{5E8F1AD5-3CB7-4F6D-82B7-15E9BE540A33}" type="presParOf" srcId="{C468D16D-6090-40D7-B6CE-3B97FDC3EC53}" destId="{FA7CA681-D1E1-456A-8505-3EFC270B65C7}" srcOrd="0" destOrd="0" presId="urn:microsoft.com/office/officeart/2005/8/layout/default"/>
    <dgm:cxn modelId="{94725161-211B-44F8-9322-723D3A530508}" type="presParOf" srcId="{C468D16D-6090-40D7-B6CE-3B97FDC3EC53}" destId="{7209BE38-783D-46FB-871C-A23FF150CECE}" srcOrd="1" destOrd="0" presId="urn:microsoft.com/office/officeart/2005/8/layout/default"/>
    <dgm:cxn modelId="{54ED6241-7E41-40CB-8C84-07E5E021E1C7}" type="presParOf" srcId="{C468D16D-6090-40D7-B6CE-3B97FDC3EC53}" destId="{0360789C-E687-4A0E-8DBB-1DE7628D51CE}" srcOrd="2" destOrd="0" presId="urn:microsoft.com/office/officeart/2005/8/layout/default"/>
    <dgm:cxn modelId="{B7AC3C24-A350-451B-B562-581E3FE56743}" type="presParOf" srcId="{C468D16D-6090-40D7-B6CE-3B97FDC3EC53}" destId="{37CC91FF-5ED2-407E-BF77-50392E63DF0A}" srcOrd="3" destOrd="0" presId="urn:microsoft.com/office/officeart/2005/8/layout/default"/>
    <dgm:cxn modelId="{ED437C91-130A-4A45-8F2F-A10682A7ED61}" type="presParOf" srcId="{C468D16D-6090-40D7-B6CE-3B97FDC3EC53}" destId="{5005AC2E-D58E-49DF-BC0B-CBD9B6CB873F}" srcOrd="4" destOrd="0" presId="urn:microsoft.com/office/officeart/2005/8/layout/default"/>
    <dgm:cxn modelId="{0EF966B9-7AD9-4BC6-8582-18B9E9BB4F55}" type="presParOf" srcId="{C468D16D-6090-40D7-B6CE-3B97FDC3EC53}" destId="{48E815C7-04DC-4A66-A32D-7E6D8F0841B3}" srcOrd="5" destOrd="0" presId="urn:microsoft.com/office/officeart/2005/8/layout/default"/>
    <dgm:cxn modelId="{2139D36D-A049-4EDA-A354-4C5BE4DABACA}" type="presParOf" srcId="{C468D16D-6090-40D7-B6CE-3B97FDC3EC53}" destId="{49E1A3A8-FBB9-4A4D-9104-12BE5E8A4964}" srcOrd="6" destOrd="0" presId="urn:microsoft.com/office/officeart/2005/8/layout/default"/>
    <dgm:cxn modelId="{BAD48702-CD35-41CB-989F-E1EA993BDE75}" type="presParOf" srcId="{C468D16D-6090-40D7-B6CE-3B97FDC3EC53}" destId="{867162DD-D128-4720-9AD7-D655A6FE56AD}" srcOrd="7" destOrd="0" presId="urn:microsoft.com/office/officeart/2005/8/layout/default"/>
    <dgm:cxn modelId="{34545D5D-77C4-40D3-824A-D5E8C2430B2E}" type="presParOf" srcId="{C468D16D-6090-40D7-B6CE-3B97FDC3EC53}" destId="{0D90AFE8-9350-4EE1-BEE3-0F9D4C5955EE}" srcOrd="8" destOrd="0" presId="urn:microsoft.com/office/officeart/2005/8/layout/default"/>
    <dgm:cxn modelId="{45393021-7E2A-4125-836D-BD7A004F371F}" type="presParOf" srcId="{C468D16D-6090-40D7-B6CE-3B97FDC3EC53}" destId="{BCF6A900-6509-4384-B779-E574BFF979BD}" srcOrd="9" destOrd="0" presId="urn:microsoft.com/office/officeart/2005/8/layout/default"/>
    <dgm:cxn modelId="{E80E7DF9-F10B-4953-B166-E667BFFAEE64}" type="presParOf" srcId="{C468D16D-6090-40D7-B6CE-3B97FDC3EC53}" destId="{E3CE5563-95CD-4104-98F1-FDFA8CB06ACA}" srcOrd="10" destOrd="0" presId="urn:microsoft.com/office/officeart/2005/8/layout/default"/>
    <dgm:cxn modelId="{D68E5E82-27E8-48D2-AFB5-15C8C2EE58EC}" type="presParOf" srcId="{C468D16D-6090-40D7-B6CE-3B97FDC3EC53}" destId="{CF987A8D-C768-46F9-A0EE-EF60626DDAA7}" srcOrd="11" destOrd="0" presId="urn:microsoft.com/office/officeart/2005/8/layout/default"/>
    <dgm:cxn modelId="{F25C455B-F7F3-4A76-92B5-221BE408A61E}" type="presParOf" srcId="{C468D16D-6090-40D7-B6CE-3B97FDC3EC53}" destId="{B1480E81-1F6D-41B6-B8BD-B51B959A08C3}" srcOrd="12" destOrd="0" presId="urn:microsoft.com/office/officeart/2005/8/layout/default"/>
    <dgm:cxn modelId="{637B571D-F879-40E9-9917-014E148966E9}" type="presParOf" srcId="{C468D16D-6090-40D7-B6CE-3B97FDC3EC53}" destId="{2D68E10D-36C2-4493-A44E-2595023E6560}" srcOrd="13" destOrd="0" presId="urn:microsoft.com/office/officeart/2005/8/layout/default"/>
    <dgm:cxn modelId="{9A402133-219D-4281-9EE0-D3EBDF4E6091}" type="presParOf" srcId="{C468D16D-6090-40D7-B6CE-3B97FDC3EC53}" destId="{43FD6EC7-B7C4-4D9C-A75A-AB3C33707B7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D79BFD-7E66-4BC4-B2C5-B595D7E6A61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B9FC8D4-0659-4032-91E0-4DCCEDB6F508}">
      <dgm:prSet phldrT="[Текст]"/>
      <dgm:spPr/>
      <dgm:t>
        <a:bodyPr/>
        <a:lstStyle/>
        <a:p>
          <a:r>
            <a:rPr lang="ru-RU" dirty="0" smtClean="0"/>
            <a:t>Инициация</a:t>
          </a:r>
          <a:endParaRPr lang="ru-RU" dirty="0"/>
        </a:p>
      </dgm:t>
    </dgm:pt>
    <dgm:pt modelId="{FE84E2E5-B5D5-4742-A16F-49CD5B83417E}" type="parTrans" cxnId="{924FADD8-B18B-4F6D-89C5-478C40FBEACB}">
      <dgm:prSet/>
      <dgm:spPr/>
      <dgm:t>
        <a:bodyPr/>
        <a:lstStyle/>
        <a:p>
          <a:endParaRPr lang="ru-RU"/>
        </a:p>
      </dgm:t>
    </dgm:pt>
    <dgm:pt modelId="{03A849A2-9CA7-424B-A949-8CF8C1E611D5}" type="sibTrans" cxnId="{924FADD8-B18B-4F6D-89C5-478C40FBEACB}">
      <dgm:prSet/>
      <dgm:spPr/>
      <dgm:t>
        <a:bodyPr/>
        <a:lstStyle/>
        <a:p>
          <a:endParaRPr lang="ru-RU"/>
        </a:p>
      </dgm:t>
    </dgm:pt>
    <dgm:pt modelId="{5ADFF7AC-0B7C-41D5-8126-0635DB436181}">
      <dgm:prSet phldrT="[Текст]"/>
      <dgm:spPr/>
      <dgm:t>
        <a:bodyPr/>
        <a:lstStyle/>
        <a:p>
          <a:r>
            <a:rPr lang="ru-RU" dirty="0" smtClean="0"/>
            <a:t>Планирование</a:t>
          </a:r>
          <a:endParaRPr lang="ru-RU" dirty="0"/>
        </a:p>
      </dgm:t>
    </dgm:pt>
    <dgm:pt modelId="{C28BA7DC-F9E4-4D49-8312-9E1CAC64CB93}" type="parTrans" cxnId="{7B347C5E-CC0D-4754-9653-808F43E3C23D}">
      <dgm:prSet/>
      <dgm:spPr/>
      <dgm:t>
        <a:bodyPr/>
        <a:lstStyle/>
        <a:p>
          <a:endParaRPr lang="ru-RU"/>
        </a:p>
      </dgm:t>
    </dgm:pt>
    <dgm:pt modelId="{5FA24F24-A657-451F-89D1-65BDD0DF5E4D}" type="sibTrans" cxnId="{7B347C5E-CC0D-4754-9653-808F43E3C23D}">
      <dgm:prSet/>
      <dgm:spPr/>
      <dgm:t>
        <a:bodyPr/>
        <a:lstStyle/>
        <a:p>
          <a:endParaRPr lang="ru-RU"/>
        </a:p>
      </dgm:t>
    </dgm:pt>
    <dgm:pt modelId="{72C6D697-272E-458B-B9DC-C89DB756ABEA}">
      <dgm:prSet phldrT="[Текст]"/>
      <dgm:spPr/>
      <dgm:t>
        <a:bodyPr/>
        <a:lstStyle/>
        <a:p>
          <a:r>
            <a:rPr lang="ru-RU" dirty="0" smtClean="0"/>
            <a:t>Инжиниринг</a:t>
          </a:r>
          <a:endParaRPr lang="ru-RU" dirty="0"/>
        </a:p>
      </dgm:t>
    </dgm:pt>
    <dgm:pt modelId="{F6EC5C0F-C6A4-43A8-866B-2DB8688F55BE}" type="parTrans" cxnId="{47159E4A-294C-4287-8DF6-3FA4A6B908DE}">
      <dgm:prSet/>
      <dgm:spPr/>
      <dgm:t>
        <a:bodyPr/>
        <a:lstStyle/>
        <a:p>
          <a:endParaRPr lang="ru-RU"/>
        </a:p>
      </dgm:t>
    </dgm:pt>
    <dgm:pt modelId="{A5A45310-9C45-44A3-80B9-D418751A3ADD}" type="sibTrans" cxnId="{47159E4A-294C-4287-8DF6-3FA4A6B908DE}">
      <dgm:prSet/>
      <dgm:spPr/>
      <dgm:t>
        <a:bodyPr/>
        <a:lstStyle/>
        <a:p>
          <a:endParaRPr lang="ru-RU"/>
        </a:p>
      </dgm:t>
    </dgm:pt>
    <dgm:pt modelId="{1230421C-CCD4-4A2E-BDAE-59B4DEE9105D}">
      <dgm:prSet phldrT="[Текст]"/>
      <dgm:spPr/>
      <dgm:t>
        <a:bodyPr/>
        <a:lstStyle/>
        <a:p>
          <a:r>
            <a:rPr lang="ru-RU" dirty="0" smtClean="0"/>
            <a:t>Выбор методик умного производства, поиск приёмов устранения скрытых потерь</a:t>
          </a:r>
          <a:endParaRPr lang="ru-RU" dirty="0"/>
        </a:p>
      </dgm:t>
    </dgm:pt>
    <dgm:pt modelId="{BC2998DB-0DC0-4850-8B9A-A86523C201D4}" type="parTrans" cxnId="{D20CC34E-8424-4EC4-94AF-7B2AB153EC1B}">
      <dgm:prSet/>
      <dgm:spPr/>
      <dgm:t>
        <a:bodyPr/>
        <a:lstStyle/>
        <a:p>
          <a:endParaRPr lang="ru-RU"/>
        </a:p>
      </dgm:t>
    </dgm:pt>
    <dgm:pt modelId="{6A228740-CA98-4B52-AEF8-2B5BDD7F1B9C}" type="sibTrans" cxnId="{D20CC34E-8424-4EC4-94AF-7B2AB153EC1B}">
      <dgm:prSet/>
      <dgm:spPr/>
      <dgm:t>
        <a:bodyPr/>
        <a:lstStyle/>
        <a:p>
          <a:endParaRPr lang="ru-RU"/>
        </a:p>
      </dgm:t>
    </dgm:pt>
    <dgm:pt modelId="{354D1A1B-2F79-4653-A5C0-C1EF60F377F3}">
      <dgm:prSet phldrT="[Текст]"/>
      <dgm:spPr/>
      <dgm:t>
        <a:bodyPr/>
        <a:lstStyle/>
        <a:p>
          <a:r>
            <a:rPr lang="ru-RU" dirty="0" smtClean="0"/>
            <a:t>Внедрение и применение системы </a:t>
          </a:r>
          <a:endParaRPr lang="ru-RU" dirty="0"/>
        </a:p>
      </dgm:t>
    </dgm:pt>
    <dgm:pt modelId="{8CB2EE78-F027-4CE2-878B-1892BB47A246}" type="parTrans" cxnId="{E7E8898B-7F8F-4411-AB7E-499085D5588A}">
      <dgm:prSet/>
      <dgm:spPr/>
      <dgm:t>
        <a:bodyPr/>
        <a:lstStyle/>
        <a:p>
          <a:endParaRPr lang="ru-RU"/>
        </a:p>
      </dgm:t>
    </dgm:pt>
    <dgm:pt modelId="{6E34693E-DD2B-438B-B24B-26892C5767E1}" type="sibTrans" cxnId="{E7E8898B-7F8F-4411-AB7E-499085D5588A}">
      <dgm:prSet/>
      <dgm:spPr/>
      <dgm:t>
        <a:bodyPr/>
        <a:lstStyle/>
        <a:p>
          <a:endParaRPr lang="ru-RU"/>
        </a:p>
      </dgm:t>
    </dgm:pt>
    <dgm:pt modelId="{6DF404C5-F9B4-4D7C-B1E4-39DBA1853899}">
      <dgm:prSet phldrT="[Текст]"/>
      <dgm:spPr/>
      <dgm:t>
        <a:bodyPr/>
        <a:lstStyle/>
        <a:p>
          <a:r>
            <a:rPr lang="ru-RU" dirty="0" smtClean="0"/>
            <a:t>Мониторинг, анализ, улучшения системы</a:t>
          </a:r>
          <a:endParaRPr lang="ru-RU" dirty="0"/>
        </a:p>
      </dgm:t>
    </dgm:pt>
    <dgm:pt modelId="{F4618C3E-4A73-42A4-B78A-71E0CE332CE0}" type="parTrans" cxnId="{19011BD2-3454-41F2-89BF-832BFCA9FFF6}">
      <dgm:prSet/>
      <dgm:spPr/>
      <dgm:t>
        <a:bodyPr/>
        <a:lstStyle/>
        <a:p>
          <a:endParaRPr lang="ru-RU"/>
        </a:p>
      </dgm:t>
    </dgm:pt>
    <dgm:pt modelId="{A92304FD-6A35-42C4-9E94-B19694CD8BD2}" type="sibTrans" cxnId="{19011BD2-3454-41F2-89BF-832BFCA9FFF6}">
      <dgm:prSet/>
      <dgm:spPr/>
      <dgm:t>
        <a:bodyPr/>
        <a:lstStyle/>
        <a:p>
          <a:endParaRPr lang="ru-RU"/>
        </a:p>
      </dgm:t>
    </dgm:pt>
    <dgm:pt modelId="{801A3909-5E65-419E-B4A6-C646B30C63E3}">
      <dgm:prSet/>
      <dgm:spPr/>
      <dgm:t>
        <a:bodyPr/>
        <a:lstStyle/>
        <a:p>
          <a:r>
            <a:rPr lang="ru-RU" smtClean="0"/>
            <a:t>оценка необходимости системы</a:t>
          </a:r>
          <a:endParaRPr lang="ru-RU" dirty="0" smtClean="0"/>
        </a:p>
      </dgm:t>
    </dgm:pt>
    <dgm:pt modelId="{821290BC-03B2-4A5E-9D00-EB4E5CD36BF0}" type="parTrans" cxnId="{9868F65D-858D-403D-93AA-15A8DEE4602F}">
      <dgm:prSet/>
      <dgm:spPr/>
      <dgm:t>
        <a:bodyPr/>
        <a:lstStyle/>
        <a:p>
          <a:endParaRPr lang="ru-RU"/>
        </a:p>
      </dgm:t>
    </dgm:pt>
    <dgm:pt modelId="{208716FC-2753-4C83-AD53-39E01862BA60}" type="sibTrans" cxnId="{9868F65D-858D-403D-93AA-15A8DEE4602F}">
      <dgm:prSet/>
      <dgm:spPr/>
      <dgm:t>
        <a:bodyPr/>
        <a:lstStyle/>
        <a:p>
          <a:endParaRPr lang="ru-RU"/>
        </a:p>
      </dgm:t>
    </dgm:pt>
    <dgm:pt modelId="{CC2B8B9D-C93C-41D3-8F28-0B20F61AC545}">
      <dgm:prSet/>
      <dgm:spPr/>
      <dgm:t>
        <a:bodyPr/>
        <a:lstStyle/>
        <a:p>
          <a:r>
            <a:rPr lang="ru-RU" smtClean="0"/>
            <a:t>место системы в предприятии</a:t>
          </a:r>
          <a:endParaRPr lang="ru-RU" dirty="0" smtClean="0"/>
        </a:p>
      </dgm:t>
    </dgm:pt>
    <dgm:pt modelId="{A8B5744F-934F-4CF0-9A52-EDE95055463D}" type="parTrans" cxnId="{9A8D85B0-1577-40D2-94E1-3CD47D3C5D0E}">
      <dgm:prSet/>
      <dgm:spPr/>
      <dgm:t>
        <a:bodyPr/>
        <a:lstStyle/>
        <a:p>
          <a:endParaRPr lang="ru-RU"/>
        </a:p>
      </dgm:t>
    </dgm:pt>
    <dgm:pt modelId="{5E76C27F-1A8C-4199-807E-44C7B07B385B}" type="sibTrans" cxnId="{9A8D85B0-1577-40D2-94E1-3CD47D3C5D0E}">
      <dgm:prSet/>
      <dgm:spPr/>
      <dgm:t>
        <a:bodyPr/>
        <a:lstStyle/>
        <a:p>
          <a:endParaRPr lang="ru-RU"/>
        </a:p>
      </dgm:t>
    </dgm:pt>
    <dgm:pt modelId="{4ACFFB50-F046-4517-ABC0-0AA6CB09F7F6}">
      <dgm:prSet/>
      <dgm:spPr/>
      <dgm:t>
        <a:bodyPr/>
        <a:lstStyle/>
        <a:p>
          <a:r>
            <a:rPr lang="ru-RU" smtClean="0"/>
            <a:t>определение задач системы</a:t>
          </a:r>
          <a:endParaRPr lang="ru-RU" dirty="0"/>
        </a:p>
      </dgm:t>
    </dgm:pt>
    <dgm:pt modelId="{FFD7BC45-18F4-41F9-87B8-D67CF03E3574}" type="parTrans" cxnId="{B64CD5B1-10A4-417C-9563-8C9AF2EEE392}">
      <dgm:prSet/>
      <dgm:spPr/>
      <dgm:t>
        <a:bodyPr/>
        <a:lstStyle/>
        <a:p>
          <a:endParaRPr lang="ru-RU"/>
        </a:p>
      </dgm:t>
    </dgm:pt>
    <dgm:pt modelId="{9D42A35D-B147-44DA-BBE1-A0EE0889CC5B}" type="sibTrans" cxnId="{B64CD5B1-10A4-417C-9563-8C9AF2EEE392}">
      <dgm:prSet/>
      <dgm:spPr/>
      <dgm:t>
        <a:bodyPr/>
        <a:lstStyle/>
        <a:p>
          <a:endParaRPr lang="ru-RU"/>
        </a:p>
      </dgm:t>
    </dgm:pt>
    <dgm:pt modelId="{22DEB73B-9720-4E7A-9C85-A20D13A558E5}">
      <dgm:prSet/>
      <dgm:spPr/>
      <dgm:t>
        <a:bodyPr/>
        <a:lstStyle/>
        <a:p>
          <a:r>
            <a:rPr lang="ru-RU" smtClean="0"/>
            <a:t>формирование требований</a:t>
          </a:r>
          <a:endParaRPr lang="en-US" dirty="0"/>
        </a:p>
      </dgm:t>
    </dgm:pt>
    <dgm:pt modelId="{2124BE3B-4687-427C-B96A-0A58EDDC2012}" type="parTrans" cxnId="{B81E0CCD-8207-4DB1-ABB3-02BF90247333}">
      <dgm:prSet/>
      <dgm:spPr/>
      <dgm:t>
        <a:bodyPr/>
        <a:lstStyle/>
        <a:p>
          <a:endParaRPr lang="ru-RU"/>
        </a:p>
      </dgm:t>
    </dgm:pt>
    <dgm:pt modelId="{6F599785-1AC8-4378-9985-AAB7A932A83E}" type="sibTrans" cxnId="{B81E0CCD-8207-4DB1-ABB3-02BF90247333}">
      <dgm:prSet/>
      <dgm:spPr/>
      <dgm:t>
        <a:bodyPr/>
        <a:lstStyle/>
        <a:p>
          <a:endParaRPr lang="ru-RU"/>
        </a:p>
      </dgm:t>
    </dgm:pt>
    <dgm:pt modelId="{D2E7CEA5-AC5D-4DC1-964B-664A78B781E8}">
      <dgm:prSet/>
      <dgm:spPr/>
      <dgm:t>
        <a:bodyPr/>
        <a:lstStyle/>
        <a:p>
          <a:r>
            <a:rPr lang="ru-RU" smtClean="0"/>
            <a:t>планы разработки и внедрения</a:t>
          </a:r>
          <a:endParaRPr lang="ru-RU" dirty="0" smtClean="0"/>
        </a:p>
      </dgm:t>
    </dgm:pt>
    <dgm:pt modelId="{B79C0287-3F10-4C17-A33E-8DCEB75C3E27}" type="parTrans" cxnId="{742E02B3-47A8-445C-BC27-F11241BB9D57}">
      <dgm:prSet/>
      <dgm:spPr/>
      <dgm:t>
        <a:bodyPr/>
        <a:lstStyle/>
        <a:p>
          <a:endParaRPr lang="ru-RU"/>
        </a:p>
      </dgm:t>
    </dgm:pt>
    <dgm:pt modelId="{E5D35542-E597-4061-B868-F0E2D1D4B71E}" type="sibTrans" cxnId="{742E02B3-47A8-445C-BC27-F11241BB9D57}">
      <dgm:prSet/>
      <dgm:spPr/>
      <dgm:t>
        <a:bodyPr/>
        <a:lstStyle/>
        <a:p>
          <a:endParaRPr lang="ru-RU"/>
        </a:p>
      </dgm:t>
    </dgm:pt>
    <dgm:pt modelId="{5F6AC109-FF0F-4CF0-8721-E387CEF4F9C1}">
      <dgm:prSet/>
      <dgm:spPr/>
      <dgm:t>
        <a:bodyPr/>
        <a:lstStyle/>
        <a:p>
          <a:r>
            <a:rPr lang="ru-RU" smtClean="0"/>
            <a:t>этапность работ</a:t>
          </a:r>
          <a:endParaRPr lang="ru-RU" dirty="0" smtClean="0"/>
        </a:p>
      </dgm:t>
    </dgm:pt>
    <dgm:pt modelId="{F6ADE960-FF8E-4F4E-9EC4-F80742AC3728}" type="parTrans" cxnId="{FFFAE4FA-DC88-45A3-9457-ADA9FBAEC523}">
      <dgm:prSet/>
      <dgm:spPr/>
      <dgm:t>
        <a:bodyPr/>
        <a:lstStyle/>
        <a:p>
          <a:endParaRPr lang="ru-RU"/>
        </a:p>
      </dgm:t>
    </dgm:pt>
    <dgm:pt modelId="{52DC5673-79DA-4745-B029-78F9C1FF210E}" type="sibTrans" cxnId="{FFFAE4FA-DC88-45A3-9457-ADA9FBAEC523}">
      <dgm:prSet/>
      <dgm:spPr/>
      <dgm:t>
        <a:bodyPr/>
        <a:lstStyle/>
        <a:p>
          <a:endParaRPr lang="ru-RU"/>
        </a:p>
      </dgm:t>
    </dgm:pt>
    <dgm:pt modelId="{C32B220E-0B80-49AC-BC52-3DF9B11EC920}">
      <dgm:prSet/>
      <dgm:spPr/>
      <dgm:t>
        <a:bodyPr/>
        <a:lstStyle/>
        <a:p>
          <a:r>
            <a:rPr lang="ru-RU" smtClean="0"/>
            <a:t>разбиение деятельности на бизнес-процессы</a:t>
          </a:r>
          <a:endParaRPr lang="ru-RU" dirty="0" smtClean="0"/>
        </a:p>
      </dgm:t>
    </dgm:pt>
    <dgm:pt modelId="{D91BEA7C-032C-4AC3-A379-07727B7D3DF3}" type="parTrans" cxnId="{75EC5E83-FE3B-4B3B-A528-078B0B0788DB}">
      <dgm:prSet/>
      <dgm:spPr/>
      <dgm:t>
        <a:bodyPr/>
        <a:lstStyle/>
        <a:p>
          <a:endParaRPr lang="ru-RU"/>
        </a:p>
      </dgm:t>
    </dgm:pt>
    <dgm:pt modelId="{B206C29C-B765-4E5C-9C4B-FC3C37A35121}" type="sibTrans" cxnId="{75EC5E83-FE3B-4B3B-A528-078B0B0788DB}">
      <dgm:prSet/>
      <dgm:spPr/>
      <dgm:t>
        <a:bodyPr/>
        <a:lstStyle/>
        <a:p>
          <a:endParaRPr lang="ru-RU"/>
        </a:p>
      </dgm:t>
    </dgm:pt>
    <dgm:pt modelId="{A22D8D42-01D1-4BFC-A84C-E02EF95E59B6}">
      <dgm:prSet/>
      <dgm:spPr/>
      <dgm:t>
        <a:bodyPr/>
        <a:lstStyle/>
        <a:p>
          <a:r>
            <a:rPr lang="ru-RU" smtClean="0"/>
            <a:t>описания жизненного цикла</a:t>
          </a:r>
          <a:endParaRPr lang="ru-RU" dirty="0" smtClean="0"/>
        </a:p>
      </dgm:t>
    </dgm:pt>
    <dgm:pt modelId="{8850502E-2E82-495D-A509-B564E28FF3E1}" type="parTrans" cxnId="{987E0B51-93EF-4BFF-A622-487F680EE116}">
      <dgm:prSet/>
      <dgm:spPr/>
      <dgm:t>
        <a:bodyPr/>
        <a:lstStyle/>
        <a:p>
          <a:endParaRPr lang="ru-RU"/>
        </a:p>
      </dgm:t>
    </dgm:pt>
    <dgm:pt modelId="{F7FF24A4-75FE-4242-BFB7-CA5B4D4D430C}" type="sibTrans" cxnId="{987E0B51-93EF-4BFF-A622-487F680EE116}">
      <dgm:prSet/>
      <dgm:spPr/>
      <dgm:t>
        <a:bodyPr/>
        <a:lstStyle/>
        <a:p>
          <a:endParaRPr lang="ru-RU"/>
        </a:p>
      </dgm:t>
    </dgm:pt>
    <dgm:pt modelId="{5BAFC285-9883-4BE9-8980-4C303AA4E014}">
      <dgm:prSet/>
      <dgm:spPr/>
      <dgm:t>
        <a:bodyPr/>
        <a:lstStyle/>
        <a:p>
          <a:r>
            <a:rPr lang="ru-RU" smtClean="0"/>
            <a:t>составление организационной схемы</a:t>
          </a:r>
          <a:endParaRPr lang="ru-RU" dirty="0"/>
        </a:p>
      </dgm:t>
    </dgm:pt>
    <dgm:pt modelId="{5580F6C5-2A8C-4004-8E00-5C11D3E615F4}" type="parTrans" cxnId="{70016E4E-5772-40FA-BD3F-9D38509B2511}">
      <dgm:prSet/>
      <dgm:spPr/>
      <dgm:t>
        <a:bodyPr/>
        <a:lstStyle/>
        <a:p>
          <a:endParaRPr lang="ru-RU"/>
        </a:p>
      </dgm:t>
    </dgm:pt>
    <dgm:pt modelId="{3E05F236-A761-4D64-A335-E510E7821C16}" type="sibTrans" cxnId="{70016E4E-5772-40FA-BD3F-9D38509B2511}">
      <dgm:prSet/>
      <dgm:spPr/>
      <dgm:t>
        <a:bodyPr/>
        <a:lstStyle/>
        <a:p>
          <a:endParaRPr lang="ru-RU"/>
        </a:p>
      </dgm:t>
    </dgm:pt>
    <dgm:pt modelId="{F2FAE7D0-229B-49E7-AD41-6DE28CD0BCD2}" type="pres">
      <dgm:prSet presAssocID="{27D79BFD-7E66-4BC4-B2C5-B595D7E6A61B}" presName="Name0" presStyleCnt="0">
        <dgm:presLayoutVars>
          <dgm:chMax val="7"/>
          <dgm:chPref val="5"/>
        </dgm:presLayoutVars>
      </dgm:prSet>
      <dgm:spPr/>
    </dgm:pt>
    <dgm:pt modelId="{31DFE041-3DE5-4911-BD91-C11844DE76FD}" type="pres">
      <dgm:prSet presAssocID="{27D79BFD-7E66-4BC4-B2C5-B595D7E6A61B}" presName="arrowNode" presStyleLbl="node1" presStyleIdx="0" presStyleCnt="1"/>
      <dgm:spPr/>
    </dgm:pt>
    <dgm:pt modelId="{B44BFD42-2B9B-494B-9FF2-F42CFE21899B}" type="pres">
      <dgm:prSet presAssocID="{EB9FC8D4-0659-4032-91E0-4DCCEDB6F508}" presName="txNode1" presStyleLbl="revTx" presStyleIdx="0" presStyleCnt="6">
        <dgm:presLayoutVars>
          <dgm:bulletEnabled val="1"/>
        </dgm:presLayoutVars>
      </dgm:prSet>
      <dgm:spPr/>
    </dgm:pt>
    <dgm:pt modelId="{A3C84974-7F9B-4650-872C-D222E3942A52}" type="pres">
      <dgm:prSet presAssocID="{5ADFF7AC-0B7C-41D5-8126-0635DB436181}" presName="txNode2" presStyleLbl="revTx" presStyleIdx="1" presStyleCnt="6">
        <dgm:presLayoutVars>
          <dgm:bulletEnabled val="1"/>
        </dgm:presLayoutVars>
      </dgm:prSet>
      <dgm:spPr/>
    </dgm:pt>
    <dgm:pt modelId="{515B4B0E-2FB1-431B-8679-A12466757874}" type="pres">
      <dgm:prSet presAssocID="{5FA24F24-A657-451F-89D1-65BDD0DF5E4D}" presName="dotNode2" presStyleCnt="0"/>
      <dgm:spPr/>
    </dgm:pt>
    <dgm:pt modelId="{A15275AE-217B-4C40-90A2-2BF50DA48908}" type="pres">
      <dgm:prSet presAssocID="{5FA24F24-A657-451F-89D1-65BDD0DF5E4D}" presName="dotRepeatNode" presStyleLbl="fgShp" presStyleIdx="0" presStyleCnt="4"/>
      <dgm:spPr/>
    </dgm:pt>
    <dgm:pt modelId="{B35040E7-7918-4DBF-9519-D6B15CE03462}" type="pres">
      <dgm:prSet presAssocID="{72C6D697-272E-458B-B9DC-C89DB756ABEA}" presName="txNode3" presStyleLbl="revTx" presStyleIdx="2" presStyleCnt="6">
        <dgm:presLayoutVars>
          <dgm:bulletEnabled val="1"/>
        </dgm:presLayoutVars>
      </dgm:prSet>
      <dgm:spPr/>
    </dgm:pt>
    <dgm:pt modelId="{19FA0A35-2C2A-4142-8140-42E1A09A79F1}" type="pres">
      <dgm:prSet presAssocID="{A5A45310-9C45-44A3-80B9-D418751A3ADD}" presName="dotNode3" presStyleCnt="0"/>
      <dgm:spPr/>
    </dgm:pt>
    <dgm:pt modelId="{B3090357-88C8-4E56-82C0-AA8B079EA541}" type="pres">
      <dgm:prSet presAssocID="{A5A45310-9C45-44A3-80B9-D418751A3ADD}" presName="dotRepeatNode" presStyleLbl="fgShp" presStyleIdx="1" presStyleCnt="4"/>
      <dgm:spPr/>
    </dgm:pt>
    <dgm:pt modelId="{260F158A-6485-4B88-A2A4-DDB957713B13}" type="pres">
      <dgm:prSet presAssocID="{1230421C-CCD4-4A2E-BDAE-59B4DEE9105D}" presName="txNode4" presStyleLbl="revTx" presStyleIdx="3" presStyleCnt="6">
        <dgm:presLayoutVars>
          <dgm:bulletEnabled val="1"/>
        </dgm:presLayoutVars>
      </dgm:prSet>
      <dgm:spPr/>
    </dgm:pt>
    <dgm:pt modelId="{6536D8CF-2F22-4C07-94D1-282B260BAC86}" type="pres">
      <dgm:prSet presAssocID="{6A228740-CA98-4B52-AEF8-2B5BDD7F1B9C}" presName="dotNode4" presStyleCnt="0"/>
      <dgm:spPr/>
    </dgm:pt>
    <dgm:pt modelId="{E728ECC8-79D7-422D-B8F8-8E06D97FB472}" type="pres">
      <dgm:prSet presAssocID="{6A228740-CA98-4B52-AEF8-2B5BDD7F1B9C}" presName="dotRepeatNode" presStyleLbl="fgShp" presStyleIdx="2" presStyleCnt="4"/>
      <dgm:spPr/>
    </dgm:pt>
    <dgm:pt modelId="{5129336C-2E4D-49C7-B3E6-9D585E7A00D9}" type="pres">
      <dgm:prSet presAssocID="{354D1A1B-2F79-4653-A5C0-C1EF60F377F3}" presName="txNode5" presStyleLbl="revTx" presStyleIdx="4" presStyleCnt="6">
        <dgm:presLayoutVars>
          <dgm:bulletEnabled val="1"/>
        </dgm:presLayoutVars>
      </dgm:prSet>
      <dgm:spPr/>
    </dgm:pt>
    <dgm:pt modelId="{4ABD0A6A-FB77-482A-8999-CA6727B66769}" type="pres">
      <dgm:prSet presAssocID="{6E34693E-DD2B-438B-B24B-26892C5767E1}" presName="dotNode5" presStyleCnt="0"/>
      <dgm:spPr/>
    </dgm:pt>
    <dgm:pt modelId="{E3A18057-89D2-4668-8B1C-C411A1D096A2}" type="pres">
      <dgm:prSet presAssocID="{6E34693E-DD2B-438B-B24B-26892C5767E1}" presName="dotRepeatNode" presStyleLbl="fgShp" presStyleIdx="3" presStyleCnt="4"/>
      <dgm:spPr/>
    </dgm:pt>
    <dgm:pt modelId="{F7A9DA2D-562A-4305-AC85-0994B1AE6E8A}" type="pres">
      <dgm:prSet presAssocID="{6DF404C5-F9B4-4D7C-B1E4-39DBA1853899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1E055B2E-6AC8-4668-92E9-850882B0AE87}" type="presOf" srcId="{5FA24F24-A657-451F-89D1-65BDD0DF5E4D}" destId="{A15275AE-217B-4C40-90A2-2BF50DA48908}" srcOrd="0" destOrd="0" presId="urn:microsoft.com/office/officeart/2009/3/layout/DescendingProcess"/>
    <dgm:cxn modelId="{C65233F6-7CB1-4F33-8D2B-C2598522FFFA}" type="presOf" srcId="{5F6AC109-FF0F-4CF0-8721-E387CEF4F9C1}" destId="{A3C84974-7F9B-4650-872C-D222E3942A52}" srcOrd="0" destOrd="2" presId="urn:microsoft.com/office/officeart/2009/3/layout/DescendingProcess"/>
    <dgm:cxn modelId="{EED58682-EA0F-460B-B963-5E6A2FB107D1}" type="presOf" srcId="{5BAFC285-9883-4BE9-8980-4C303AA4E014}" destId="{B35040E7-7918-4DBF-9519-D6B15CE03462}" srcOrd="0" destOrd="3" presId="urn:microsoft.com/office/officeart/2009/3/layout/DescendingProcess"/>
    <dgm:cxn modelId="{EA9E8709-D5CA-466C-9BE0-F059753E91C1}" type="presOf" srcId="{A22D8D42-01D1-4BFC-A84C-E02EF95E59B6}" destId="{B35040E7-7918-4DBF-9519-D6B15CE03462}" srcOrd="0" destOrd="2" presId="urn:microsoft.com/office/officeart/2009/3/layout/DescendingProcess"/>
    <dgm:cxn modelId="{70016E4E-5772-40FA-BD3F-9D38509B2511}" srcId="{72C6D697-272E-458B-B9DC-C89DB756ABEA}" destId="{5BAFC285-9883-4BE9-8980-4C303AA4E014}" srcOrd="2" destOrd="0" parTransId="{5580F6C5-2A8C-4004-8E00-5C11D3E615F4}" sibTransId="{3E05F236-A761-4D64-A335-E510E7821C16}"/>
    <dgm:cxn modelId="{B3EC471F-B024-41A8-950C-DD4741AC0611}" type="presOf" srcId="{72C6D697-272E-458B-B9DC-C89DB756ABEA}" destId="{B35040E7-7918-4DBF-9519-D6B15CE03462}" srcOrd="0" destOrd="0" presId="urn:microsoft.com/office/officeart/2009/3/layout/DescendingProcess"/>
    <dgm:cxn modelId="{5237C0FD-335E-42D2-940B-CA8BE97F0C12}" type="presOf" srcId="{EB9FC8D4-0659-4032-91E0-4DCCEDB6F508}" destId="{B44BFD42-2B9B-494B-9FF2-F42CFE21899B}" srcOrd="0" destOrd="0" presId="urn:microsoft.com/office/officeart/2009/3/layout/DescendingProcess"/>
    <dgm:cxn modelId="{FFFAE4FA-DC88-45A3-9457-ADA9FBAEC523}" srcId="{5ADFF7AC-0B7C-41D5-8126-0635DB436181}" destId="{5F6AC109-FF0F-4CF0-8721-E387CEF4F9C1}" srcOrd="1" destOrd="0" parTransId="{F6ADE960-FF8E-4F4E-9EC4-F80742AC3728}" sibTransId="{52DC5673-79DA-4745-B029-78F9C1FF210E}"/>
    <dgm:cxn modelId="{9A8D85B0-1577-40D2-94E1-3CD47D3C5D0E}" srcId="{EB9FC8D4-0659-4032-91E0-4DCCEDB6F508}" destId="{CC2B8B9D-C93C-41D3-8F28-0B20F61AC545}" srcOrd="1" destOrd="0" parTransId="{A8B5744F-934F-4CF0-9A52-EDE95055463D}" sibTransId="{5E76C27F-1A8C-4199-807E-44C7B07B385B}"/>
    <dgm:cxn modelId="{A254593A-2882-4A07-A4CE-4399F841B299}" type="presOf" srcId="{D2E7CEA5-AC5D-4DC1-964B-664A78B781E8}" destId="{A3C84974-7F9B-4650-872C-D222E3942A52}" srcOrd="0" destOrd="1" presId="urn:microsoft.com/office/officeart/2009/3/layout/DescendingProcess"/>
    <dgm:cxn modelId="{19011BD2-3454-41F2-89BF-832BFCA9FFF6}" srcId="{27D79BFD-7E66-4BC4-B2C5-B595D7E6A61B}" destId="{6DF404C5-F9B4-4D7C-B1E4-39DBA1853899}" srcOrd="5" destOrd="0" parTransId="{F4618C3E-4A73-42A4-B78A-71E0CE332CE0}" sibTransId="{A92304FD-6A35-42C4-9E94-B19694CD8BD2}"/>
    <dgm:cxn modelId="{47159E4A-294C-4287-8DF6-3FA4A6B908DE}" srcId="{27D79BFD-7E66-4BC4-B2C5-B595D7E6A61B}" destId="{72C6D697-272E-458B-B9DC-C89DB756ABEA}" srcOrd="2" destOrd="0" parTransId="{F6EC5C0F-C6A4-43A8-866B-2DB8688F55BE}" sibTransId="{A5A45310-9C45-44A3-80B9-D418751A3ADD}"/>
    <dgm:cxn modelId="{4044FBCE-3937-4DA0-831E-F73E5A8AC9E5}" type="presOf" srcId="{A5A45310-9C45-44A3-80B9-D418751A3ADD}" destId="{B3090357-88C8-4E56-82C0-AA8B079EA541}" srcOrd="0" destOrd="0" presId="urn:microsoft.com/office/officeart/2009/3/layout/DescendingProcess"/>
    <dgm:cxn modelId="{742E02B3-47A8-445C-BC27-F11241BB9D57}" srcId="{5ADFF7AC-0B7C-41D5-8126-0635DB436181}" destId="{D2E7CEA5-AC5D-4DC1-964B-664A78B781E8}" srcOrd="0" destOrd="0" parTransId="{B79C0287-3F10-4C17-A33E-8DCEB75C3E27}" sibTransId="{E5D35542-E597-4061-B868-F0E2D1D4B71E}"/>
    <dgm:cxn modelId="{924FADD8-B18B-4F6D-89C5-478C40FBEACB}" srcId="{27D79BFD-7E66-4BC4-B2C5-B595D7E6A61B}" destId="{EB9FC8D4-0659-4032-91E0-4DCCEDB6F508}" srcOrd="0" destOrd="0" parTransId="{FE84E2E5-B5D5-4742-A16F-49CD5B83417E}" sibTransId="{03A849A2-9CA7-424B-A949-8CF8C1E611D5}"/>
    <dgm:cxn modelId="{A7DFE776-10A4-4303-B61C-A9FB4E8A742E}" type="presOf" srcId="{CC2B8B9D-C93C-41D3-8F28-0B20F61AC545}" destId="{B44BFD42-2B9B-494B-9FF2-F42CFE21899B}" srcOrd="0" destOrd="2" presId="urn:microsoft.com/office/officeart/2009/3/layout/DescendingProcess"/>
    <dgm:cxn modelId="{E98064E0-800D-4E25-A411-D79DC8476451}" type="presOf" srcId="{354D1A1B-2F79-4653-A5C0-C1EF60F377F3}" destId="{5129336C-2E4D-49C7-B3E6-9D585E7A00D9}" srcOrd="0" destOrd="0" presId="urn:microsoft.com/office/officeart/2009/3/layout/DescendingProcess"/>
    <dgm:cxn modelId="{B64CD5B1-10A4-417C-9563-8C9AF2EEE392}" srcId="{EB9FC8D4-0659-4032-91E0-4DCCEDB6F508}" destId="{4ACFFB50-F046-4517-ABC0-0AA6CB09F7F6}" srcOrd="2" destOrd="0" parTransId="{FFD7BC45-18F4-41F9-87B8-D67CF03E3574}" sibTransId="{9D42A35D-B147-44DA-BBE1-A0EE0889CC5B}"/>
    <dgm:cxn modelId="{987E0B51-93EF-4BFF-A622-487F680EE116}" srcId="{72C6D697-272E-458B-B9DC-C89DB756ABEA}" destId="{A22D8D42-01D1-4BFC-A84C-E02EF95E59B6}" srcOrd="1" destOrd="0" parTransId="{8850502E-2E82-495D-A509-B564E28FF3E1}" sibTransId="{F7FF24A4-75FE-4242-BFB7-CA5B4D4D430C}"/>
    <dgm:cxn modelId="{D20CC34E-8424-4EC4-94AF-7B2AB153EC1B}" srcId="{27D79BFD-7E66-4BC4-B2C5-B595D7E6A61B}" destId="{1230421C-CCD4-4A2E-BDAE-59B4DEE9105D}" srcOrd="3" destOrd="0" parTransId="{BC2998DB-0DC0-4850-8B9A-A86523C201D4}" sibTransId="{6A228740-CA98-4B52-AEF8-2B5BDD7F1B9C}"/>
    <dgm:cxn modelId="{3212E692-6015-4DEE-9B79-15F2E0EDB432}" type="presOf" srcId="{801A3909-5E65-419E-B4A6-C646B30C63E3}" destId="{B44BFD42-2B9B-494B-9FF2-F42CFE21899B}" srcOrd="0" destOrd="1" presId="urn:microsoft.com/office/officeart/2009/3/layout/DescendingProcess"/>
    <dgm:cxn modelId="{D353E6BE-7DC3-4946-9125-F8733EA4039C}" type="presOf" srcId="{22DEB73B-9720-4E7A-9C85-A20D13A558E5}" destId="{B44BFD42-2B9B-494B-9FF2-F42CFE21899B}" srcOrd="0" destOrd="4" presId="urn:microsoft.com/office/officeart/2009/3/layout/DescendingProcess"/>
    <dgm:cxn modelId="{3DA4FE98-5065-4B2B-8522-83C0CA6E146C}" type="presOf" srcId="{1230421C-CCD4-4A2E-BDAE-59B4DEE9105D}" destId="{260F158A-6485-4B88-A2A4-DDB957713B13}" srcOrd="0" destOrd="0" presId="urn:microsoft.com/office/officeart/2009/3/layout/DescendingProcess"/>
    <dgm:cxn modelId="{9868F65D-858D-403D-93AA-15A8DEE4602F}" srcId="{EB9FC8D4-0659-4032-91E0-4DCCEDB6F508}" destId="{801A3909-5E65-419E-B4A6-C646B30C63E3}" srcOrd="0" destOrd="0" parTransId="{821290BC-03B2-4A5E-9D00-EB4E5CD36BF0}" sibTransId="{208716FC-2753-4C83-AD53-39E01862BA60}"/>
    <dgm:cxn modelId="{9F0C2556-7C70-4740-9A05-627EBC23A558}" type="presOf" srcId="{27D79BFD-7E66-4BC4-B2C5-B595D7E6A61B}" destId="{F2FAE7D0-229B-49E7-AD41-6DE28CD0BCD2}" srcOrd="0" destOrd="0" presId="urn:microsoft.com/office/officeart/2009/3/layout/DescendingProcess"/>
    <dgm:cxn modelId="{F2025F2E-2DC4-4BFF-B71D-EAE79532C8B2}" type="presOf" srcId="{C32B220E-0B80-49AC-BC52-3DF9B11EC920}" destId="{B35040E7-7918-4DBF-9519-D6B15CE03462}" srcOrd="0" destOrd="1" presId="urn:microsoft.com/office/officeart/2009/3/layout/DescendingProcess"/>
    <dgm:cxn modelId="{DEAB3E39-0790-40BE-B56C-26D64B0BCEBA}" type="presOf" srcId="{6E34693E-DD2B-438B-B24B-26892C5767E1}" destId="{E3A18057-89D2-4668-8B1C-C411A1D096A2}" srcOrd="0" destOrd="0" presId="urn:microsoft.com/office/officeart/2009/3/layout/DescendingProcess"/>
    <dgm:cxn modelId="{DB669E22-9F0F-4B84-A3DB-E7F41B6EB0B7}" type="presOf" srcId="{4ACFFB50-F046-4517-ABC0-0AA6CB09F7F6}" destId="{B44BFD42-2B9B-494B-9FF2-F42CFE21899B}" srcOrd="0" destOrd="3" presId="urn:microsoft.com/office/officeart/2009/3/layout/DescendingProcess"/>
    <dgm:cxn modelId="{2DDAC90E-1DB7-4CD3-90D4-4667CF6B034A}" type="presOf" srcId="{6DF404C5-F9B4-4D7C-B1E4-39DBA1853899}" destId="{F7A9DA2D-562A-4305-AC85-0994B1AE6E8A}" srcOrd="0" destOrd="0" presId="urn:microsoft.com/office/officeart/2009/3/layout/DescendingProcess"/>
    <dgm:cxn modelId="{19625F2C-3E02-4B5B-86FB-BEA127B41CA6}" type="presOf" srcId="{6A228740-CA98-4B52-AEF8-2B5BDD7F1B9C}" destId="{E728ECC8-79D7-422D-B8F8-8E06D97FB472}" srcOrd="0" destOrd="0" presId="urn:microsoft.com/office/officeart/2009/3/layout/DescendingProcess"/>
    <dgm:cxn modelId="{A111F44E-607E-4C80-8E4D-A9BF3AF843DE}" type="presOf" srcId="{5ADFF7AC-0B7C-41D5-8126-0635DB436181}" destId="{A3C84974-7F9B-4650-872C-D222E3942A52}" srcOrd="0" destOrd="0" presId="urn:microsoft.com/office/officeart/2009/3/layout/DescendingProcess"/>
    <dgm:cxn modelId="{7B347C5E-CC0D-4754-9653-808F43E3C23D}" srcId="{27D79BFD-7E66-4BC4-B2C5-B595D7E6A61B}" destId="{5ADFF7AC-0B7C-41D5-8126-0635DB436181}" srcOrd="1" destOrd="0" parTransId="{C28BA7DC-F9E4-4D49-8312-9E1CAC64CB93}" sibTransId="{5FA24F24-A657-451F-89D1-65BDD0DF5E4D}"/>
    <dgm:cxn modelId="{E7E8898B-7F8F-4411-AB7E-499085D5588A}" srcId="{27D79BFD-7E66-4BC4-B2C5-B595D7E6A61B}" destId="{354D1A1B-2F79-4653-A5C0-C1EF60F377F3}" srcOrd="4" destOrd="0" parTransId="{8CB2EE78-F027-4CE2-878B-1892BB47A246}" sibTransId="{6E34693E-DD2B-438B-B24B-26892C5767E1}"/>
    <dgm:cxn modelId="{B81E0CCD-8207-4DB1-ABB3-02BF90247333}" srcId="{EB9FC8D4-0659-4032-91E0-4DCCEDB6F508}" destId="{22DEB73B-9720-4E7A-9C85-A20D13A558E5}" srcOrd="3" destOrd="0" parTransId="{2124BE3B-4687-427C-B96A-0A58EDDC2012}" sibTransId="{6F599785-1AC8-4378-9985-AAB7A932A83E}"/>
    <dgm:cxn modelId="{75EC5E83-FE3B-4B3B-A528-078B0B0788DB}" srcId="{72C6D697-272E-458B-B9DC-C89DB756ABEA}" destId="{C32B220E-0B80-49AC-BC52-3DF9B11EC920}" srcOrd="0" destOrd="0" parTransId="{D91BEA7C-032C-4AC3-A379-07727B7D3DF3}" sibTransId="{B206C29C-B765-4E5C-9C4B-FC3C37A35121}"/>
    <dgm:cxn modelId="{BFBC2E08-9C1E-47E5-99B0-9DBD092F1572}" type="presParOf" srcId="{F2FAE7D0-229B-49E7-AD41-6DE28CD0BCD2}" destId="{31DFE041-3DE5-4911-BD91-C11844DE76FD}" srcOrd="0" destOrd="0" presId="urn:microsoft.com/office/officeart/2009/3/layout/DescendingProcess"/>
    <dgm:cxn modelId="{490FBC75-A779-47F0-A823-40DB7C67E293}" type="presParOf" srcId="{F2FAE7D0-229B-49E7-AD41-6DE28CD0BCD2}" destId="{B44BFD42-2B9B-494B-9FF2-F42CFE21899B}" srcOrd="1" destOrd="0" presId="urn:microsoft.com/office/officeart/2009/3/layout/DescendingProcess"/>
    <dgm:cxn modelId="{BE812CD4-0B8B-4ADB-B74B-C35A6E1F5EE4}" type="presParOf" srcId="{F2FAE7D0-229B-49E7-AD41-6DE28CD0BCD2}" destId="{A3C84974-7F9B-4650-872C-D222E3942A52}" srcOrd="2" destOrd="0" presId="urn:microsoft.com/office/officeart/2009/3/layout/DescendingProcess"/>
    <dgm:cxn modelId="{35047454-D269-4F4D-8433-63DDD7664D92}" type="presParOf" srcId="{F2FAE7D0-229B-49E7-AD41-6DE28CD0BCD2}" destId="{515B4B0E-2FB1-431B-8679-A12466757874}" srcOrd="3" destOrd="0" presId="urn:microsoft.com/office/officeart/2009/3/layout/DescendingProcess"/>
    <dgm:cxn modelId="{9179D70A-F423-4E96-8FFC-A5FEADD8227F}" type="presParOf" srcId="{515B4B0E-2FB1-431B-8679-A12466757874}" destId="{A15275AE-217B-4C40-90A2-2BF50DA48908}" srcOrd="0" destOrd="0" presId="urn:microsoft.com/office/officeart/2009/3/layout/DescendingProcess"/>
    <dgm:cxn modelId="{6D63C557-C5EA-47DC-9EF6-56334558F65B}" type="presParOf" srcId="{F2FAE7D0-229B-49E7-AD41-6DE28CD0BCD2}" destId="{B35040E7-7918-4DBF-9519-D6B15CE03462}" srcOrd="4" destOrd="0" presId="urn:microsoft.com/office/officeart/2009/3/layout/DescendingProcess"/>
    <dgm:cxn modelId="{4A054C67-9BD9-4DD9-9BF5-23D531CAB9E0}" type="presParOf" srcId="{F2FAE7D0-229B-49E7-AD41-6DE28CD0BCD2}" destId="{19FA0A35-2C2A-4142-8140-42E1A09A79F1}" srcOrd="5" destOrd="0" presId="urn:microsoft.com/office/officeart/2009/3/layout/DescendingProcess"/>
    <dgm:cxn modelId="{8AD92C36-8289-45FD-91FA-0B654570E716}" type="presParOf" srcId="{19FA0A35-2C2A-4142-8140-42E1A09A79F1}" destId="{B3090357-88C8-4E56-82C0-AA8B079EA541}" srcOrd="0" destOrd="0" presId="urn:microsoft.com/office/officeart/2009/3/layout/DescendingProcess"/>
    <dgm:cxn modelId="{547D9D7F-A24C-4C3A-A28D-C7FAA5D463AA}" type="presParOf" srcId="{F2FAE7D0-229B-49E7-AD41-6DE28CD0BCD2}" destId="{260F158A-6485-4B88-A2A4-DDB957713B13}" srcOrd="6" destOrd="0" presId="urn:microsoft.com/office/officeart/2009/3/layout/DescendingProcess"/>
    <dgm:cxn modelId="{92A0EB39-164B-44E6-9E80-F01253EA797B}" type="presParOf" srcId="{F2FAE7D0-229B-49E7-AD41-6DE28CD0BCD2}" destId="{6536D8CF-2F22-4C07-94D1-282B260BAC86}" srcOrd="7" destOrd="0" presId="urn:microsoft.com/office/officeart/2009/3/layout/DescendingProcess"/>
    <dgm:cxn modelId="{3D273010-07B9-4416-A0EF-BCB75558C1A0}" type="presParOf" srcId="{6536D8CF-2F22-4C07-94D1-282B260BAC86}" destId="{E728ECC8-79D7-422D-B8F8-8E06D97FB472}" srcOrd="0" destOrd="0" presId="urn:microsoft.com/office/officeart/2009/3/layout/DescendingProcess"/>
    <dgm:cxn modelId="{163F4FB4-8781-4103-8316-D5CE6410C28A}" type="presParOf" srcId="{F2FAE7D0-229B-49E7-AD41-6DE28CD0BCD2}" destId="{5129336C-2E4D-49C7-B3E6-9D585E7A00D9}" srcOrd="8" destOrd="0" presId="urn:microsoft.com/office/officeart/2009/3/layout/DescendingProcess"/>
    <dgm:cxn modelId="{C57F144A-4DAA-4560-AF9A-0438D15DF675}" type="presParOf" srcId="{F2FAE7D0-229B-49E7-AD41-6DE28CD0BCD2}" destId="{4ABD0A6A-FB77-482A-8999-CA6727B66769}" srcOrd="9" destOrd="0" presId="urn:microsoft.com/office/officeart/2009/3/layout/DescendingProcess"/>
    <dgm:cxn modelId="{DAB26DBC-BAFF-423E-BE11-2C91184E3829}" type="presParOf" srcId="{4ABD0A6A-FB77-482A-8999-CA6727B66769}" destId="{E3A18057-89D2-4668-8B1C-C411A1D096A2}" srcOrd="0" destOrd="0" presId="urn:microsoft.com/office/officeart/2009/3/layout/DescendingProcess"/>
    <dgm:cxn modelId="{CCEACA01-F92A-4FA8-B5A1-7475F0B688EE}" type="presParOf" srcId="{F2FAE7D0-229B-49E7-AD41-6DE28CD0BCD2}" destId="{F7A9DA2D-562A-4305-AC85-0994B1AE6E8A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D497DB-BD09-4C05-8359-7A48FB02840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0F5608-E137-4847-BCBC-0BECCB1DDCA9}">
      <dgm:prSet phldrT="[Текст]"/>
      <dgm:spPr/>
      <dgm:t>
        <a:bodyPr/>
        <a:lstStyle/>
        <a:p>
          <a:r>
            <a:rPr lang="ru-RU" b="1" dirty="0" smtClean="0"/>
            <a:t>Ключевые партнеры</a:t>
          </a:r>
          <a:endParaRPr lang="ru-RU" dirty="0"/>
        </a:p>
      </dgm:t>
    </dgm:pt>
    <dgm:pt modelId="{9A3F4206-055B-4F65-862E-C8557A7A3501}" type="parTrans" cxnId="{21DD48E0-FE7B-4691-A327-4897AF62174B}">
      <dgm:prSet/>
      <dgm:spPr/>
      <dgm:t>
        <a:bodyPr/>
        <a:lstStyle/>
        <a:p>
          <a:endParaRPr lang="ru-RU"/>
        </a:p>
      </dgm:t>
    </dgm:pt>
    <dgm:pt modelId="{26215AF6-A6D0-46F7-99B9-01DAECEA5809}" type="sibTrans" cxnId="{21DD48E0-FE7B-4691-A327-4897AF62174B}">
      <dgm:prSet/>
      <dgm:spPr/>
      <dgm:t>
        <a:bodyPr/>
        <a:lstStyle/>
        <a:p>
          <a:endParaRPr lang="ru-RU"/>
        </a:p>
      </dgm:t>
    </dgm:pt>
    <dgm:pt modelId="{6990CDD8-9F2F-4F04-86C2-F3409907AD30}">
      <dgm:prSet phldrT="[Текст]"/>
      <dgm:spPr/>
      <dgm:t>
        <a:bodyPr/>
        <a:lstStyle/>
        <a:p>
          <a:r>
            <a:rPr lang="ru-RU" b="1" dirty="0" smtClean="0"/>
            <a:t>Ключевые ценности</a:t>
          </a:r>
          <a:endParaRPr lang="ru-RU" dirty="0"/>
        </a:p>
      </dgm:t>
    </dgm:pt>
    <dgm:pt modelId="{61DB5AA5-A2A9-4D12-8881-C46DED743185}" type="parTrans" cxnId="{C2DE45C1-0FA7-44E9-9230-6952FFE2380E}">
      <dgm:prSet/>
      <dgm:spPr/>
      <dgm:t>
        <a:bodyPr/>
        <a:lstStyle/>
        <a:p>
          <a:endParaRPr lang="ru-RU"/>
        </a:p>
      </dgm:t>
    </dgm:pt>
    <dgm:pt modelId="{28336E6B-2251-49B0-9C45-993862A29F9F}" type="sibTrans" cxnId="{C2DE45C1-0FA7-44E9-9230-6952FFE2380E}">
      <dgm:prSet/>
      <dgm:spPr/>
      <dgm:t>
        <a:bodyPr/>
        <a:lstStyle/>
        <a:p>
          <a:endParaRPr lang="ru-RU"/>
        </a:p>
      </dgm:t>
    </dgm:pt>
    <dgm:pt modelId="{B2C4C4F7-8D17-4594-AFFB-7FB87BD1AB02}">
      <dgm:prSet phldrT="[Текст]"/>
      <dgm:spPr/>
      <dgm:t>
        <a:bodyPr/>
        <a:lstStyle/>
        <a:p>
          <a:r>
            <a:rPr lang="ru-RU" b="1" dirty="0" smtClean="0"/>
            <a:t>Потребители</a:t>
          </a:r>
          <a:endParaRPr lang="ru-RU" dirty="0"/>
        </a:p>
      </dgm:t>
    </dgm:pt>
    <dgm:pt modelId="{D2F3ED8D-14B8-4441-B2FA-F70FBBAC7325}" type="parTrans" cxnId="{B77B0795-C45F-4CFF-90E9-B4C943DE9017}">
      <dgm:prSet/>
      <dgm:spPr/>
      <dgm:t>
        <a:bodyPr/>
        <a:lstStyle/>
        <a:p>
          <a:endParaRPr lang="ru-RU"/>
        </a:p>
      </dgm:t>
    </dgm:pt>
    <dgm:pt modelId="{9FB22195-7F9D-4BAC-B268-FAB6AFA48A51}" type="sibTrans" cxnId="{B77B0795-C45F-4CFF-90E9-B4C943DE9017}">
      <dgm:prSet/>
      <dgm:spPr/>
      <dgm:t>
        <a:bodyPr/>
        <a:lstStyle/>
        <a:p>
          <a:endParaRPr lang="ru-RU"/>
        </a:p>
      </dgm:t>
    </dgm:pt>
    <dgm:pt modelId="{DAF56871-EF96-4470-9B52-D5F3B4DF904B}">
      <dgm:prSet phldrT="[Текст]"/>
      <dgm:spPr/>
      <dgm:t>
        <a:bodyPr/>
        <a:lstStyle/>
        <a:p>
          <a:r>
            <a:rPr lang="ru-RU" b="1" dirty="0" smtClean="0"/>
            <a:t>Расходы</a:t>
          </a:r>
          <a:endParaRPr lang="ru-RU" dirty="0"/>
        </a:p>
      </dgm:t>
    </dgm:pt>
    <dgm:pt modelId="{A163F5B9-16F0-42A0-8EC0-934902653E03}" type="parTrans" cxnId="{776613C5-2ABE-432C-ADA9-37236737D44E}">
      <dgm:prSet/>
      <dgm:spPr/>
      <dgm:t>
        <a:bodyPr/>
        <a:lstStyle/>
        <a:p>
          <a:endParaRPr lang="ru-RU"/>
        </a:p>
      </dgm:t>
    </dgm:pt>
    <dgm:pt modelId="{A58FF46F-6E42-4B37-953D-E06E0E523E1F}" type="sibTrans" cxnId="{776613C5-2ABE-432C-ADA9-37236737D44E}">
      <dgm:prSet/>
      <dgm:spPr/>
      <dgm:t>
        <a:bodyPr/>
        <a:lstStyle/>
        <a:p>
          <a:endParaRPr lang="ru-RU"/>
        </a:p>
      </dgm:t>
    </dgm:pt>
    <dgm:pt modelId="{692D5CEB-5039-424A-944B-CE93BBF70DE3}">
      <dgm:prSet/>
      <dgm:spPr/>
      <dgm:t>
        <a:bodyPr/>
        <a:lstStyle/>
        <a:p>
          <a:r>
            <a:rPr lang="ru-RU" smtClean="0"/>
            <a:t>маркетинговые фирмы</a:t>
          </a:r>
          <a:endParaRPr lang="ru-RU" dirty="0" smtClean="0"/>
        </a:p>
      </dgm:t>
    </dgm:pt>
    <dgm:pt modelId="{DC5D825F-99A4-4588-9A0B-D4A5D49EF00D}" type="parTrans" cxnId="{3E17890E-8182-410E-9956-B08200CDBB6B}">
      <dgm:prSet/>
      <dgm:spPr/>
      <dgm:t>
        <a:bodyPr/>
        <a:lstStyle/>
        <a:p>
          <a:endParaRPr lang="ru-RU"/>
        </a:p>
      </dgm:t>
    </dgm:pt>
    <dgm:pt modelId="{C21A41A8-AB85-4320-AFE8-D6B7F4023E4E}" type="sibTrans" cxnId="{3E17890E-8182-410E-9956-B08200CDBB6B}">
      <dgm:prSet/>
      <dgm:spPr/>
      <dgm:t>
        <a:bodyPr/>
        <a:lstStyle/>
        <a:p>
          <a:endParaRPr lang="ru-RU"/>
        </a:p>
      </dgm:t>
    </dgm:pt>
    <dgm:pt modelId="{8BD01369-B665-4467-9E98-995E31809204}">
      <dgm:prSet/>
      <dgm:spPr/>
      <dgm:t>
        <a:bodyPr/>
        <a:lstStyle/>
        <a:p>
          <a:r>
            <a:rPr lang="ru-RU" smtClean="0"/>
            <a:t>НИИ</a:t>
          </a:r>
          <a:endParaRPr lang="ru-RU" dirty="0" smtClean="0"/>
        </a:p>
      </dgm:t>
    </dgm:pt>
    <dgm:pt modelId="{6D1B740A-EA87-4687-85B8-8A8009663F96}" type="parTrans" cxnId="{4B01B1FD-ABD8-45AF-AAED-9CA8DD923DAD}">
      <dgm:prSet/>
      <dgm:spPr/>
      <dgm:t>
        <a:bodyPr/>
        <a:lstStyle/>
        <a:p>
          <a:endParaRPr lang="ru-RU"/>
        </a:p>
      </dgm:t>
    </dgm:pt>
    <dgm:pt modelId="{4369E10C-F97E-4C1A-A2A7-35D5373B1373}" type="sibTrans" cxnId="{4B01B1FD-ABD8-45AF-AAED-9CA8DD923DAD}">
      <dgm:prSet/>
      <dgm:spPr/>
      <dgm:t>
        <a:bodyPr/>
        <a:lstStyle/>
        <a:p>
          <a:endParaRPr lang="ru-RU"/>
        </a:p>
      </dgm:t>
    </dgm:pt>
    <dgm:pt modelId="{1C33FC3C-617C-4B02-9BAB-6CD7905C0A17}">
      <dgm:prSet/>
      <dgm:spPr/>
      <dgm:t>
        <a:bodyPr/>
        <a:lstStyle/>
        <a:p>
          <a:r>
            <a:rPr lang="ru-RU" smtClean="0"/>
            <a:t>биржа труда</a:t>
          </a:r>
          <a:endParaRPr lang="ru-RU" dirty="0" smtClean="0"/>
        </a:p>
      </dgm:t>
    </dgm:pt>
    <dgm:pt modelId="{FAAE8582-A6F6-4E29-8341-77196C12FABF}" type="parTrans" cxnId="{2F9569A1-C266-459B-BFE8-10C0EE2DCA0E}">
      <dgm:prSet/>
      <dgm:spPr/>
      <dgm:t>
        <a:bodyPr/>
        <a:lstStyle/>
        <a:p>
          <a:endParaRPr lang="ru-RU"/>
        </a:p>
      </dgm:t>
    </dgm:pt>
    <dgm:pt modelId="{3F5E7271-8B77-4A69-9C1F-09AE122A98C0}" type="sibTrans" cxnId="{2F9569A1-C266-459B-BFE8-10C0EE2DCA0E}">
      <dgm:prSet/>
      <dgm:spPr/>
      <dgm:t>
        <a:bodyPr/>
        <a:lstStyle/>
        <a:p>
          <a:endParaRPr lang="ru-RU"/>
        </a:p>
      </dgm:t>
    </dgm:pt>
    <dgm:pt modelId="{4311EE73-28FC-4D7D-BB85-C80A3154339B}">
      <dgm:prSet/>
      <dgm:spPr/>
      <dgm:t>
        <a:bodyPr/>
        <a:lstStyle/>
        <a:p>
          <a:r>
            <a:rPr lang="ru-RU" smtClean="0"/>
            <a:t>поставщики оборудования</a:t>
          </a:r>
          <a:endParaRPr lang="ru-RU" dirty="0" smtClean="0"/>
        </a:p>
      </dgm:t>
    </dgm:pt>
    <dgm:pt modelId="{478D4D6E-F0C3-46CF-8647-A90250168EA8}" type="parTrans" cxnId="{BF2AF919-CE87-410B-9C53-672B105CFF4D}">
      <dgm:prSet/>
      <dgm:spPr/>
      <dgm:t>
        <a:bodyPr/>
        <a:lstStyle/>
        <a:p>
          <a:endParaRPr lang="ru-RU"/>
        </a:p>
      </dgm:t>
    </dgm:pt>
    <dgm:pt modelId="{FF49C9D6-1AED-4BD6-8BA2-52BA33FFA381}" type="sibTrans" cxnId="{BF2AF919-CE87-410B-9C53-672B105CFF4D}">
      <dgm:prSet/>
      <dgm:spPr/>
      <dgm:t>
        <a:bodyPr/>
        <a:lstStyle/>
        <a:p>
          <a:endParaRPr lang="ru-RU"/>
        </a:p>
      </dgm:t>
    </dgm:pt>
    <dgm:pt modelId="{9CE10EED-983A-489D-BB00-29D963FBD436}">
      <dgm:prSet/>
      <dgm:spPr/>
      <dgm:t>
        <a:bodyPr/>
        <a:lstStyle/>
        <a:p>
          <a:r>
            <a:rPr lang="ru-RU" smtClean="0"/>
            <a:t>транспортные компании</a:t>
          </a:r>
          <a:endParaRPr lang="ru-RU" dirty="0" smtClean="0"/>
        </a:p>
      </dgm:t>
    </dgm:pt>
    <dgm:pt modelId="{6016211C-6F54-4D10-94BD-EBD2A4A943DA}" type="parTrans" cxnId="{B78FFE3C-4EFA-4E0E-891A-C4B9F734B11D}">
      <dgm:prSet/>
      <dgm:spPr/>
      <dgm:t>
        <a:bodyPr/>
        <a:lstStyle/>
        <a:p>
          <a:endParaRPr lang="ru-RU"/>
        </a:p>
      </dgm:t>
    </dgm:pt>
    <dgm:pt modelId="{89F74606-F9F2-45D9-B1F9-8D0B61881B8F}" type="sibTrans" cxnId="{B78FFE3C-4EFA-4E0E-891A-C4B9F734B11D}">
      <dgm:prSet/>
      <dgm:spPr/>
      <dgm:t>
        <a:bodyPr/>
        <a:lstStyle/>
        <a:p>
          <a:endParaRPr lang="ru-RU"/>
        </a:p>
      </dgm:t>
    </dgm:pt>
    <dgm:pt modelId="{E07DB002-A36A-4907-83C9-36F37FA58ED4}">
      <dgm:prSet/>
      <dgm:spPr/>
      <dgm:t>
        <a:bodyPr/>
        <a:lstStyle/>
        <a:p>
          <a:r>
            <a:rPr lang="ru-RU" b="1" dirty="0" smtClean="0"/>
            <a:t>Ключевые процессы</a:t>
          </a:r>
          <a:endParaRPr lang="ru-RU" dirty="0" smtClean="0"/>
        </a:p>
      </dgm:t>
    </dgm:pt>
    <dgm:pt modelId="{CC0080A9-1545-4B41-A8C4-FE94703D4991}" type="parTrans" cxnId="{885BA6B8-2D5F-406A-870B-1C6A52BE3668}">
      <dgm:prSet/>
      <dgm:spPr/>
      <dgm:t>
        <a:bodyPr/>
        <a:lstStyle/>
        <a:p>
          <a:endParaRPr lang="ru-RU"/>
        </a:p>
      </dgm:t>
    </dgm:pt>
    <dgm:pt modelId="{1C5B6D63-D8F6-4C82-9F22-CD4211B31FCA}" type="sibTrans" cxnId="{885BA6B8-2D5F-406A-870B-1C6A52BE3668}">
      <dgm:prSet/>
      <dgm:spPr/>
      <dgm:t>
        <a:bodyPr/>
        <a:lstStyle/>
        <a:p>
          <a:endParaRPr lang="ru-RU"/>
        </a:p>
      </dgm:t>
    </dgm:pt>
    <dgm:pt modelId="{56881E8E-A2EE-4374-9FD2-73B4FDE94C88}">
      <dgm:prSet/>
      <dgm:spPr/>
      <dgm:t>
        <a:bodyPr/>
        <a:lstStyle/>
        <a:p>
          <a:r>
            <a:rPr lang="ru-RU" dirty="0" smtClean="0"/>
            <a:t>разработка и внедрение подсистемы умного производства</a:t>
          </a:r>
          <a:endParaRPr lang="ru-RU" dirty="0" smtClean="0"/>
        </a:p>
      </dgm:t>
    </dgm:pt>
    <dgm:pt modelId="{9B5C60FB-C585-4C5F-8CB5-25DCBB0C0AAC}" type="parTrans" cxnId="{D709B125-16D4-4930-925D-F1BA72C5D4AD}">
      <dgm:prSet/>
      <dgm:spPr/>
      <dgm:t>
        <a:bodyPr/>
        <a:lstStyle/>
        <a:p>
          <a:endParaRPr lang="ru-RU"/>
        </a:p>
      </dgm:t>
    </dgm:pt>
    <dgm:pt modelId="{626A1F46-28D8-461C-AD5D-44805CE71C4E}" type="sibTrans" cxnId="{D709B125-16D4-4930-925D-F1BA72C5D4AD}">
      <dgm:prSet/>
      <dgm:spPr/>
      <dgm:t>
        <a:bodyPr/>
        <a:lstStyle/>
        <a:p>
          <a:endParaRPr lang="ru-RU"/>
        </a:p>
      </dgm:t>
    </dgm:pt>
    <dgm:pt modelId="{415B3241-0F50-4E98-AA25-CC58EEDFD18A}">
      <dgm:prSet/>
      <dgm:spPr/>
      <dgm:t>
        <a:bodyPr/>
        <a:lstStyle/>
        <a:p>
          <a:r>
            <a:rPr lang="ru-RU" dirty="0" smtClean="0"/>
            <a:t>финансирование</a:t>
          </a:r>
          <a:endParaRPr lang="ru-RU" dirty="0" smtClean="0"/>
        </a:p>
      </dgm:t>
    </dgm:pt>
    <dgm:pt modelId="{F0E1811C-C2A0-48EF-B8EF-A6214FC66FB2}" type="parTrans" cxnId="{C93571F5-6C5A-41C4-873E-B5DD9D337931}">
      <dgm:prSet/>
      <dgm:spPr/>
      <dgm:t>
        <a:bodyPr/>
        <a:lstStyle/>
        <a:p>
          <a:endParaRPr lang="ru-RU"/>
        </a:p>
      </dgm:t>
    </dgm:pt>
    <dgm:pt modelId="{8BE88746-97A8-44CC-8ED7-DB4E723973BA}" type="sibTrans" cxnId="{C93571F5-6C5A-41C4-873E-B5DD9D337931}">
      <dgm:prSet/>
      <dgm:spPr/>
      <dgm:t>
        <a:bodyPr/>
        <a:lstStyle/>
        <a:p>
          <a:endParaRPr lang="ru-RU"/>
        </a:p>
      </dgm:t>
    </dgm:pt>
    <dgm:pt modelId="{BE4AB62F-E27D-4015-9E64-EEAED0BD895A}">
      <dgm:prSet/>
      <dgm:spPr/>
      <dgm:t>
        <a:bodyPr/>
        <a:lstStyle/>
        <a:p>
          <a:r>
            <a:rPr lang="ru-RU" smtClean="0"/>
            <a:t>квалифицированный персонал</a:t>
          </a:r>
          <a:endParaRPr lang="ru-RU" dirty="0" smtClean="0"/>
        </a:p>
      </dgm:t>
    </dgm:pt>
    <dgm:pt modelId="{AF0CC8A0-C021-439E-881A-3802E5234830}" type="parTrans" cxnId="{C2CA3DFD-40BB-4ECB-B5F5-D73B47AEFB7F}">
      <dgm:prSet/>
      <dgm:spPr/>
      <dgm:t>
        <a:bodyPr/>
        <a:lstStyle/>
        <a:p>
          <a:endParaRPr lang="ru-RU"/>
        </a:p>
      </dgm:t>
    </dgm:pt>
    <dgm:pt modelId="{28579CD2-4F4A-40E4-8CE0-DD38FD951D5B}" type="sibTrans" cxnId="{C2CA3DFD-40BB-4ECB-B5F5-D73B47AEFB7F}">
      <dgm:prSet/>
      <dgm:spPr/>
      <dgm:t>
        <a:bodyPr/>
        <a:lstStyle/>
        <a:p>
          <a:endParaRPr lang="ru-RU"/>
        </a:p>
      </dgm:t>
    </dgm:pt>
    <dgm:pt modelId="{8112B101-C4B3-4220-8A24-2DD68FF93FD2}">
      <dgm:prSet/>
      <dgm:spPr/>
      <dgm:t>
        <a:bodyPr/>
        <a:lstStyle/>
        <a:p>
          <a:r>
            <a:rPr lang="ru-RU" smtClean="0"/>
            <a:t>оборудование</a:t>
          </a:r>
          <a:endParaRPr lang="ru-RU" dirty="0" smtClean="0"/>
        </a:p>
      </dgm:t>
    </dgm:pt>
    <dgm:pt modelId="{0D1F0B75-2546-48E7-8A6E-BBB20118535C}" type="parTrans" cxnId="{E7F7951A-5DA6-489E-AB85-251F022DE116}">
      <dgm:prSet/>
      <dgm:spPr/>
      <dgm:t>
        <a:bodyPr/>
        <a:lstStyle/>
        <a:p>
          <a:endParaRPr lang="ru-RU"/>
        </a:p>
      </dgm:t>
    </dgm:pt>
    <dgm:pt modelId="{8FDE87D0-05AA-40F9-92E2-18013EE49680}" type="sibTrans" cxnId="{E7F7951A-5DA6-489E-AB85-251F022DE116}">
      <dgm:prSet/>
      <dgm:spPr/>
      <dgm:t>
        <a:bodyPr/>
        <a:lstStyle/>
        <a:p>
          <a:endParaRPr lang="ru-RU"/>
        </a:p>
      </dgm:t>
    </dgm:pt>
    <dgm:pt modelId="{A9735E77-E7C3-4386-9D57-BCCC5E2E0CE9}">
      <dgm:prSet/>
      <dgm:spPr/>
      <dgm:t>
        <a:bodyPr/>
        <a:lstStyle/>
        <a:p>
          <a:r>
            <a:rPr lang="ru-RU" smtClean="0"/>
            <a:t>информационные</a:t>
          </a:r>
          <a:endParaRPr lang="ru-RU" dirty="0" smtClean="0"/>
        </a:p>
      </dgm:t>
    </dgm:pt>
    <dgm:pt modelId="{7AB3DFB2-15C8-4082-BCEC-9C55F29B9972}" type="parTrans" cxnId="{CA4B9C5F-10DB-455E-8245-2816D3E8047B}">
      <dgm:prSet/>
      <dgm:spPr/>
      <dgm:t>
        <a:bodyPr/>
        <a:lstStyle/>
        <a:p>
          <a:endParaRPr lang="ru-RU"/>
        </a:p>
      </dgm:t>
    </dgm:pt>
    <dgm:pt modelId="{744019D9-898D-452D-AB32-184E6B2975E7}" type="sibTrans" cxnId="{CA4B9C5F-10DB-455E-8245-2816D3E8047B}">
      <dgm:prSet/>
      <dgm:spPr/>
      <dgm:t>
        <a:bodyPr/>
        <a:lstStyle/>
        <a:p>
          <a:endParaRPr lang="ru-RU"/>
        </a:p>
      </dgm:t>
    </dgm:pt>
    <dgm:pt modelId="{1E07BA96-D5BC-4C27-A160-55B332E86514}">
      <dgm:prSet/>
      <dgm:spPr/>
      <dgm:t>
        <a:bodyPr/>
        <a:lstStyle/>
        <a:p>
          <a:r>
            <a:rPr lang="ru-RU" smtClean="0"/>
            <a:t>рекомендации экспертов</a:t>
          </a:r>
          <a:endParaRPr lang="ru-RU" dirty="0" smtClean="0"/>
        </a:p>
      </dgm:t>
    </dgm:pt>
    <dgm:pt modelId="{2BC44906-3D7A-41CB-9CDD-74295908EF63}" type="parTrans" cxnId="{9E5F625C-C652-4C00-B425-A626F57775C5}">
      <dgm:prSet/>
      <dgm:spPr/>
      <dgm:t>
        <a:bodyPr/>
        <a:lstStyle/>
        <a:p>
          <a:endParaRPr lang="ru-RU"/>
        </a:p>
      </dgm:t>
    </dgm:pt>
    <dgm:pt modelId="{C3BB8DFE-61FE-47D9-A5C9-0D7AFFBD6C84}" type="sibTrans" cxnId="{9E5F625C-C652-4C00-B425-A626F57775C5}">
      <dgm:prSet/>
      <dgm:spPr/>
      <dgm:t>
        <a:bodyPr/>
        <a:lstStyle/>
        <a:p>
          <a:endParaRPr lang="ru-RU"/>
        </a:p>
      </dgm:t>
    </dgm:pt>
    <dgm:pt modelId="{7DD61E0D-8E87-4551-AB58-581E5A6EDEBB}">
      <dgm:prSet/>
      <dgm:spPr/>
      <dgm:t>
        <a:bodyPr/>
        <a:lstStyle/>
        <a:p>
          <a:r>
            <a:rPr lang="ru-RU" smtClean="0"/>
            <a:t>результаты внедрения и улучшений</a:t>
          </a:r>
          <a:endParaRPr lang="ru-RU" dirty="0" smtClean="0"/>
        </a:p>
      </dgm:t>
    </dgm:pt>
    <dgm:pt modelId="{76FA4438-FDEA-4E72-93E3-1F19499F5691}" type="parTrans" cxnId="{5D66EF55-A404-405E-BAD3-8F66A4F5FAFB}">
      <dgm:prSet/>
      <dgm:spPr/>
      <dgm:t>
        <a:bodyPr/>
        <a:lstStyle/>
        <a:p>
          <a:endParaRPr lang="ru-RU"/>
        </a:p>
      </dgm:t>
    </dgm:pt>
    <dgm:pt modelId="{C297414C-72C9-46B0-81F7-1EAE106BC618}" type="sibTrans" cxnId="{5D66EF55-A404-405E-BAD3-8F66A4F5FAFB}">
      <dgm:prSet/>
      <dgm:spPr/>
      <dgm:t>
        <a:bodyPr/>
        <a:lstStyle/>
        <a:p>
          <a:endParaRPr lang="ru-RU"/>
        </a:p>
      </dgm:t>
    </dgm:pt>
    <dgm:pt modelId="{B59AD590-9261-4594-9A56-F58095B07A7A}">
      <dgm:prSet/>
      <dgm:spPr/>
      <dgm:t>
        <a:bodyPr/>
        <a:lstStyle/>
        <a:p>
          <a:r>
            <a:rPr lang="ru-RU" dirty="0" smtClean="0"/>
            <a:t>различные фирмы, начиная от малого бизнеса</a:t>
          </a:r>
          <a:endParaRPr lang="ru-RU" dirty="0"/>
        </a:p>
      </dgm:t>
    </dgm:pt>
    <dgm:pt modelId="{7DE03359-93C7-481D-8DB1-751D6A330320}" type="parTrans" cxnId="{4A518200-D173-44DA-8989-04A2EB8ECE1D}">
      <dgm:prSet/>
      <dgm:spPr/>
      <dgm:t>
        <a:bodyPr/>
        <a:lstStyle/>
        <a:p>
          <a:endParaRPr lang="ru-RU"/>
        </a:p>
      </dgm:t>
    </dgm:pt>
    <dgm:pt modelId="{75CC92A4-B372-4874-BF1B-5080D63C17F9}" type="sibTrans" cxnId="{4A518200-D173-44DA-8989-04A2EB8ECE1D}">
      <dgm:prSet/>
      <dgm:spPr/>
      <dgm:t>
        <a:bodyPr/>
        <a:lstStyle/>
        <a:p>
          <a:endParaRPr lang="ru-RU"/>
        </a:p>
      </dgm:t>
    </dgm:pt>
    <dgm:pt modelId="{CAD2DDC7-9042-4A28-9941-5AF3EEFF7034}">
      <dgm:prSet/>
      <dgm:spPr/>
      <dgm:t>
        <a:bodyPr/>
        <a:lstStyle/>
        <a:p>
          <a:r>
            <a:rPr lang="ru-RU" dirty="0" err="1" smtClean="0"/>
            <a:t>госкопорации</a:t>
          </a:r>
          <a:endParaRPr lang="ru-RU" dirty="0" smtClean="0"/>
        </a:p>
      </dgm:t>
    </dgm:pt>
    <dgm:pt modelId="{8811C9E8-F958-4A38-AD8B-FCF98FBFEFAE}" type="parTrans" cxnId="{4FAC5CD5-F95C-4965-B461-A4B90BCE8E47}">
      <dgm:prSet/>
      <dgm:spPr/>
      <dgm:t>
        <a:bodyPr/>
        <a:lstStyle/>
        <a:p>
          <a:endParaRPr lang="ru-RU"/>
        </a:p>
      </dgm:t>
    </dgm:pt>
    <dgm:pt modelId="{F6484B4A-AD53-421C-ABA0-715862B2A958}" type="sibTrans" cxnId="{4FAC5CD5-F95C-4965-B461-A4B90BCE8E47}">
      <dgm:prSet/>
      <dgm:spPr/>
      <dgm:t>
        <a:bodyPr/>
        <a:lstStyle/>
        <a:p>
          <a:endParaRPr lang="ru-RU"/>
        </a:p>
      </dgm:t>
    </dgm:pt>
    <dgm:pt modelId="{E54830E7-ABE2-4370-89C1-8299FDC11E34}">
      <dgm:prSet/>
      <dgm:spPr/>
      <dgm:t>
        <a:bodyPr/>
        <a:lstStyle/>
        <a:p>
          <a:r>
            <a:rPr lang="ru-RU" smtClean="0"/>
            <a:t>целевое финансирование</a:t>
          </a:r>
          <a:endParaRPr lang="ru-RU" dirty="0" smtClean="0"/>
        </a:p>
      </dgm:t>
    </dgm:pt>
    <dgm:pt modelId="{21D36BA7-06EF-473E-BA6D-A7163BD6625F}" type="parTrans" cxnId="{FB6386AA-E73D-4ABB-AB56-E61927FC3DD4}">
      <dgm:prSet/>
      <dgm:spPr/>
      <dgm:t>
        <a:bodyPr/>
        <a:lstStyle/>
        <a:p>
          <a:endParaRPr lang="ru-RU"/>
        </a:p>
      </dgm:t>
    </dgm:pt>
    <dgm:pt modelId="{00F73DE4-B603-4AC9-8CE4-2EF3831437B2}" type="sibTrans" cxnId="{FB6386AA-E73D-4ABB-AB56-E61927FC3DD4}">
      <dgm:prSet/>
      <dgm:spPr/>
      <dgm:t>
        <a:bodyPr/>
        <a:lstStyle/>
        <a:p>
          <a:endParaRPr lang="ru-RU"/>
        </a:p>
      </dgm:t>
    </dgm:pt>
    <dgm:pt modelId="{C22159EF-DD28-4879-9D4C-939B62C67935}">
      <dgm:prSet/>
      <dgm:spPr/>
      <dgm:t>
        <a:bodyPr/>
        <a:lstStyle/>
        <a:p>
          <a:r>
            <a:rPr lang="ru-RU" smtClean="0"/>
            <a:t>поставка оборудования</a:t>
          </a:r>
          <a:endParaRPr lang="ru-RU" dirty="0" smtClean="0"/>
        </a:p>
      </dgm:t>
    </dgm:pt>
    <dgm:pt modelId="{6E54106A-281E-439B-BC86-2CE835CF1876}" type="parTrans" cxnId="{8409F01B-4053-4CBB-854E-0E9867AB1136}">
      <dgm:prSet/>
      <dgm:spPr/>
      <dgm:t>
        <a:bodyPr/>
        <a:lstStyle/>
        <a:p>
          <a:endParaRPr lang="ru-RU"/>
        </a:p>
      </dgm:t>
    </dgm:pt>
    <dgm:pt modelId="{FDAA2277-E991-4099-B2AB-DA23097691CB}" type="sibTrans" cxnId="{8409F01B-4053-4CBB-854E-0E9867AB1136}">
      <dgm:prSet/>
      <dgm:spPr/>
      <dgm:t>
        <a:bodyPr/>
        <a:lstStyle/>
        <a:p>
          <a:endParaRPr lang="ru-RU"/>
        </a:p>
      </dgm:t>
    </dgm:pt>
    <dgm:pt modelId="{D21342CB-2658-41D4-81D5-0AB0EB8A571E}">
      <dgm:prSet/>
      <dgm:spPr/>
      <dgm:t>
        <a:bodyPr/>
        <a:lstStyle/>
        <a:p>
          <a:r>
            <a:rPr lang="ru-RU" smtClean="0"/>
            <a:t>зарплата персоналу</a:t>
          </a:r>
          <a:endParaRPr lang="ru-RU" dirty="0" smtClean="0"/>
        </a:p>
      </dgm:t>
    </dgm:pt>
    <dgm:pt modelId="{7AB77FE5-53C2-4191-BBF6-51D3D1905E81}" type="parTrans" cxnId="{25A7776F-F0C9-4127-9970-C96AD3C8533E}">
      <dgm:prSet/>
      <dgm:spPr/>
      <dgm:t>
        <a:bodyPr/>
        <a:lstStyle/>
        <a:p>
          <a:endParaRPr lang="ru-RU"/>
        </a:p>
      </dgm:t>
    </dgm:pt>
    <dgm:pt modelId="{251F238C-F0A3-4558-B0D3-C96F954ACB2F}" type="sibTrans" cxnId="{25A7776F-F0C9-4127-9970-C96AD3C8533E}">
      <dgm:prSet/>
      <dgm:spPr/>
      <dgm:t>
        <a:bodyPr/>
        <a:lstStyle/>
        <a:p>
          <a:endParaRPr lang="ru-RU"/>
        </a:p>
      </dgm:t>
    </dgm:pt>
    <dgm:pt modelId="{083992B8-84A4-491D-AEFB-F0EC2FF3C7A7}">
      <dgm:prSet/>
      <dgm:spPr/>
      <dgm:t>
        <a:bodyPr/>
        <a:lstStyle/>
        <a:p>
          <a:r>
            <a:rPr lang="ru-RU" dirty="0" smtClean="0"/>
            <a:t>получение информации</a:t>
          </a:r>
          <a:endParaRPr lang="en-US" dirty="0"/>
        </a:p>
      </dgm:t>
    </dgm:pt>
    <dgm:pt modelId="{1A8D3E33-5B34-4986-B5A5-72AE967FE095}" type="parTrans" cxnId="{8216AD3D-77A3-48E8-801C-618686C007E8}">
      <dgm:prSet/>
      <dgm:spPr/>
      <dgm:t>
        <a:bodyPr/>
        <a:lstStyle/>
        <a:p>
          <a:endParaRPr lang="ru-RU"/>
        </a:p>
      </dgm:t>
    </dgm:pt>
    <dgm:pt modelId="{1F3A1E76-36F6-4A6A-A3D0-67D417C0490D}" type="sibTrans" cxnId="{8216AD3D-77A3-48E8-801C-618686C007E8}">
      <dgm:prSet/>
      <dgm:spPr/>
      <dgm:t>
        <a:bodyPr/>
        <a:lstStyle/>
        <a:p>
          <a:endParaRPr lang="ru-RU"/>
        </a:p>
      </dgm:t>
    </dgm:pt>
    <dgm:pt modelId="{AD394F47-D3E3-4A1F-BBF1-A15766398933}">
      <dgm:prSet/>
      <dgm:spPr/>
      <dgm:t>
        <a:bodyPr/>
        <a:lstStyle/>
        <a:p>
          <a:r>
            <a:rPr lang="ru-RU" b="1" dirty="0" smtClean="0"/>
            <a:t>Доходы</a:t>
          </a:r>
          <a:endParaRPr lang="en-US" dirty="0"/>
        </a:p>
      </dgm:t>
    </dgm:pt>
    <dgm:pt modelId="{0982B2EB-C371-488F-99E8-DF2215127647}" type="parTrans" cxnId="{35CBC5BA-E29C-4A66-989B-B54582A9DCA9}">
      <dgm:prSet/>
      <dgm:spPr/>
      <dgm:t>
        <a:bodyPr/>
        <a:lstStyle/>
        <a:p>
          <a:endParaRPr lang="ru-RU"/>
        </a:p>
      </dgm:t>
    </dgm:pt>
    <dgm:pt modelId="{38258DE9-2BEE-4D48-AF71-02A532A718FF}" type="sibTrans" cxnId="{35CBC5BA-E29C-4A66-989B-B54582A9DCA9}">
      <dgm:prSet/>
      <dgm:spPr/>
      <dgm:t>
        <a:bodyPr/>
        <a:lstStyle/>
        <a:p>
          <a:endParaRPr lang="ru-RU"/>
        </a:p>
      </dgm:t>
    </dgm:pt>
    <dgm:pt modelId="{D04C8C5A-F030-487C-819B-DAC2B7870713}">
      <dgm:prSet/>
      <dgm:spPr/>
      <dgm:t>
        <a:bodyPr/>
        <a:lstStyle/>
        <a:p>
          <a:r>
            <a:rPr lang="ru-RU" smtClean="0"/>
            <a:t>продажи разработок</a:t>
          </a:r>
          <a:endParaRPr lang="ru-RU" dirty="0" smtClean="0"/>
        </a:p>
      </dgm:t>
    </dgm:pt>
    <dgm:pt modelId="{DDD789D1-476A-441F-8990-926D097E22D3}" type="parTrans" cxnId="{EFE02567-D909-4954-8883-4824FDA9E857}">
      <dgm:prSet/>
      <dgm:spPr/>
      <dgm:t>
        <a:bodyPr/>
        <a:lstStyle/>
        <a:p>
          <a:endParaRPr lang="ru-RU"/>
        </a:p>
      </dgm:t>
    </dgm:pt>
    <dgm:pt modelId="{DC875338-F817-4CBA-8317-0306D8CC8436}" type="sibTrans" cxnId="{EFE02567-D909-4954-8883-4824FDA9E857}">
      <dgm:prSet/>
      <dgm:spPr/>
      <dgm:t>
        <a:bodyPr/>
        <a:lstStyle/>
        <a:p>
          <a:endParaRPr lang="ru-RU"/>
        </a:p>
      </dgm:t>
    </dgm:pt>
    <dgm:pt modelId="{68313C5A-A835-4E29-80DE-1E1E93A5A851}">
      <dgm:prSet/>
      <dgm:spPr/>
      <dgm:t>
        <a:bodyPr/>
        <a:lstStyle/>
        <a:p>
          <a:r>
            <a:rPr lang="ru-RU" smtClean="0"/>
            <a:t>выполнение заказов</a:t>
          </a:r>
          <a:endParaRPr lang="en-US" dirty="0"/>
        </a:p>
      </dgm:t>
    </dgm:pt>
    <dgm:pt modelId="{E1BD5796-7941-46D6-9D01-8048EE0BA93B}" type="parTrans" cxnId="{0DF41711-7676-4293-957E-09FA2677C29F}">
      <dgm:prSet/>
      <dgm:spPr/>
      <dgm:t>
        <a:bodyPr/>
        <a:lstStyle/>
        <a:p>
          <a:endParaRPr lang="ru-RU"/>
        </a:p>
      </dgm:t>
    </dgm:pt>
    <dgm:pt modelId="{A4736789-4485-4CC7-8DC3-76B73DD8FD84}" type="sibTrans" cxnId="{0DF41711-7676-4293-957E-09FA2677C29F}">
      <dgm:prSet/>
      <dgm:spPr/>
      <dgm:t>
        <a:bodyPr/>
        <a:lstStyle/>
        <a:p>
          <a:endParaRPr lang="ru-RU"/>
        </a:p>
      </dgm:t>
    </dgm:pt>
    <dgm:pt modelId="{06B5EF03-864D-4DCA-AF9F-C1E348740B97}">
      <dgm:prSet/>
      <dgm:spPr/>
      <dgm:t>
        <a:bodyPr/>
        <a:lstStyle/>
        <a:p>
          <a:r>
            <a:rPr lang="ru-RU" b="1" smtClean="0"/>
            <a:t>Ключевые </a:t>
          </a:r>
          <a:r>
            <a:rPr lang="ru-RU" b="1" dirty="0" smtClean="0"/>
            <a:t>ресурсы</a:t>
          </a:r>
          <a:endParaRPr lang="ru-RU" dirty="0" smtClean="0"/>
        </a:p>
      </dgm:t>
    </dgm:pt>
    <dgm:pt modelId="{EB36F4A9-BA90-4513-8D77-1635581207CB}" type="parTrans" cxnId="{C656B3AB-2988-4C47-9BE2-0D4F575E686C}">
      <dgm:prSet/>
      <dgm:spPr/>
      <dgm:t>
        <a:bodyPr/>
        <a:lstStyle/>
        <a:p>
          <a:endParaRPr lang="ru-RU"/>
        </a:p>
      </dgm:t>
    </dgm:pt>
    <dgm:pt modelId="{AC92FBB8-CA51-412D-A70D-50C0FACCD4FD}" type="sibTrans" cxnId="{C656B3AB-2988-4C47-9BE2-0D4F575E686C}">
      <dgm:prSet/>
      <dgm:spPr/>
      <dgm:t>
        <a:bodyPr/>
        <a:lstStyle/>
        <a:p>
          <a:endParaRPr lang="ru-RU"/>
        </a:p>
      </dgm:t>
    </dgm:pt>
    <dgm:pt modelId="{63F622AA-74DE-47C0-A107-A41E09353186}" type="pres">
      <dgm:prSet presAssocID="{1DD497DB-BD09-4C05-8359-7A48FB028404}" presName="diagram" presStyleCnt="0">
        <dgm:presLayoutVars>
          <dgm:dir/>
          <dgm:animLvl val="lvl"/>
          <dgm:resizeHandles val="exact"/>
        </dgm:presLayoutVars>
      </dgm:prSet>
      <dgm:spPr/>
    </dgm:pt>
    <dgm:pt modelId="{A79A84D8-2D7C-42FC-9AE2-1715D7C702A2}" type="pres">
      <dgm:prSet presAssocID="{930F5608-E137-4847-BCBC-0BECCB1DDCA9}" presName="compNode" presStyleCnt="0"/>
      <dgm:spPr/>
    </dgm:pt>
    <dgm:pt modelId="{51CABA28-CF11-4019-BDF3-8943C4747247}" type="pres">
      <dgm:prSet presAssocID="{930F5608-E137-4847-BCBC-0BECCB1DDCA9}" presName="childRect" presStyleLbl="bgAcc1" presStyleIdx="0" presStyleCnt="7">
        <dgm:presLayoutVars>
          <dgm:bulletEnabled val="1"/>
        </dgm:presLayoutVars>
      </dgm:prSet>
      <dgm:spPr/>
    </dgm:pt>
    <dgm:pt modelId="{08C393C5-BB47-40B3-B377-4748C8DBB6C6}" type="pres">
      <dgm:prSet presAssocID="{930F5608-E137-4847-BCBC-0BECCB1DDCA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BD5B6C-1C65-4459-ABA4-A5C85A9B44D5}" type="pres">
      <dgm:prSet presAssocID="{930F5608-E137-4847-BCBC-0BECCB1DDCA9}" presName="parentRect" presStyleLbl="alignNode1" presStyleIdx="0" presStyleCnt="7"/>
      <dgm:spPr/>
    </dgm:pt>
    <dgm:pt modelId="{CE928560-0DB9-4CA3-A179-3836359C45EC}" type="pres">
      <dgm:prSet presAssocID="{930F5608-E137-4847-BCBC-0BECCB1DDCA9}" presName="adorn" presStyleLbl="fgAccFollowNode1" presStyleIdx="0" presStyleCnt="7"/>
      <dgm:spPr/>
      <dgm:t>
        <a:bodyPr/>
        <a:lstStyle/>
        <a:p>
          <a:endParaRPr lang="ru-RU"/>
        </a:p>
      </dgm:t>
    </dgm:pt>
    <dgm:pt modelId="{8E060BC2-CCF0-4D55-AE83-1A45E17BB89C}" type="pres">
      <dgm:prSet presAssocID="{26215AF6-A6D0-46F7-99B9-01DAECEA5809}" presName="sibTrans" presStyleLbl="sibTrans2D1" presStyleIdx="0" presStyleCnt="0"/>
      <dgm:spPr/>
    </dgm:pt>
    <dgm:pt modelId="{D729194A-1423-4F7F-8B54-0BBD4387DF6A}" type="pres">
      <dgm:prSet presAssocID="{E07DB002-A36A-4907-83C9-36F37FA58ED4}" presName="compNode" presStyleCnt="0"/>
      <dgm:spPr/>
    </dgm:pt>
    <dgm:pt modelId="{BB48D634-01BE-4D2E-9059-3A5D2D126A13}" type="pres">
      <dgm:prSet presAssocID="{E07DB002-A36A-4907-83C9-36F37FA58ED4}" presName="childRect" presStyleLbl="bgAcc1" presStyleIdx="1" presStyleCnt="7">
        <dgm:presLayoutVars>
          <dgm:bulletEnabled val="1"/>
        </dgm:presLayoutVars>
      </dgm:prSet>
      <dgm:spPr/>
    </dgm:pt>
    <dgm:pt modelId="{4BB1A5D3-EBFE-4FD7-8A27-C1BDDE38FAEB}" type="pres">
      <dgm:prSet presAssocID="{E07DB002-A36A-4907-83C9-36F37FA58E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654EC16-3F46-4C1F-948E-479BD501EC44}" type="pres">
      <dgm:prSet presAssocID="{E07DB002-A36A-4907-83C9-36F37FA58ED4}" presName="parentRect" presStyleLbl="alignNode1" presStyleIdx="1" presStyleCnt="7"/>
      <dgm:spPr/>
    </dgm:pt>
    <dgm:pt modelId="{E30F21F8-667F-46EE-B632-D26478447448}" type="pres">
      <dgm:prSet presAssocID="{E07DB002-A36A-4907-83C9-36F37FA58ED4}" presName="adorn" presStyleLbl="fgAccFollowNode1" presStyleIdx="1" presStyleCnt="7"/>
      <dgm:spPr/>
    </dgm:pt>
    <dgm:pt modelId="{7244D7C5-A4ED-4152-AC82-153069A6762C}" type="pres">
      <dgm:prSet presAssocID="{1C5B6D63-D8F6-4C82-9F22-CD4211B31FCA}" presName="sibTrans" presStyleLbl="sibTrans2D1" presStyleIdx="0" presStyleCnt="0"/>
      <dgm:spPr/>
    </dgm:pt>
    <dgm:pt modelId="{E06DF648-53AB-406E-9EAB-8A7676BB51FF}" type="pres">
      <dgm:prSet presAssocID="{06B5EF03-864D-4DCA-AF9F-C1E348740B97}" presName="compNode" presStyleCnt="0"/>
      <dgm:spPr/>
    </dgm:pt>
    <dgm:pt modelId="{AB1CFB05-B020-49A1-B7E0-2628B3958797}" type="pres">
      <dgm:prSet presAssocID="{06B5EF03-864D-4DCA-AF9F-C1E348740B97}" presName="childRect" presStyleLbl="bgAcc1" presStyleIdx="2" presStyleCnt="7">
        <dgm:presLayoutVars>
          <dgm:bulletEnabled val="1"/>
        </dgm:presLayoutVars>
      </dgm:prSet>
      <dgm:spPr/>
    </dgm:pt>
    <dgm:pt modelId="{FA0193EA-AA4B-4D4E-A1D7-318006714C77}" type="pres">
      <dgm:prSet presAssocID="{06B5EF03-864D-4DCA-AF9F-C1E348740B9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A2DDAEC-1C0A-4805-A271-8DC246DE93A7}" type="pres">
      <dgm:prSet presAssocID="{06B5EF03-864D-4DCA-AF9F-C1E348740B97}" presName="parentRect" presStyleLbl="alignNode1" presStyleIdx="2" presStyleCnt="7"/>
      <dgm:spPr/>
    </dgm:pt>
    <dgm:pt modelId="{872062BC-5D6E-4400-81C8-7EDDFFDE1C38}" type="pres">
      <dgm:prSet presAssocID="{06B5EF03-864D-4DCA-AF9F-C1E348740B97}" presName="adorn" presStyleLbl="fgAccFollowNode1" presStyleIdx="2" presStyleCnt="7"/>
      <dgm:spPr/>
    </dgm:pt>
    <dgm:pt modelId="{AB79EFA2-84C8-48DA-85E6-AF7C408E0260}" type="pres">
      <dgm:prSet presAssocID="{AC92FBB8-CA51-412D-A70D-50C0FACCD4FD}" presName="sibTrans" presStyleLbl="sibTrans2D1" presStyleIdx="0" presStyleCnt="0"/>
      <dgm:spPr/>
    </dgm:pt>
    <dgm:pt modelId="{1451431B-0A12-494F-A05F-0E6093FF18D2}" type="pres">
      <dgm:prSet presAssocID="{6990CDD8-9F2F-4F04-86C2-F3409907AD30}" presName="compNode" presStyleCnt="0"/>
      <dgm:spPr/>
    </dgm:pt>
    <dgm:pt modelId="{2FED068B-CCB7-4694-8E76-6FB00CFAB08F}" type="pres">
      <dgm:prSet presAssocID="{6990CDD8-9F2F-4F04-86C2-F3409907AD30}" presName="childRect" presStyleLbl="bgAcc1" presStyleIdx="3" presStyleCnt="7">
        <dgm:presLayoutVars>
          <dgm:bulletEnabled val="1"/>
        </dgm:presLayoutVars>
      </dgm:prSet>
      <dgm:spPr/>
    </dgm:pt>
    <dgm:pt modelId="{DC4D74C4-D567-4AF3-AD21-A12425CBB087}" type="pres">
      <dgm:prSet presAssocID="{6990CDD8-9F2F-4F04-86C2-F3409907AD3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FDB86F4-6F04-45E8-87C8-58D48F7DF530}" type="pres">
      <dgm:prSet presAssocID="{6990CDD8-9F2F-4F04-86C2-F3409907AD30}" presName="parentRect" presStyleLbl="alignNode1" presStyleIdx="3" presStyleCnt="7"/>
      <dgm:spPr/>
    </dgm:pt>
    <dgm:pt modelId="{E64946A6-54EA-4695-A7FA-3C2C2DBDC5E2}" type="pres">
      <dgm:prSet presAssocID="{6990CDD8-9F2F-4F04-86C2-F3409907AD30}" presName="adorn" presStyleLbl="fgAccFollowNode1" presStyleIdx="3" presStyleCnt="7"/>
      <dgm:spPr/>
    </dgm:pt>
    <dgm:pt modelId="{D53E1440-2E96-4B3A-9278-83AA8B583832}" type="pres">
      <dgm:prSet presAssocID="{28336E6B-2251-49B0-9C45-993862A29F9F}" presName="sibTrans" presStyleLbl="sibTrans2D1" presStyleIdx="0" presStyleCnt="0"/>
      <dgm:spPr/>
    </dgm:pt>
    <dgm:pt modelId="{FB61C6ED-25A1-4572-AB49-ECB1FC8A9738}" type="pres">
      <dgm:prSet presAssocID="{B2C4C4F7-8D17-4594-AFFB-7FB87BD1AB02}" presName="compNode" presStyleCnt="0"/>
      <dgm:spPr/>
    </dgm:pt>
    <dgm:pt modelId="{435F5118-A754-4B29-8EEA-F15FDBFB7896}" type="pres">
      <dgm:prSet presAssocID="{B2C4C4F7-8D17-4594-AFFB-7FB87BD1AB02}" presName="childRect" presStyleLbl="bgAcc1" presStyleIdx="4" presStyleCnt="7">
        <dgm:presLayoutVars>
          <dgm:bulletEnabled val="1"/>
        </dgm:presLayoutVars>
      </dgm:prSet>
      <dgm:spPr/>
    </dgm:pt>
    <dgm:pt modelId="{AC8A7EAE-7094-4E95-837C-C62E1C3E110E}" type="pres">
      <dgm:prSet presAssocID="{B2C4C4F7-8D17-4594-AFFB-7FB87BD1AB0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FB0AC47-8E2E-484E-BD9C-736EFEB70613}" type="pres">
      <dgm:prSet presAssocID="{B2C4C4F7-8D17-4594-AFFB-7FB87BD1AB02}" presName="parentRect" presStyleLbl="alignNode1" presStyleIdx="4" presStyleCnt="7"/>
      <dgm:spPr/>
    </dgm:pt>
    <dgm:pt modelId="{BA51FA66-6813-4679-9A96-F8140B55400F}" type="pres">
      <dgm:prSet presAssocID="{B2C4C4F7-8D17-4594-AFFB-7FB87BD1AB02}" presName="adorn" presStyleLbl="fgAccFollowNode1" presStyleIdx="4" presStyleCnt="7"/>
      <dgm:spPr/>
    </dgm:pt>
    <dgm:pt modelId="{DBEAADA2-9F51-405B-8FE8-AF765626C470}" type="pres">
      <dgm:prSet presAssocID="{9FB22195-7F9D-4BAC-B268-FAB6AFA48A51}" presName="sibTrans" presStyleLbl="sibTrans2D1" presStyleIdx="0" presStyleCnt="0"/>
      <dgm:spPr/>
    </dgm:pt>
    <dgm:pt modelId="{69DE6991-D2B3-4878-B7BB-33CF215B00D0}" type="pres">
      <dgm:prSet presAssocID="{DAF56871-EF96-4470-9B52-D5F3B4DF904B}" presName="compNode" presStyleCnt="0"/>
      <dgm:spPr/>
    </dgm:pt>
    <dgm:pt modelId="{44338A19-A62F-4240-805F-E5DFDEC2EE1C}" type="pres">
      <dgm:prSet presAssocID="{DAF56871-EF96-4470-9B52-D5F3B4DF904B}" presName="childRect" presStyleLbl="bgAcc1" presStyleIdx="5" presStyleCnt="7">
        <dgm:presLayoutVars>
          <dgm:bulletEnabled val="1"/>
        </dgm:presLayoutVars>
      </dgm:prSet>
      <dgm:spPr/>
    </dgm:pt>
    <dgm:pt modelId="{363DD6A0-9A2E-4A50-9A85-1ADD8BE27D1B}" type="pres">
      <dgm:prSet presAssocID="{DAF56871-EF96-4470-9B52-D5F3B4DF904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D490943-23B9-4D43-86F0-3A40D4B1B1CA}" type="pres">
      <dgm:prSet presAssocID="{DAF56871-EF96-4470-9B52-D5F3B4DF904B}" presName="parentRect" presStyleLbl="alignNode1" presStyleIdx="5" presStyleCnt="7"/>
      <dgm:spPr/>
    </dgm:pt>
    <dgm:pt modelId="{91622036-6E47-4A1D-9B40-B20BB42708A3}" type="pres">
      <dgm:prSet presAssocID="{DAF56871-EF96-4470-9B52-D5F3B4DF904B}" presName="adorn" presStyleLbl="fgAccFollowNode1" presStyleIdx="5" presStyleCnt="7"/>
      <dgm:spPr/>
    </dgm:pt>
    <dgm:pt modelId="{ED1B7B1E-4B9F-496A-B6EE-89D0055C5196}" type="pres">
      <dgm:prSet presAssocID="{A58FF46F-6E42-4B37-953D-E06E0E523E1F}" presName="sibTrans" presStyleLbl="sibTrans2D1" presStyleIdx="0" presStyleCnt="0"/>
      <dgm:spPr/>
    </dgm:pt>
    <dgm:pt modelId="{A4550E98-5D88-4E20-8E69-A0F63123C9E9}" type="pres">
      <dgm:prSet presAssocID="{AD394F47-D3E3-4A1F-BBF1-A15766398933}" presName="compNode" presStyleCnt="0"/>
      <dgm:spPr/>
    </dgm:pt>
    <dgm:pt modelId="{63E06988-8F1E-4B39-8454-0C0073089E84}" type="pres">
      <dgm:prSet presAssocID="{AD394F47-D3E3-4A1F-BBF1-A15766398933}" presName="childRect" presStyleLbl="bgAcc1" presStyleIdx="6" presStyleCnt="7">
        <dgm:presLayoutVars>
          <dgm:bulletEnabled val="1"/>
        </dgm:presLayoutVars>
      </dgm:prSet>
      <dgm:spPr/>
    </dgm:pt>
    <dgm:pt modelId="{6F631CED-477D-4956-83C0-8FA4E4E20003}" type="pres">
      <dgm:prSet presAssocID="{AD394F47-D3E3-4A1F-BBF1-A1576639893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89830B8-4DC9-4378-99FB-8875AD86B87B}" type="pres">
      <dgm:prSet presAssocID="{AD394F47-D3E3-4A1F-BBF1-A15766398933}" presName="parentRect" presStyleLbl="alignNode1" presStyleIdx="6" presStyleCnt="7"/>
      <dgm:spPr/>
    </dgm:pt>
    <dgm:pt modelId="{18994943-FBDF-489D-9D54-213A4559BA95}" type="pres">
      <dgm:prSet presAssocID="{AD394F47-D3E3-4A1F-BBF1-A15766398933}" presName="adorn" presStyleLbl="fgAccFollowNode1" presStyleIdx="6" presStyleCnt="7"/>
      <dgm:spPr/>
    </dgm:pt>
  </dgm:ptLst>
  <dgm:cxnLst>
    <dgm:cxn modelId="{5E89AB9D-D134-49ED-A099-87998FEAD57C}" type="presOf" srcId="{930F5608-E137-4847-BCBC-0BECCB1DDCA9}" destId="{4ABD5B6C-1C65-4459-ABA4-A5C85A9B44D5}" srcOrd="1" destOrd="0" presId="urn:microsoft.com/office/officeart/2005/8/layout/bList2"/>
    <dgm:cxn modelId="{8409F01B-4053-4CBB-854E-0E9867AB1136}" srcId="{DAF56871-EF96-4470-9B52-D5F3B4DF904B}" destId="{C22159EF-DD28-4879-9D4C-939B62C67935}" srcOrd="1" destOrd="0" parTransId="{6E54106A-281E-439B-BC86-2CE835CF1876}" sibTransId="{FDAA2277-E991-4099-B2AB-DA23097691CB}"/>
    <dgm:cxn modelId="{255CF604-6819-4404-8865-958C0A942108}" type="presOf" srcId="{AD394F47-D3E3-4A1F-BBF1-A15766398933}" destId="{E89830B8-4DC9-4378-99FB-8875AD86B87B}" srcOrd="1" destOrd="0" presId="urn:microsoft.com/office/officeart/2005/8/layout/bList2"/>
    <dgm:cxn modelId="{240D4275-F981-4EEF-9066-32BD6B87C5F5}" type="presOf" srcId="{6990CDD8-9F2F-4F04-86C2-F3409907AD30}" destId="{DFDB86F4-6F04-45E8-87C8-58D48F7DF530}" srcOrd="1" destOrd="0" presId="urn:microsoft.com/office/officeart/2005/8/layout/bList2"/>
    <dgm:cxn modelId="{C36757AA-1729-426C-9A6C-CDBC6D347C72}" type="presOf" srcId="{CAD2DDC7-9042-4A28-9941-5AF3EEFF7034}" destId="{435F5118-A754-4B29-8EEA-F15FDBFB7896}" srcOrd="0" destOrd="1" presId="urn:microsoft.com/office/officeart/2005/8/layout/bList2"/>
    <dgm:cxn modelId="{AD74ABAB-49A7-4497-95A3-97BEB56F4934}" type="presOf" srcId="{26215AF6-A6D0-46F7-99B9-01DAECEA5809}" destId="{8E060BC2-CCF0-4D55-AE83-1A45E17BB89C}" srcOrd="0" destOrd="0" presId="urn:microsoft.com/office/officeart/2005/8/layout/bList2"/>
    <dgm:cxn modelId="{CA4B9C5F-10DB-455E-8245-2816D3E8047B}" srcId="{06B5EF03-864D-4DCA-AF9F-C1E348740B97}" destId="{A9735E77-E7C3-4386-9D57-BCCC5E2E0CE9}" srcOrd="3" destOrd="0" parTransId="{7AB3DFB2-15C8-4082-BCEC-9C55F29B9972}" sibTransId="{744019D9-898D-452D-AB32-184E6B2975E7}"/>
    <dgm:cxn modelId="{FF50595A-E494-4B18-A68D-8D96A42D19C3}" type="presOf" srcId="{9FB22195-7F9D-4BAC-B268-FAB6AFA48A51}" destId="{DBEAADA2-9F51-405B-8FE8-AF765626C470}" srcOrd="0" destOrd="0" presId="urn:microsoft.com/office/officeart/2005/8/layout/bList2"/>
    <dgm:cxn modelId="{D709B125-16D4-4930-925D-F1BA72C5D4AD}" srcId="{E07DB002-A36A-4907-83C9-36F37FA58ED4}" destId="{56881E8E-A2EE-4374-9FD2-73B4FDE94C88}" srcOrd="0" destOrd="0" parTransId="{9B5C60FB-C585-4C5F-8CB5-25DCBB0C0AAC}" sibTransId="{626A1F46-28D8-461C-AD5D-44805CE71C4E}"/>
    <dgm:cxn modelId="{C49AED71-A95F-48FC-9D34-FA7EED4C6A10}" type="presOf" srcId="{E07DB002-A36A-4907-83C9-36F37FA58ED4}" destId="{7654EC16-3F46-4C1F-948E-479BD501EC44}" srcOrd="1" destOrd="0" presId="urn:microsoft.com/office/officeart/2005/8/layout/bList2"/>
    <dgm:cxn modelId="{0B18FCA3-A65B-4EF6-8803-9027030ECB01}" type="presOf" srcId="{DAF56871-EF96-4470-9B52-D5F3B4DF904B}" destId="{4D490943-23B9-4D43-86F0-3A40D4B1B1CA}" srcOrd="1" destOrd="0" presId="urn:microsoft.com/office/officeart/2005/8/layout/bList2"/>
    <dgm:cxn modelId="{AB570B5F-B0ED-407A-90CA-BC1EC32BE252}" type="presOf" srcId="{1C5B6D63-D8F6-4C82-9F22-CD4211B31FCA}" destId="{7244D7C5-A4ED-4152-AC82-153069A6762C}" srcOrd="0" destOrd="0" presId="urn:microsoft.com/office/officeart/2005/8/layout/bList2"/>
    <dgm:cxn modelId="{8216AD3D-77A3-48E8-801C-618686C007E8}" srcId="{DAF56871-EF96-4470-9B52-D5F3B4DF904B}" destId="{083992B8-84A4-491D-AEFB-F0EC2FF3C7A7}" srcOrd="3" destOrd="0" parTransId="{1A8D3E33-5B34-4986-B5A5-72AE967FE095}" sibTransId="{1F3A1E76-36F6-4A6A-A3D0-67D417C0490D}"/>
    <dgm:cxn modelId="{C6905710-29B1-412B-A701-BE8EFA5904F8}" type="presOf" srcId="{06B5EF03-864D-4DCA-AF9F-C1E348740B97}" destId="{FA0193EA-AA4B-4D4E-A1D7-318006714C77}" srcOrd="0" destOrd="0" presId="urn:microsoft.com/office/officeart/2005/8/layout/bList2"/>
    <dgm:cxn modelId="{D91E91BD-191C-4255-8326-91DB55580D08}" type="presOf" srcId="{B2C4C4F7-8D17-4594-AFFB-7FB87BD1AB02}" destId="{4FB0AC47-8E2E-484E-BD9C-736EFEB70613}" srcOrd="1" destOrd="0" presId="urn:microsoft.com/office/officeart/2005/8/layout/bList2"/>
    <dgm:cxn modelId="{53E82FC6-2B22-4EBB-8E73-7BA9DEDA659D}" type="presOf" srcId="{692D5CEB-5039-424A-944B-CE93BBF70DE3}" destId="{51CABA28-CF11-4019-BDF3-8943C4747247}" srcOrd="0" destOrd="0" presId="urn:microsoft.com/office/officeart/2005/8/layout/bList2"/>
    <dgm:cxn modelId="{C656B3AB-2988-4C47-9BE2-0D4F575E686C}" srcId="{1DD497DB-BD09-4C05-8359-7A48FB028404}" destId="{06B5EF03-864D-4DCA-AF9F-C1E348740B97}" srcOrd="2" destOrd="0" parTransId="{EB36F4A9-BA90-4513-8D77-1635581207CB}" sibTransId="{AC92FBB8-CA51-412D-A70D-50C0FACCD4FD}"/>
    <dgm:cxn modelId="{25A7776F-F0C9-4127-9970-C96AD3C8533E}" srcId="{DAF56871-EF96-4470-9B52-D5F3B4DF904B}" destId="{D21342CB-2658-41D4-81D5-0AB0EB8A571E}" srcOrd="2" destOrd="0" parTransId="{7AB77FE5-53C2-4191-BBF6-51D3D1905E81}" sibTransId="{251F238C-F0A3-4558-B0D3-C96F954ACB2F}"/>
    <dgm:cxn modelId="{14EFF775-16DF-40BA-9DDE-35C7AAC2F0E7}" type="presOf" srcId="{BE4AB62F-E27D-4015-9E64-EEAED0BD895A}" destId="{AB1CFB05-B020-49A1-B7E0-2628B3958797}" srcOrd="0" destOrd="1" presId="urn:microsoft.com/office/officeart/2005/8/layout/bList2"/>
    <dgm:cxn modelId="{4A518200-D173-44DA-8989-04A2EB8ECE1D}" srcId="{B2C4C4F7-8D17-4594-AFFB-7FB87BD1AB02}" destId="{B59AD590-9261-4594-9A56-F58095B07A7A}" srcOrd="0" destOrd="0" parTransId="{7DE03359-93C7-481D-8DB1-751D6A330320}" sibTransId="{75CC92A4-B372-4874-BF1B-5080D63C17F9}"/>
    <dgm:cxn modelId="{2D09E9E1-0C38-4851-A2A3-54D8AC66000C}" type="presOf" srcId="{083992B8-84A4-491D-AEFB-F0EC2FF3C7A7}" destId="{44338A19-A62F-4240-805F-E5DFDEC2EE1C}" srcOrd="0" destOrd="3" presId="urn:microsoft.com/office/officeart/2005/8/layout/bList2"/>
    <dgm:cxn modelId="{342FF9CC-E98B-4162-B1CF-D54B2B3578DA}" type="presOf" srcId="{AD394F47-D3E3-4A1F-BBF1-A15766398933}" destId="{6F631CED-477D-4956-83C0-8FA4E4E20003}" srcOrd="0" destOrd="0" presId="urn:microsoft.com/office/officeart/2005/8/layout/bList2"/>
    <dgm:cxn modelId="{5FB9A7EC-A559-46B2-B21C-93C96BB4C075}" type="presOf" srcId="{1DD497DB-BD09-4C05-8359-7A48FB028404}" destId="{63F622AA-74DE-47C0-A107-A41E09353186}" srcOrd="0" destOrd="0" presId="urn:microsoft.com/office/officeart/2005/8/layout/bList2"/>
    <dgm:cxn modelId="{E7F7951A-5DA6-489E-AB85-251F022DE116}" srcId="{06B5EF03-864D-4DCA-AF9F-C1E348740B97}" destId="{8112B101-C4B3-4220-8A24-2DD68FF93FD2}" srcOrd="2" destOrd="0" parTransId="{0D1F0B75-2546-48E7-8A6E-BBB20118535C}" sibTransId="{8FDE87D0-05AA-40F9-92E2-18013EE49680}"/>
    <dgm:cxn modelId="{B78FFE3C-4EFA-4E0E-891A-C4B9F734B11D}" srcId="{930F5608-E137-4847-BCBC-0BECCB1DDCA9}" destId="{9CE10EED-983A-489D-BB00-29D963FBD436}" srcOrd="4" destOrd="0" parTransId="{6016211C-6F54-4D10-94BD-EBD2A4A943DA}" sibTransId="{89F74606-F9F2-45D9-B1F9-8D0B61881B8F}"/>
    <dgm:cxn modelId="{5D66EF55-A404-405E-BAD3-8F66A4F5FAFB}" srcId="{6990CDD8-9F2F-4F04-86C2-F3409907AD30}" destId="{7DD61E0D-8E87-4551-AB58-581E5A6EDEBB}" srcOrd="1" destOrd="0" parTransId="{76FA4438-FDEA-4E72-93E3-1F19499F5691}" sibTransId="{C297414C-72C9-46B0-81F7-1EAE106BC618}"/>
    <dgm:cxn modelId="{BF2AF919-CE87-410B-9C53-672B105CFF4D}" srcId="{930F5608-E137-4847-BCBC-0BECCB1DDCA9}" destId="{4311EE73-28FC-4D7D-BB85-C80A3154339B}" srcOrd="3" destOrd="0" parTransId="{478D4D6E-F0C3-46CF-8647-A90250168EA8}" sibTransId="{FF49C9D6-1AED-4BD6-8BA2-52BA33FFA381}"/>
    <dgm:cxn modelId="{B5E09821-2D5A-4D86-9152-45F0F7CA686D}" type="presOf" srcId="{D04C8C5A-F030-487C-819B-DAC2B7870713}" destId="{63E06988-8F1E-4B39-8454-0C0073089E84}" srcOrd="0" destOrd="0" presId="urn:microsoft.com/office/officeart/2005/8/layout/bList2"/>
    <dgm:cxn modelId="{CB135D16-63F6-448B-9CE3-38C4B30BB05F}" type="presOf" srcId="{1C33FC3C-617C-4B02-9BAB-6CD7905C0A17}" destId="{51CABA28-CF11-4019-BDF3-8943C4747247}" srcOrd="0" destOrd="2" presId="urn:microsoft.com/office/officeart/2005/8/layout/bList2"/>
    <dgm:cxn modelId="{4FAC5CD5-F95C-4965-B461-A4B90BCE8E47}" srcId="{B2C4C4F7-8D17-4594-AFFB-7FB87BD1AB02}" destId="{CAD2DDC7-9042-4A28-9941-5AF3EEFF7034}" srcOrd="1" destOrd="0" parTransId="{8811C9E8-F958-4A38-AD8B-FCF98FBFEFAE}" sibTransId="{F6484B4A-AD53-421C-ABA0-715862B2A958}"/>
    <dgm:cxn modelId="{4B01B1FD-ABD8-45AF-AAED-9CA8DD923DAD}" srcId="{930F5608-E137-4847-BCBC-0BECCB1DDCA9}" destId="{8BD01369-B665-4467-9E98-995E31809204}" srcOrd="1" destOrd="0" parTransId="{6D1B740A-EA87-4687-85B8-8A8009663F96}" sibTransId="{4369E10C-F97E-4C1A-A2A7-35D5373B1373}"/>
    <dgm:cxn modelId="{C2DE45C1-0FA7-44E9-9230-6952FFE2380E}" srcId="{1DD497DB-BD09-4C05-8359-7A48FB028404}" destId="{6990CDD8-9F2F-4F04-86C2-F3409907AD30}" srcOrd="3" destOrd="0" parTransId="{61DB5AA5-A2A9-4D12-8881-C46DED743185}" sibTransId="{28336E6B-2251-49B0-9C45-993862A29F9F}"/>
    <dgm:cxn modelId="{09BC2C53-42E5-4E10-8E02-E997E18D0935}" type="presOf" srcId="{06B5EF03-864D-4DCA-AF9F-C1E348740B97}" destId="{1A2DDAEC-1C0A-4805-A271-8DC246DE93A7}" srcOrd="1" destOrd="0" presId="urn:microsoft.com/office/officeart/2005/8/layout/bList2"/>
    <dgm:cxn modelId="{776613C5-2ABE-432C-ADA9-37236737D44E}" srcId="{1DD497DB-BD09-4C05-8359-7A48FB028404}" destId="{DAF56871-EF96-4470-9B52-D5F3B4DF904B}" srcOrd="5" destOrd="0" parTransId="{A163F5B9-16F0-42A0-8EC0-934902653E03}" sibTransId="{A58FF46F-6E42-4B37-953D-E06E0E523E1F}"/>
    <dgm:cxn modelId="{14154C17-F641-4377-82A4-EFCC9F36C074}" type="presOf" srcId="{A9735E77-E7C3-4386-9D57-BCCC5E2E0CE9}" destId="{AB1CFB05-B020-49A1-B7E0-2628B3958797}" srcOrd="0" destOrd="3" presId="urn:microsoft.com/office/officeart/2005/8/layout/bList2"/>
    <dgm:cxn modelId="{FB6386AA-E73D-4ABB-AB56-E61927FC3DD4}" srcId="{DAF56871-EF96-4470-9B52-D5F3B4DF904B}" destId="{E54830E7-ABE2-4370-89C1-8299FDC11E34}" srcOrd="0" destOrd="0" parTransId="{21D36BA7-06EF-473E-BA6D-A7163BD6625F}" sibTransId="{00F73DE4-B603-4AC9-8CE4-2EF3831437B2}"/>
    <dgm:cxn modelId="{BE4D9435-CFC3-469C-A595-10C693D7742D}" type="presOf" srcId="{E54830E7-ABE2-4370-89C1-8299FDC11E34}" destId="{44338A19-A62F-4240-805F-E5DFDEC2EE1C}" srcOrd="0" destOrd="0" presId="urn:microsoft.com/office/officeart/2005/8/layout/bList2"/>
    <dgm:cxn modelId="{8D4190E4-C814-4850-B0FB-40E889F9C70E}" type="presOf" srcId="{E07DB002-A36A-4907-83C9-36F37FA58ED4}" destId="{4BB1A5D3-EBFE-4FD7-8A27-C1BDDE38FAEB}" srcOrd="0" destOrd="0" presId="urn:microsoft.com/office/officeart/2005/8/layout/bList2"/>
    <dgm:cxn modelId="{90DB1E97-CEA3-4674-B3F9-91A5B1711361}" type="presOf" srcId="{B59AD590-9261-4594-9A56-F58095B07A7A}" destId="{435F5118-A754-4B29-8EEA-F15FDBFB7896}" srcOrd="0" destOrd="0" presId="urn:microsoft.com/office/officeart/2005/8/layout/bList2"/>
    <dgm:cxn modelId="{885BA6B8-2D5F-406A-870B-1C6A52BE3668}" srcId="{1DD497DB-BD09-4C05-8359-7A48FB028404}" destId="{E07DB002-A36A-4907-83C9-36F37FA58ED4}" srcOrd="1" destOrd="0" parTransId="{CC0080A9-1545-4B41-A8C4-FE94703D4991}" sibTransId="{1C5B6D63-D8F6-4C82-9F22-CD4211B31FCA}"/>
    <dgm:cxn modelId="{EFE02567-D909-4954-8883-4824FDA9E857}" srcId="{AD394F47-D3E3-4A1F-BBF1-A15766398933}" destId="{D04C8C5A-F030-487C-819B-DAC2B7870713}" srcOrd="0" destOrd="0" parTransId="{DDD789D1-476A-441F-8990-926D097E22D3}" sibTransId="{DC875338-F817-4CBA-8317-0306D8CC8436}"/>
    <dgm:cxn modelId="{3AD1FD34-83C7-4FEE-8E7F-6E42DD1440E2}" type="presOf" srcId="{6990CDD8-9F2F-4F04-86C2-F3409907AD30}" destId="{DC4D74C4-D567-4AF3-AD21-A12425CBB087}" srcOrd="0" destOrd="0" presId="urn:microsoft.com/office/officeart/2005/8/layout/bList2"/>
    <dgm:cxn modelId="{EAA3D94F-AA50-443E-858C-462F99AB2628}" type="presOf" srcId="{D21342CB-2658-41D4-81D5-0AB0EB8A571E}" destId="{44338A19-A62F-4240-805F-E5DFDEC2EE1C}" srcOrd="0" destOrd="2" presId="urn:microsoft.com/office/officeart/2005/8/layout/bList2"/>
    <dgm:cxn modelId="{E1A163FE-2AB0-45ED-AD8F-9F317FEE9CA3}" type="presOf" srcId="{28336E6B-2251-49B0-9C45-993862A29F9F}" destId="{D53E1440-2E96-4B3A-9278-83AA8B583832}" srcOrd="0" destOrd="0" presId="urn:microsoft.com/office/officeart/2005/8/layout/bList2"/>
    <dgm:cxn modelId="{32A1B7A2-DF32-4B42-BB8F-B2408232D3FB}" type="presOf" srcId="{A58FF46F-6E42-4B37-953D-E06E0E523E1F}" destId="{ED1B7B1E-4B9F-496A-B6EE-89D0055C5196}" srcOrd="0" destOrd="0" presId="urn:microsoft.com/office/officeart/2005/8/layout/bList2"/>
    <dgm:cxn modelId="{351363B3-D079-4902-9FDC-8B063183D0DE}" type="presOf" srcId="{8112B101-C4B3-4220-8A24-2DD68FF93FD2}" destId="{AB1CFB05-B020-49A1-B7E0-2628B3958797}" srcOrd="0" destOrd="2" presId="urn:microsoft.com/office/officeart/2005/8/layout/bList2"/>
    <dgm:cxn modelId="{3D1A1716-F2BC-40AF-9517-39E04C54612F}" type="presOf" srcId="{1E07BA96-D5BC-4C27-A160-55B332E86514}" destId="{2FED068B-CCB7-4694-8E76-6FB00CFAB08F}" srcOrd="0" destOrd="0" presId="urn:microsoft.com/office/officeart/2005/8/layout/bList2"/>
    <dgm:cxn modelId="{0DF41711-7676-4293-957E-09FA2677C29F}" srcId="{AD394F47-D3E3-4A1F-BBF1-A15766398933}" destId="{68313C5A-A835-4E29-80DE-1E1E93A5A851}" srcOrd="1" destOrd="0" parTransId="{E1BD5796-7941-46D6-9D01-8048EE0BA93B}" sibTransId="{A4736789-4485-4CC7-8DC3-76B73DD8FD84}"/>
    <dgm:cxn modelId="{F0873F9F-8ADD-45F2-8668-1C89D911CB05}" type="presOf" srcId="{9CE10EED-983A-489D-BB00-29D963FBD436}" destId="{51CABA28-CF11-4019-BDF3-8943C4747247}" srcOrd="0" destOrd="4" presId="urn:microsoft.com/office/officeart/2005/8/layout/bList2"/>
    <dgm:cxn modelId="{6E67A9C8-6BBF-4714-A53E-6557E5224A86}" type="presOf" srcId="{415B3241-0F50-4E98-AA25-CC58EEDFD18A}" destId="{AB1CFB05-B020-49A1-B7E0-2628B3958797}" srcOrd="0" destOrd="0" presId="urn:microsoft.com/office/officeart/2005/8/layout/bList2"/>
    <dgm:cxn modelId="{21DD48E0-FE7B-4691-A327-4897AF62174B}" srcId="{1DD497DB-BD09-4C05-8359-7A48FB028404}" destId="{930F5608-E137-4847-BCBC-0BECCB1DDCA9}" srcOrd="0" destOrd="0" parTransId="{9A3F4206-055B-4F65-862E-C8557A7A3501}" sibTransId="{26215AF6-A6D0-46F7-99B9-01DAECEA5809}"/>
    <dgm:cxn modelId="{3B077748-5DEC-4B98-9FCA-D269AC265A52}" type="presOf" srcId="{930F5608-E137-4847-BCBC-0BECCB1DDCA9}" destId="{08C393C5-BB47-40B3-B377-4748C8DBB6C6}" srcOrd="0" destOrd="0" presId="urn:microsoft.com/office/officeart/2005/8/layout/bList2"/>
    <dgm:cxn modelId="{C2CA3DFD-40BB-4ECB-B5F5-D73B47AEFB7F}" srcId="{06B5EF03-864D-4DCA-AF9F-C1E348740B97}" destId="{BE4AB62F-E27D-4015-9E64-EEAED0BD895A}" srcOrd="1" destOrd="0" parTransId="{AF0CC8A0-C021-439E-881A-3802E5234830}" sibTransId="{28579CD2-4F4A-40E4-8CE0-DD38FD951D5B}"/>
    <dgm:cxn modelId="{830337C2-738F-4E3B-A153-40B56A1ECFA4}" type="presOf" srcId="{8BD01369-B665-4467-9E98-995E31809204}" destId="{51CABA28-CF11-4019-BDF3-8943C4747247}" srcOrd="0" destOrd="1" presId="urn:microsoft.com/office/officeart/2005/8/layout/bList2"/>
    <dgm:cxn modelId="{35CBC5BA-E29C-4A66-989B-B54582A9DCA9}" srcId="{1DD497DB-BD09-4C05-8359-7A48FB028404}" destId="{AD394F47-D3E3-4A1F-BBF1-A15766398933}" srcOrd="6" destOrd="0" parTransId="{0982B2EB-C371-488F-99E8-DF2215127647}" sibTransId="{38258DE9-2BEE-4D48-AF71-02A532A718FF}"/>
    <dgm:cxn modelId="{AA94C953-38FC-42A4-A652-035964332F45}" type="presOf" srcId="{68313C5A-A835-4E29-80DE-1E1E93A5A851}" destId="{63E06988-8F1E-4B39-8454-0C0073089E84}" srcOrd="0" destOrd="1" presId="urn:microsoft.com/office/officeart/2005/8/layout/bList2"/>
    <dgm:cxn modelId="{81038046-ABFC-4660-B095-D617F6AEA726}" type="presOf" srcId="{DAF56871-EF96-4470-9B52-D5F3B4DF904B}" destId="{363DD6A0-9A2E-4A50-9A85-1ADD8BE27D1B}" srcOrd="0" destOrd="0" presId="urn:microsoft.com/office/officeart/2005/8/layout/bList2"/>
    <dgm:cxn modelId="{9E5F625C-C652-4C00-B425-A626F57775C5}" srcId="{6990CDD8-9F2F-4F04-86C2-F3409907AD30}" destId="{1E07BA96-D5BC-4C27-A160-55B332E86514}" srcOrd="0" destOrd="0" parTransId="{2BC44906-3D7A-41CB-9CDD-74295908EF63}" sibTransId="{C3BB8DFE-61FE-47D9-A5C9-0D7AFFBD6C84}"/>
    <dgm:cxn modelId="{9675BF64-F316-4203-8FD3-384F0C2E0B5C}" type="presOf" srcId="{56881E8E-A2EE-4374-9FD2-73B4FDE94C88}" destId="{BB48D634-01BE-4D2E-9059-3A5D2D126A13}" srcOrd="0" destOrd="0" presId="urn:microsoft.com/office/officeart/2005/8/layout/bList2"/>
    <dgm:cxn modelId="{C93571F5-6C5A-41C4-873E-B5DD9D337931}" srcId="{06B5EF03-864D-4DCA-AF9F-C1E348740B97}" destId="{415B3241-0F50-4E98-AA25-CC58EEDFD18A}" srcOrd="0" destOrd="0" parTransId="{F0E1811C-C2A0-48EF-B8EF-A6214FC66FB2}" sibTransId="{8BE88746-97A8-44CC-8ED7-DB4E723973BA}"/>
    <dgm:cxn modelId="{4D738193-D92A-45DD-9865-212AC3444A70}" type="presOf" srcId="{7DD61E0D-8E87-4551-AB58-581E5A6EDEBB}" destId="{2FED068B-CCB7-4694-8E76-6FB00CFAB08F}" srcOrd="0" destOrd="1" presId="urn:microsoft.com/office/officeart/2005/8/layout/bList2"/>
    <dgm:cxn modelId="{2F9569A1-C266-459B-BFE8-10C0EE2DCA0E}" srcId="{930F5608-E137-4847-BCBC-0BECCB1DDCA9}" destId="{1C33FC3C-617C-4B02-9BAB-6CD7905C0A17}" srcOrd="2" destOrd="0" parTransId="{FAAE8582-A6F6-4E29-8341-77196C12FABF}" sibTransId="{3F5E7271-8B77-4A69-9C1F-09AE122A98C0}"/>
    <dgm:cxn modelId="{B77B0795-C45F-4CFF-90E9-B4C943DE9017}" srcId="{1DD497DB-BD09-4C05-8359-7A48FB028404}" destId="{B2C4C4F7-8D17-4594-AFFB-7FB87BD1AB02}" srcOrd="4" destOrd="0" parTransId="{D2F3ED8D-14B8-4441-B2FA-F70FBBAC7325}" sibTransId="{9FB22195-7F9D-4BAC-B268-FAB6AFA48A51}"/>
    <dgm:cxn modelId="{7ACDBCAD-6579-47B1-B2C4-04BD1AF0847F}" type="presOf" srcId="{AC92FBB8-CA51-412D-A70D-50C0FACCD4FD}" destId="{AB79EFA2-84C8-48DA-85E6-AF7C408E0260}" srcOrd="0" destOrd="0" presId="urn:microsoft.com/office/officeart/2005/8/layout/bList2"/>
    <dgm:cxn modelId="{3E17890E-8182-410E-9956-B08200CDBB6B}" srcId="{930F5608-E137-4847-BCBC-0BECCB1DDCA9}" destId="{692D5CEB-5039-424A-944B-CE93BBF70DE3}" srcOrd="0" destOrd="0" parTransId="{DC5D825F-99A4-4588-9A0B-D4A5D49EF00D}" sibTransId="{C21A41A8-AB85-4320-AFE8-D6B7F4023E4E}"/>
    <dgm:cxn modelId="{6B2BF7F4-41B7-4AF1-BF39-CFA348FF4411}" type="presOf" srcId="{B2C4C4F7-8D17-4594-AFFB-7FB87BD1AB02}" destId="{AC8A7EAE-7094-4E95-837C-C62E1C3E110E}" srcOrd="0" destOrd="0" presId="urn:microsoft.com/office/officeart/2005/8/layout/bList2"/>
    <dgm:cxn modelId="{9D84AC3B-0D3B-4745-9440-596FAC6232EC}" type="presOf" srcId="{4311EE73-28FC-4D7D-BB85-C80A3154339B}" destId="{51CABA28-CF11-4019-BDF3-8943C4747247}" srcOrd="0" destOrd="3" presId="urn:microsoft.com/office/officeart/2005/8/layout/bList2"/>
    <dgm:cxn modelId="{71DFF292-C74D-42C7-9753-79E9FD9070F1}" type="presOf" srcId="{C22159EF-DD28-4879-9D4C-939B62C67935}" destId="{44338A19-A62F-4240-805F-E5DFDEC2EE1C}" srcOrd="0" destOrd="1" presId="urn:microsoft.com/office/officeart/2005/8/layout/bList2"/>
    <dgm:cxn modelId="{C62C5AC6-3FEA-460B-A7E6-52ADC1759D17}" type="presParOf" srcId="{63F622AA-74DE-47C0-A107-A41E09353186}" destId="{A79A84D8-2D7C-42FC-9AE2-1715D7C702A2}" srcOrd="0" destOrd="0" presId="urn:microsoft.com/office/officeart/2005/8/layout/bList2"/>
    <dgm:cxn modelId="{C88B1848-78F4-45E5-9845-0F49A4F3BA4E}" type="presParOf" srcId="{A79A84D8-2D7C-42FC-9AE2-1715D7C702A2}" destId="{51CABA28-CF11-4019-BDF3-8943C4747247}" srcOrd="0" destOrd="0" presId="urn:microsoft.com/office/officeart/2005/8/layout/bList2"/>
    <dgm:cxn modelId="{9CDE0E05-8A5B-4CA5-A6FB-A81678BD5906}" type="presParOf" srcId="{A79A84D8-2D7C-42FC-9AE2-1715D7C702A2}" destId="{08C393C5-BB47-40B3-B377-4748C8DBB6C6}" srcOrd="1" destOrd="0" presId="urn:microsoft.com/office/officeart/2005/8/layout/bList2"/>
    <dgm:cxn modelId="{7F7FB314-E802-4A14-BFC7-3507E3FEBA68}" type="presParOf" srcId="{A79A84D8-2D7C-42FC-9AE2-1715D7C702A2}" destId="{4ABD5B6C-1C65-4459-ABA4-A5C85A9B44D5}" srcOrd="2" destOrd="0" presId="urn:microsoft.com/office/officeart/2005/8/layout/bList2"/>
    <dgm:cxn modelId="{8002588C-596F-4843-BDCC-76F06A41F5F2}" type="presParOf" srcId="{A79A84D8-2D7C-42FC-9AE2-1715D7C702A2}" destId="{CE928560-0DB9-4CA3-A179-3836359C45EC}" srcOrd="3" destOrd="0" presId="urn:microsoft.com/office/officeart/2005/8/layout/bList2"/>
    <dgm:cxn modelId="{9C9BD8F4-8719-4326-846D-63C5133E4282}" type="presParOf" srcId="{63F622AA-74DE-47C0-A107-A41E09353186}" destId="{8E060BC2-CCF0-4D55-AE83-1A45E17BB89C}" srcOrd="1" destOrd="0" presId="urn:microsoft.com/office/officeart/2005/8/layout/bList2"/>
    <dgm:cxn modelId="{81172548-F982-4059-853C-59050B7E7198}" type="presParOf" srcId="{63F622AA-74DE-47C0-A107-A41E09353186}" destId="{D729194A-1423-4F7F-8B54-0BBD4387DF6A}" srcOrd="2" destOrd="0" presId="urn:microsoft.com/office/officeart/2005/8/layout/bList2"/>
    <dgm:cxn modelId="{E129D849-8DAA-4180-9034-4928D6D576C9}" type="presParOf" srcId="{D729194A-1423-4F7F-8B54-0BBD4387DF6A}" destId="{BB48D634-01BE-4D2E-9059-3A5D2D126A13}" srcOrd="0" destOrd="0" presId="urn:microsoft.com/office/officeart/2005/8/layout/bList2"/>
    <dgm:cxn modelId="{E37A1DA6-BB0F-4521-9451-A069580CE891}" type="presParOf" srcId="{D729194A-1423-4F7F-8B54-0BBD4387DF6A}" destId="{4BB1A5D3-EBFE-4FD7-8A27-C1BDDE38FAEB}" srcOrd="1" destOrd="0" presId="urn:microsoft.com/office/officeart/2005/8/layout/bList2"/>
    <dgm:cxn modelId="{5A01A0DB-F04C-4F44-8A53-86DDBB0F3991}" type="presParOf" srcId="{D729194A-1423-4F7F-8B54-0BBD4387DF6A}" destId="{7654EC16-3F46-4C1F-948E-479BD501EC44}" srcOrd="2" destOrd="0" presId="urn:microsoft.com/office/officeart/2005/8/layout/bList2"/>
    <dgm:cxn modelId="{8D009F77-2DBC-4E63-82D5-83076F69F01A}" type="presParOf" srcId="{D729194A-1423-4F7F-8B54-0BBD4387DF6A}" destId="{E30F21F8-667F-46EE-B632-D26478447448}" srcOrd="3" destOrd="0" presId="urn:microsoft.com/office/officeart/2005/8/layout/bList2"/>
    <dgm:cxn modelId="{D57CF508-3DEE-4FD5-AE01-2A15EF555238}" type="presParOf" srcId="{63F622AA-74DE-47C0-A107-A41E09353186}" destId="{7244D7C5-A4ED-4152-AC82-153069A6762C}" srcOrd="3" destOrd="0" presId="urn:microsoft.com/office/officeart/2005/8/layout/bList2"/>
    <dgm:cxn modelId="{FEB2F23B-666A-4AF5-A1C1-337C0E32DE08}" type="presParOf" srcId="{63F622AA-74DE-47C0-A107-A41E09353186}" destId="{E06DF648-53AB-406E-9EAB-8A7676BB51FF}" srcOrd="4" destOrd="0" presId="urn:microsoft.com/office/officeart/2005/8/layout/bList2"/>
    <dgm:cxn modelId="{BFD6ECEF-A162-42D1-9D9D-22CFEE8BC9B5}" type="presParOf" srcId="{E06DF648-53AB-406E-9EAB-8A7676BB51FF}" destId="{AB1CFB05-B020-49A1-B7E0-2628B3958797}" srcOrd="0" destOrd="0" presId="urn:microsoft.com/office/officeart/2005/8/layout/bList2"/>
    <dgm:cxn modelId="{8970F21D-8ABC-4168-A2BF-2BDF2581A93C}" type="presParOf" srcId="{E06DF648-53AB-406E-9EAB-8A7676BB51FF}" destId="{FA0193EA-AA4B-4D4E-A1D7-318006714C77}" srcOrd="1" destOrd="0" presId="urn:microsoft.com/office/officeart/2005/8/layout/bList2"/>
    <dgm:cxn modelId="{DE8628B8-AB35-4EDF-8285-169BC7D7EA65}" type="presParOf" srcId="{E06DF648-53AB-406E-9EAB-8A7676BB51FF}" destId="{1A2DDAEC-1C0A-4805-A271-8DC246DE93A7}" srcOrd="2" destOrd="0" presId="urn:microsoft.com/office/officeart/2005/8/layout/bList2"/>
    <dgm:cxn modelId="{84DE32B1-2618-47C6-B118-3C079CD1A23F}" type="presParOf" srcId="{E06DF648-53AB-406E-9EAB-8A7676BB51FF}" destId="{872062BC-5D6E-4400-81C8-7EDDFFDE1C38}" srcOrd="3" destOrd="0" presId="urn:microsoft.com/office/officeart/2005/8/layout/bList2"/>
    <dgm:cxn modelId="{549DCFE4-EA45-4F2C-99A0-7A996502244E}" type="presParOf" srcId="{63F622AA-74DE-47C0-A107-A41E09353186}" destId="{AB79EFA2-84C8-48DA-85E6-AF7C408E0260}" srcOrd="5" destOrd="0" presId="urn:microsoft.com/office/officeart/2005/8/layout/bList2"/>
    <dgm:cxn modelId="{2D0F955F-4527-4071-B049-D46E53C1D9F6}" type="presParOf" srcId="{63F622AA-74DE-47C0-A107-A41E09353186}" destId="{1451431B-0A12-494F-A05F-0E6093FF18D2}" srcOrd="6" destOrd="0" presId="urn:microsoft.com/office/officeart/2005/8/layout/bList2"/>
    <dgm:cxn modelId="{5C8735D4-A36B-4966-B842-6A735096DD5C}" type="presParOf" srcId="{1451431B-0A12-494F-A05F-0E6093FF18D2}" destId="{2FED068B-CCB7-4694-8E76-6FB00CFAB08F}" srcOrd="0" destOrd="0" presId="urn:microsoft.com/office/officeart/2005/8/layout/bList2"/>
    <dgm:cxn modelId="{8B02C762-102C-463B-8D41-8C50B73D5AF3}" type="presParOf" srcId="{1451431B-0A12-494F-A05F-0E6093FF18D2}" destId="{DC4D74C4-D567-4AF3-AD21-A12425CBB087}" srcOrd="1" destOrd="0" presId="urn:microsoft.com/office/officeart/2005/8/layout/bList2"/>
    <dgm:cxn modelId="{94FA7CEB-48DB-4C8E-B461-411FF85EADB6}" type="presParOf" srcId="{1451431B-0A12-494F-A05F-0E6093FF18D2}" destId="{DFDB86F4-6F04-45E8-87C8-58D48F7DF530}" srcOrd="2" destOrd="0" presId="urn:microsoft.com/office/officeart/2005/8/layout/bList2"/>
    <dgm:cxn modelId="{39A046F8-0F95-43EC-8FCF-7FA8F848ECD2}" type="presParOf" srcId="{1451431B-0A12-494F-A05F-0E6093FF18D2}" destId="{E64946A6-54EA-4695-A7FA-3C2C2DBDC5E2}" srcOrd="3" destOrd="0" presId="urn:microsoft.com/office/officeart/2005/8/layout/bList2"/>
    <dgm:cxn modelId="{CBC0FB28-8CB7-43F6-81BC-16F70B05AD70}" type="presParOf" srcId="{63F622AA-74DE-47C0-A107-A41E09353186}" destId="{D53E1440-2E96-4B3A-9278-83AA8B583832}" srcOrd="7" destOrd="0" presId="urn:microsoft.com/office/officeart/2005/8/layout/bList2"/>
    <dgm:cxn modelId="{AD7E1BEC-DB61-492D-8B04-9D4D0D7121A3}" type="presParOf" srcId="{63F622AA-74DE-47C0-A107-A41E09353186}" destId="{FB61C6ED-25A1-4572-AB49-ECB1FC8A9738}" srcOrd="8" destOrd="0" presId="urn:microsoft.com/office/officeart/2005/8/layout/bList2"/>
    <dgm:cxn modelId="{42C5A723-AF11-4D60-AAFF-ABB96511492A}" type="presParOf" srcId="{FB61C6ED-25A1-4572-AB49-ECB1FC8A9738}" destId="{435F5118-A754-4B29-8EEA-F15FDBFB7896}" srcOrd="0" destOrd="0" presId="urn:microsoft.com/office/officeart/2005/8/layout/bList2"/>
    <dgm:cxn modelId="{28BEE046-E851-4196-8698-9A8F77FD6AA0}" type="presParOf" srcId="{FB61C6ED-25A1-4572-AB49-ECB1FC8A9738}" destId="{AC8A7EAE-7094-4E95-837C-C62E1C3E110E}" srcOrd="1" destOrd="0" presId="urn:microsoft.com/office/officeart/2005/8/layout/bList2"/>
    <dgm:cxn modelId="{A4A7ADAE-3614-45CA-9651-1A8D94EED87C}" type="presParOf" srcId="{FB61C6ED-25A1-4572-AB49-ECB1FC8A9738}" destId="{4FB0AC47-8E2E-484E-BD9C-736EFEB70613}" srcOrd="2" destOrd="0" presId="urn:microsoft.com/office/officeart/2005/8/layout/bList2"/>
    <dgm:cxn modelId="{8C11E9C2-F205-46A0-96E2-2014E2CC746F}" type="presParOf" srcId="{FB61C6ED-25A1-4572-AB49-ECB1FC8A9738}" destId="{BA51FA66-6813-4679-9A96-F8140B55400F}" srcOrd="3" destOrd="0" presId="urn:microsoft.com/office/officeart/2005/8/layout/bList2"/>
    <dgm:cxn modelId="{3F9CC67D-3B35-435E-A8AD-115BE1F237B0}" type="presParOf" srcId="{63F622AA-74DE-47C0-A107-A41E09353186}" destId="{DBEAADA2-9F51-405B-8FE8-AF765626C470}" srcOrd="9" destOrd="0" presId="urn:microsoft.com/office/officeart/2005/8/layout/bList2"/>
    <dgm:cxn modelId="{B8C8453B-5CDE-4AE7-B64C-A1CB888AFF04}" type="presParOf" srcId="{63F622AA-74DE-47C0-A107-A41E09353186}" destId="{69DE6991-D2B3-4878-B7BB-33CF215B00D0}" srcOrd="10" destOrd="0" presId="urn:microsoft.com/office/officeart/2005/8/layout/bList2"/>
    <dgm:cxn modelId="{D0CAC7D7-CC8C-4928-8A0F-AA04B57A3FFF}" type="presParOf" srcId="{69DE6991-D2B3-4878-B7BB-33CF215B00D0}" destId="{44338A19-A62F-4240-805F-E5DFDEC2EE1C}" srcOrd="0" destOrd="0" presId="urn:microsoft.com/office/officeart/2005/8/layout/bList2"/>
    <dgm:cxn modelId="{EA27B97C-0B0A-4248-8C03-33FB2F04EC3D}" type="presParOf" srcId="{69DE6991-D2B3-4878-B7BB-33CF215B00D0}" destId="{363DD6A0-9A2E-4A50-9A85-1ADD8BE27D1B}" srcOrd="1" destOrd="0" presId="urn:microsoft.com/office/officeart/2005/8/layout/bList2"/>
    <dgm:cxn modelId="{0A4CD409-8712-4E08-8057-021FD1BE8F01}" type="presParOf" srcId="{69DE6991-D2B3-4878-B7BB-33CF215B00D0}" destId="{4D490943-23B9-4D43-86F0-3A40D4B1B1CA}" srcOrd="2" destOrd="0" presId="urn:microsoft.com/office/officeart/2005/8/layout/bList2"/>
    <dgm:cxn modelId="{227DA663-42D2-4BA8-AC84-29BA31280698}" type="presParOf" srcId="{69DE6991-D2B3-4878-B7BB-33CF215B00D0}" destId="{91622036-6E47-4A1D-9B40-B20BB42708A3}" srcOrd="3" destOrd="0" presId="urn:microsoft.com/office/officeart/2005/8/layout/bList2"/>
    <dgm:cxn modelId="{382FEFAB-2DB4-4E1A-A477-5FD39D226A60}" type="presParOf" srcId="{63F622AA-74DE-47C0-A107-A41E09353186}" destId="{ED1B7B1E-4B9F-496A-B6EE-89D0055C5196}" srcOrd="11" destOrd="0" presId="urn:microsoft.com/office/officeart/2005/8/layout/bList2"/>
    <dgm:cxn modelId="{26E030C0-25C0-4C91-9FB5-8A72A8794096}" type="presParOf" srcId="{63F622AA-74DE-47C0-A107-A41E09353186}" destId="{A4550E98-5D88-4E20-8E69-A0F63123C9E9}" srcOrd="12" destOrd="0" presId="urn:microsoft.com/office/officeart/2005/8/layout/bList2"/>
    <dgm:cxn modelId="{B9294FCC-9A2C-4C6B-A9F3-CC0CE06B28D3}" type="presParOf" srcId="{A4550E98-5D88-4E20-8E69-A0F63123C9E9}" destId="{63E06988-8F1E-4B39-8454-0C0073089E84}" srcOrd="0" destOrd="0" presId="urn:microsoft.com/office/officeart/2005/8/layout/bList2"/>
    <dgm:cxn modelId="{F4CEC15C-C2F6-498A-A0BD-708B78F6F35C}" type="presParOf" srcId="{A4550E98-5D88-4E20-8E69-A0F63123C9E9}" destId="{6F631CED-477D-4956-83C0-8FA4E4E20003}" srcOrd="1" destOrd="0" presId="urn:microsoft.com/office/officeart/2005/8/layout/bList2"/>
    <dgm:cxn modelId="{FE786EA6-E717-425D-B2E6-BADC2E12BB18}" type="presParOf" srcId="{A4550E98-5D88-4E20-8E69-A0F63123C9E9}" destId="{E89830B8-4DC9-4378-99FB-8875AD86B87B}" srcOrd="2" destOrd="0" presId="urn:microsoft.com/office/officeart/2005/8/layout/bList2"/>
    <dgm:cxn modelId="{D206AAED-50BA-45AA-AC3C-62CABB5AAC6B}" type="presParOf" srcId="{A4550E98-5D88-4E20-8E69-A0F63123C9E9}" destId="{18994943-FBDF-489D-9D54-213A4559BA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4F744-D346-480E-9162-23482899A6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E6528F-79D1-4AA9-9122-FC3277ED5A3C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Сегменты потребителей</a:t>
          </a:r>
        </a:p>
        <a:p>
          <a:pPr algn="l"/>
          <a:r>
            <a:rPr lang="ru-RU" sz="1400" dirty="0" smtClean="0"/>
            <a:t>Бюджетный сегмент</a:t>
          </a:r>
        </a:p>
        <a:p>
          <a:pPr algn="l"/>
          <a:r>
            <a:rPr lang="ru-RU" sz="1400" dirty="0" smtClean="0"/>
            <a:t>Премиум сегмент</a:t>
          </a:r>
          <a:endParaRPr lang="ru-RU" sz="1400" dirty="0"/>
        </a:p>
      </dgm:t>
    </dgm:pt>
    <dgm:pt modelId="{7A200D7C-794E-4173-9F67-6F734B92BC15}" type="par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17753856-9700-4682-B9FE-D6808B6BF2C7}" type="sib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72E3CE03-D680-4819-9F17-6E5EA3664673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ценности</a:t>
          </a:r>
        </a:p>
        <a:p>
          <a:pPr algn="l"/>
          <a:r>
            <a:rPr lang="ru-RU" sz="1400" dirty="0" smtClean="0"/>
            <a:t>Драгоценные украшения</a:t>
          </a:r>
          <a:endParaRPr lang="ru-RU" sz="1400" dirty="0"/>
        </a:p>
      </dgm:t>
    </dgm:pt>
    <dgm:pt modelId="{FD6A5F5E-4A40-47F6-97F0-1D1992C11D3E}" type="par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09CC3BC3-4A57-4C1A-B9C0-40885D989B5E}" type="sib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706C3CCB-C09F-4561-8C51-6D9AF34957F6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партнеры</a:t>
          </a:r>
        </a:p>
        <a:p>
          <a:pPr algn="l"/>
          <a:r>
            <a:rPr lang="ru-RU" sz="1400" dirty="0" smtClean="0"/>
            <a:t>НИИ</a:t>
          </a:r>
        </a:p>
        <a:p>
          <a:pPr algn="l"/>
          <a:r>
            <a:rPr lang="ru-RU" sz="1400" dirty="0" smtClean="0"/>
            <a:t>Строительные компании</a:t>
          </a:r>
        </a:p>
        <a:p>
          <a:pPr algn="l"/>
          <a:r>
            <a:rPr lang="ru-RU" sz="1400" dirty="0" smtClean="0"/>
            <a:t>Кадровые агентства</a:t>
          </a:r>
        </a:p>
        <a:p>
          <a:pPr algn="l"/>
          <a:r>
            <a:rPr lang="ru-RU" sz="1400" dirty="0" smtClean="0"/>
            <a:t>Поставщики оборудования</a:t>
          </a:r>
        </a:p>
        <a:p>
          <a:pPr algn="l"/>
          <a:r>
            <a:rPr lang="ru-RU" sz="1400" dirty="0" smtClean="0"/>
            <a:t>Ремонтные компании</a:t>
          </a:r>
          <a:endParaRPr lang="ru-RU" sz="1400" dirty="0"/>
        </a:p>
      </dgm:t>
    </dgm:pt>
    <dgm:pt modelId="{74B99C15-C700-4A1C-AB38-035225C7D7A2}" type="par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74CE74FD-7104-4ACD-9D34-D83B67DD429D}" type="sib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D4641778-9E46-4B64-9FFB-998258CFA8DB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ресурсы</a:t>
          </a:r>
        </a:p>
        <a:p>
          <a:pPr algn="l"/>
          <a:r>
            <a:rPr lang="ru-RU" sz="1400" dirty="0" smtClean="0"/>
            <a:t>Финансирование</a:t>
          </a:r>
        </a:p>
        <a:p>
          <a:pPr algn="l"/>
          <a:r>
            <a:rPr lang="ru-RU" sz="1400" dirty="0" smtClean="0"/>
            <a:t>Оборудование</a:t>
          </a:r>
        </a:p>
        <a:p>
          <a:pPr algn="l"/>
          <a:r>
            <a:rPr lang="ru-RU" sz="1400" dirty="0" smtClean="0"/>
            <a:t>Человеческие ресурсы</a:t>
          </a:r>
        </a:p>
        <a:p>
          <a:pPr algn="l"/>
          <a:r>
            <a:rPr lang="ru-RU" sz="1400" dirty="0" smtClean="0"/>
            <a:t>Транспортные средства</a:t>
          </a:r>
          <a:endParaRPr lang="ru-RU" sz="1400" dirty="0"/>
        </a:p>
      </dgm:t>
    </dgm:pt>
    <dgm:pt modelId="{403FEDE7-B4D5-4C4D-81B7-34010AC91D2F}" type="par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F5B524AB-6453-4D65-A5C2-C0087ED385C6}" type="sib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221B5953-0EE1-47C2-B1E7-7C1A50BFD420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действия</a:t>
          </a:r>
        </a:p>
        <a:p>
          <a:pPr algn="l"/>
          <a:r>
            <a:rPr lang="ru-RU" sz="1400" dirty="0" smtClean="0"/>
            <a:t> Исследование</a:t>
          </a:r>
        </a:p>
        <a:p>
          <a:pPr algn="l"/>
          <a:r>
            <a:rPr lang="ru-RU" sz="1400" dirty="0" smtClean="0"/>
            <a:t>Оснащение</a:t>
          </a:r>
        </a:p>
        <a:p>
          <a:pPr algn="l"/>
          <a:r>
            <a:rPr lang="ru-RU" sz="1400" dirty="0" smtClean="0"/>
            <a:t>Производство</a:t>
          </a:r>
        </a:p>
        <a:p>
          <a:pPr algn="l"/>
          <a:r>
            <a:rPr lang="ru-RU" sz="1400" dirty="0" smtClean="0"/>
            <a:t>Реализация </a:t>
          </a:r>
          <a:endParaRPr lang="ru-RU" sz="1400" dirty="0"/>
        </a:p>
      </dgm:t>
    </dgm:pt>
    <dgm:pt modelId="{20A86830-1285-42CD-A8A1-5F07E0702A9B}" type="par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E29C7AC0-CC9A-4745-9951-D897A73762AA}" type="sib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738DCCC4-0E5C-434F-A5CF-7CFFAF1F30E1}">
      <dgm:prSet phldrT="[Текст]" custT="1"/>
      <dgm:spPr/>
      <dgm:t>
        <a:bodyPr anchor="t"/>
        <a:lstStyle/>
        <a:p>
          <a:pPr algn="l"/>
          <a:r>
            <a:rPr lang="ru-RU" sz="1800" b="1" i="0" dirty="0" smtClean="0"/>
            <a:t>Каналы</a:t>
          </a:r>
          <a:endParaRPr lang="ru-RU" sz="1600" b="1" i="0" dirty="0" smtClean="0"/>
        </a:p>
        <a:p>
          <a:pPr algn="l"/>
          <a:r>
            <a:rPr lang="ru-RU" sz="1400" dirty="0" smtClean="0"/>
            <a:t>Продажа через розничные сети </a:t>
          </a:r>
          <a:endParaRPr lang="ru-RU" sz="1400" dirty="0"/>
        </a:p>
      </dgm:t>
    </dgm:pt>
    <dgm:pt modelId="{151A5AA2-16DA-499C-B26E-71046B7A754E}" type="par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36DC23E6-C578-43D2-A140-1DBD93A02AEA}" type="sib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7F57EB0E-2B11-41CD-9A3F-134E9CCF21F7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Структура расходов</a:t>
          </a:r>
        </a:p>
        <a:p>
          <a:pPr algn="l"/>
          <a:r>
            <a:rPr lang="ru-RU" sz="1400" dirty="0" smtClean="0"/>
            <a:t>Покупка, ремонт и модернизация оборудования </a:t>
          </a:r>
        </a:p>
        <a:p>
          <a:pPr algn="l"/>
          <a:r>
            <a:rPr lang="ru-RU" sz="1400" dirty="0" smtClean="0"/>
            <a:t>Обеспечение условий производства и соблюдения норм производства</a:t>
          </a:r>
        </a:p>
        <a:p>
          <a:pPr algn="l"/>
          <a:r>
            <a:rPr lang="ru-RU" sz="1400" dirty="0" smtClean="0"/>
            <a:t>Зарплата сотрудникам</a:t>
          </a:r>
          <a:endParaRPr lang="ru-RU" sz="1400" dirty="0"/>
        </a:p>
      </dgm:t>
    </dgm:pt>
    <dgm:pt modelId="{55489B9A-A072-4DC9-ABE1-1E4548C63970}" type="par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0946BFEA-8352-4DBE-A83A-67A488164BA8}" type="sib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5686ECEE-B373-4859-BF86-CBD69298DDAF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Потоки доходов</a:t>
          </a:r>
        </a:p>
        <a:p>
          <a:pPr algn="l"/>
          <a:r>
            <a:rPr lang="ru-RU" sz="1400" dirty="0" smtClean="0"/>
            <a:t>Внешнее финансирование</a:t>
          </a:r>
        </a:p>
        <a:p>
          <a:pPr algn="l"/>
          <a:r>
            <a:rPr lang="ru-RU" sz="1400" dirty="0" smtClean="0"/>
            <a:t>Продажа продукции</a:t>
          </a:r>
          <a:endParaRPr lang="ru-RU" sz="1400" dirty="0"/>
        </a:p>
      </dgm:t>
    </dgm:pt>
    <dgm:pt modelId="{CD931E48-EAE6-4C62-A043-6FB1D78145E3}" type="par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AB93612B-1564-48EE-9EB8-454A960ABA32}" type="sib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BFAF8A57-9CD5-4720-970D-EB1C338D0D7B}" type="pres">
      <dgm:prSet presAssocID="{2254F744-D346-480E-9162-23482899A6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1B8C5A-5B78-4391-84B5-97A855C46C9A}" type="pres">
      <dgm:prSet presAssocID="{C8E6528F-79D1-4AA9-9122-FC3277ED5A3C}" presName="node" presStyleLbl="node1" presStyleIdx="0" presStyleCnt="8" custScaleX="114442" custScaleY="237677" custLinFactNeighborX="-216" custLinFactNeighborY="-4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30BDC7-3609-48C3-A1B4-4F7975E31431}" type="pres">
      <dgm:prSet presAssocID="{17753856-9700-4682-B9FE-D6808B6BF2C7}" presName="sibTrans" presStyleCnt="0"/>
      <dgm:spPr/>
    </dgm:pt>
    <dgm:pt modelId="{760A0823-3748-42B6-BF23-C2EE2DC5E139}" type="pres">
      <dgm:prSet presAssocID="{738DCCC4-0E5C-434F-A5CF-7CFFAF1F30E1}" presName="node" presStyleLbl="node1" presStyleIdx="1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16A74-1E3A-45EA-B4EF-CD687359BE33}" type="pres">
      <dgm:prSet presAssocID="{36DC23E6-C578-43D2-A140-1DBD93A02AEA}" presName="sibTrans" presStyleCnt="0"/>
      <dgm:spPr/>
    </dgm:pt>
    <dgm:pt modelId="{6208E121-C29C-488C-B448-70E85BD36925}" type="pres">
      <dgm:prSet presAssocID="{72E3CE03-D680-4819-9F17-6E5EA3664673}" presName="node" presStyleLbl="node1" presStyleIdx="2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F0D24B-EEF2-4680-8A0E-E1312DAB8EE4}" type="pres">
      <dgm:prSet presAssocID="{09CC3BC3-4A57-4C1A-B9C0-40885D989B5E}" presName="sibTrans" presStyleCnt="0"/>
      <dgm:spPr/>
    </dgm:pt>
    <dgm:pt modelId="{7EBE408C-F777-4FDB-98DD-69A3BF0D5A3F}" type="pres">
      <dgm:prSet presAssocID="{706C3CCB-C09F-4561-8C51-6D9AF34957F6}" presName="node" presStyleLbl="node1" presStyleIdx="3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A87C5F-E295-4770-8F6D-40D0AB2B40B6}" type="pres">
      <dgm:prSet presAssocID="{74CE74FD-7104-4ACD-9D34-D83B67DD429D}" presName="sibTrans" presStyleCnt="0"/>
      <dgm:spPr/>
    </dgm:pt>
    <dgm:pt modelId="{BD37191B-E647-4712-94F2-E21111449D53}" type="pres">
      <dgm:prSet presAssocID="{D4641778-9E46-4B64-9FFB-998258CFA8DB}" presName="node" presStyleLbl="node1" presStyleIdx="4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CE7383-C1E1-4682-A28E-56182D915E2E}" type="pres">
      <dgm:prSet presAssocID="{F5B524AB-6453-4D65-A5C2-C0087ED385C6}" presName="sibTrans" presStyleCnt="0"/>
      <dgm:spPr/>
    </dgm:pt>
    <dgm:pt modelId="{BF961C8B-E9E4-4A58-A572-B60136468B3D}" type="pres">
      <dgm:prSet presAssocID="{221B5953-0EE1-47C2-B1E7-7C1A50BFD420}" presName="node" presStyleLbl="node1" presStyleIdx="5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8A8C1-9353-4EE5-B33A-8C55BB5FC5DF}" type="pres">
      <dgm:prSet presAssocID="{E29C7AC0-CC9A-4745-9951-D897A73762AA}" presName="sibTrans" presStyleCnt="0"/>
      <dgm:spPr/>
    </dgm:pt>
    <dgm:pt modelId="{1DC57FE8-8E58-4141-84F4-C8D4CEDD66A2}" type="pres">
      <dgm:prSet presAssocID="{7F57EB0E-2B11-41CD-9A3F-134E9CCF21F7}" presName="node" presStyleLbl="node1" presStyleIdx="6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BD55DC-8CA4-4606-9623-278047E20ABA}" type="pres">
      <dgm:prSet presAssocID="{0946BFEA-8352-4DBE-A83A-67A488164BA8}" presName="sibTrans" presStyleCnt="0"/>
      <dgm:spPr/>
    </dgm:pt>
    <dgm:pt modelId="{876FD38E-6876-4D20-9399-48301092529C}" type="pres">
      <dgm:prSet presAssocID="{5686ECEE-B373-4859-BF86-CBD69298DDAF}" presName="node" presStyleLbl="node1" presStyleIdx="7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F63892-F84E-428B-9678-99056E24BA8F}" srcId="{2254F744-D346-480E-9162-23482899A6F0}" destId="{738DCCC4-0E5C-434F-A5CF-7CFFAF1F30E1}" srcOrd="1" destOrd="0" parTransId="{151A5AA2-16DA-499C-B26E-71046B7A754E}" sibTransId="{36DC23E6-C578-43D2-A140-1DBD93A02AEA}"/>
    <dgm:cxn modelId="{3423D161-F79C-479E-AAC5-D1196A13E675}" srcId="{2254F744-D346-480E-9162-23482899A6F0}" destId="{7F57EB0E-2B11-41CD-9A3F-134E9CCF21F7}" srcOrd="6" destOrd="0" parTransId="{55489B9A-A072-4DC9-ABE1-1E4548C63970}" sibTransId="{0946BFEA-8352-4DBE-A83A-67A488164BA8}"/>
    <dgm:cxn modelId="{C4525601-AB00-49DB-ACA3-E2BF0B547AB5}" srcId="{2254F744-D346-480E-9162-23482899A6F0}" destId="{5686ECEE-B373-4859-BF86-CBD69298DDAF}" srcOrd="7" destOrd="0" parTransId="{CD931E48-EAE6-4C62-A043-6FB1D78145E3}" sibTransId="{AB93612B-1564-48EE-9EB8-454A960ABA32}"/>
    <dgm:cxn modelId="{96501CD7-6B74-4F7F-ADDE-40DA500FF353}" srcId="{2254F744-D346-480E-9162-23482899A6F0}" destId="{D4641778-9E46-4B64-9FFB-998258CFA8DB}" srcOrd="4" destOrd="0" parTransId="{403FEDE7-B4D5-4C4D-81B7-34010AC91D2F}" sibTransId="{F5B524AB-6453-4D65-A5C2-C0087ED385C6}"/>
    <dgm:cxn modelId="{DBEADF4B-7399-4A32-B785-6DC02639D7FB}" type="presOf" srcId="{5686ECEE-B373-4859-BF86-CBD69298DDAF}" destId="{876FD38E-6876-4D20-9399-48301092529C}" srcOrd="0" destOrd="0" presId="urn:microsoft.com/office/officeart/2005/8/layout/default"/>
    <dgm:cxn modelId="{3F14339D-AC2E-4878-9487-D834E55780D6}" type="presOf" srcId="{2254F744-D346-480E-9162-23482899A6F0}" destId="{BFAF8A57-9CD5-4720-970D-EB1C338D0D7B}" srcOrd="0" destOrd="0" presId="urn:microsoft.com/office/officeart/2005/8/layout/default"/>
    <dgm:cxn modelId="{C8A9D19F-E60E-47C2-BBEB-67E7F7F7EDCF}" srcId="{2254F744-D346-480E-9162-23482899A6F0}" destId="{C8E6528F-79D1-4AA9-9122-FC3277ED5A3C}" srcOrd="0" destOrd="0" parTransId="{7A200D7C-794E-4173-9F67-6F734B92BC15}" sibTransId="{17753856-9700-4682-B9FE-D6808B6BF2C7}"/>
    <dgm:cxn modelId="{106BD20E-F059-4C0F-89F6-DDCC61511C75}" type="presOf" srcId="{D4641778-9E46-4B64-9FFB-998258CFA8DB}" destId="{BD37191B-E647-4712-94F2-E21111449D53}" srcOrd="0" destOrd="0" presId="urn:microsoft.com/office/officeart/2005/8/layout/default"/>
    <dgm:cxn modelId="{31A73091-9F8E-42DD-A176-B6F49C6B8B4D}" srcId="{2254F744-D346-480E-9162-23482899A6F0}" destId="{72E3CE03-D680-4819-9F17-6E5EA3664673}" srcOrd="2" destOrd="0" parTransId="{FD6A5F5E-4A40-47F6-97F0-1D1992C11D3E}" sibTransId="{09CC3BC3-4A57-4C1A-B9C0-40885D989B5E}"/>
    <dgm:cxn modelId="{0B7473E2-674B-4C2D-9176-10A6FEA73B3E}" type="presOf" srcId="{738DCCC4-0E5C-434F-A5CF-7CFFAF1F30E1}" destId="{760A0823-3748-42B6-BF23-C2EE2DC5E139}" srcOrd="0" destOrd="0" presId="urn:microsoft.com/office/officeart/2005/8/layout/default"/>
    <dgm:cxn modelId="{DD223457-1E73-4F08-B7ED-9A8B6804809B}" type="presOf" srcId="{C8E6528F-79D1-4AA9-9122-FC3277ED5A3C}" destId="{001B8C5A-5B78-4391-84B5-97A855C46C9A}" srcOrd="0" destOrd="0" presId="urn:microsoft.com/office/officeart/2005/8/layout/default"/>
    <dgm:cxn modelId="{05767EC4-BACC-4C4B-80F9-E078CF0CA087}" srcId="{2254F744-D346-480E-9162-23482899A6F0}" destId="{221B5953-0EE1-47C2-B1E7-7C1A50BFD420}" srcOrd="5" destOrd="0" parTransId="{20A86830-1285-42CD-A8A1-5F07E0702A9B}" sibTransId="{E29C7AC0-CC9A-4745-9951-D897A73762AA}"/>
    <dgm:cxn modelId="{680E052F-0364-44BF-B051-5DDC06C1FFAF}" srcId="{2254F744-D346-480E-9162-23482899A6F0}" destId="{706C3CCB-C09F-4561-8C51-6D9AF34957F6}" srcOrd="3" destOrd="0" parTransId="{74B99C15-C700-4A1C-AB38-035225C7D7A2}" sibTransId="{74CE74FD-7104-4ACD-9D34-D83B67DD429D}"/>
    <dgm:cxn modelId="{841D85D1-8438-4AA5-BD82-98EDC38A6662}" type="presOf" srcId="{7F57EB0E-2B11-41CD-9A3F-134E9CCF21F7}" destId="{1DC57FE8-8E58-4141-84F4-C8D4CEDD66A2}" srcOrd="0" destOrd="0" presId="urn:microsoft.com/office/officeart/2005/8/layout/default"/>
    <dgm:cxn modelId="{D73031CC-8C2F-42F7-A3FA-DA177852AD48}" type="presOf" srcId="{72E3CE03-D680-4819-9F17-6E5EA3664673}" destId="{6208E121-C29C-488C-B448-70E85BD36925}" srcOrd="0" destOrd="0" presId="urn:microsoft.com/office/officeart/2005/8/layout/default"/>
    <dgm:cxn modelId="{44FD3DD4-0288-40E5-8416-D4EE9701591A}" type="presOf" srcId="{706C3CCB-C09F-4561-8C51-6D9AF34957F6}" destId="{7EBE408C-F777-4FDB-98DD-69A3BF0D5A3F}" srcOrd="0" destOrd="0" presId="urn:microsoft.com/office/officeart/2005/8/layout/default"/>
    <dgm:cxn modelId="{97689895-7F61-4BE4-A837-9D6B52E35007}" type="presOf" srcId="{221B5953-0EE1-47C2-B1E7-7C1A50BFD420}" destId="{BF961C8B-E9E4-4A58-A572-B60136468B3D}" srcOrd="0" destOrd="0" presId="urn:microsoft.com/office/officeart/2005/8/layout/default"/>
    <dgm:cxn modelId="{D2190AE1-98F1-4C9D-9B8C-1F9612BDF823}" type="presParOf" srcId="{BFAF8A57-9CD5-4720-970D-EB1C338D0D7B}" destId="{001B8C5A-5B78-4391-84B5-97A855C46C9A}" srcOrd="0" destOrd="0" presId="urn:microsoft.com/office/officeart/2005/8/layout/default"/>
    <dgm:cxn modelId="{A8761494-1118-485E-A564-4E5B30390F03}" type="presParOf" srcId="{BFAF8A57-9CD5-4720-970D-EB1C338D0D7B}" destId="{8030BDC7-3609-48C3-A1B4-4F7975E31431}" srcOrd="1" destOrd="0" presId="urn:microsoft.com/office/officeart/2005/8/layout/default"/>
    <dgm:cxn modelId="{062A7399-498B-474F-B127-7449F8E8B00C}" type="presParOf" srcId="{BFAF8A57-9CD5-4720-970D-EB1C338D0D7B}" destId="{760A0823-3748-42B6-BF23-C2EE2DC5E139}" srcOrd="2" destOrd="0" presId="urn:microsoft.com/office/officeart/2005/8/layout/default"/>
    <dgm:cxn modelId="{518EC8C2-E58C-41B0-8502-D0EEDED836AD}" type="presParOf" srcId="{BFAF8A57-9CD5-4720-970D-EB1C338D0D7B}" destId="{8DB16A74-1E3A-45EA-B4EF-CD687359BE33}" srcOrd="3" destOrd="0" presId="urn:microsoft.com/office/officeart/2005/8/layout/default"/>
    <dgm:cxn modelId="{FB2618B4-C3AF-4793-80C0-E3BF61B37AE1}" type="presParOf" srcId="{BFAF8A57-9CD5-4720-970D-EB1C338D0D7B}" destId="{6208E121-C29C-488C-B448-70E85BD36925}" srcOrd="4" destOrd="0" presId="urn:microsoft.com/office/officeart/2005/8/layout/default"/>
    <dgm:cxn modelId="{78A79C94-9F9A-4388-B743-B62BD5378444}" type="presParOf" srcId="{BFAF8A57-9CD5-4720-970D-EB1C338D0D7B}" destId="{8BF0D24B-EEF2-4680-8A0E-E1312DAB8EE4}" srcOrd="5" destOrd="0" presId="urn:microsoft.com/office/officeart/2005/8/layout/default"/>
    <dgm:cxn modelId="{5D71F0DC-30D7-405B-A8B3-4E92EC9E05C7}" type="presParOf" srcId="{BFAF8A57-9CD5-4720-970D-EB1C338D0D7B}" destId="{7EBE408C-F777-4FDB-98DD-69A3BF0D5A3F}" srcOrd="6" destOrd="0" presId="urn:microsoft.com/office/officeart/2005/8/layout/default"/>
    <dgm:cxn modelId="{1C200B7C-9136-4B56-BDF8-3B7F5EA7245F}" type="presParOf" srcId="{BFAF8A57-9CD5-4720-970D-EB1C338D0D7B}" destId="{E4A87C5F-E295-4770-8F6D-40D0AB2B40B6}" srcOrd="7" destOrd="0" presId="urn:microsoft.com/office/officeart/2005/8/layout/default"/>
    <dgm:cxn modelId="{82FDF5A5-BE19-4619-80AB-E688AB16F5F0}" type="presParOf" srcId="{BFAF8A57-9CD5-4720-970D-EB1C338D0D7B}" destId="{BD37191B-E647-4712-94F2-E21111449D53}" srcOrd="8" destOrd="0" presId="urn:microsoft.com/office/officeart/2005/8/layout/default"/>
    <dgm:cxn modelId="{B8E2920E-3CA1-4A89-B55D-9BF27066A4A5}" type="presParOf" srcId="{BFAF8A57-9CD5-4720-970D-EB1C338D0D7B}" destId="{9CCE7383-C1E1-4682-A28E-56182D915E2E}" srcOrd="9" destOrd="0" presId="urn:microsoft.com/office/officeart/2005/8/layout/default"/>
    <dgm:cxn modelId="{349D3E4C-110C-4B41-8F6F-B127F4DB6152}" type="presParOf" srcId="{BFAF8A57-9CD5-4720-970D-EB1C338D0D7B}" destId="{BF961C8B-E9E4-4A58-A572-B60136468B3D}" srcOrd="10" destOrd="0" presId="urn:microsoft.com/office/officeart/2005/8/layout/default"/>
    <dgm:cxn modelId="{A8B16185-9818-480B-B120-E5AED814FB12}" type="presParOf" srcId="{BFAF8A57-9CD5-4720-970D-EB1C338D0D7B}" destId="{0FE8A8C1-9353-4EE5-B33A-8C55BB5FC5DF}" srcOrd="11" destOrd="0" presId="urn:microsoft.com/office/officeart/2005/8/layout/default"/>
    <dgm:cxn modelId="{DAB15D83-DDC0-4238-9E64-C79EFD40C8F9}" type="presParOf" srcId="{BFAF8A57-9CD5-4720-970D-EB1C338D0D7B}" destId="{1DC57FE8-8E58-4141-84F4-C8D4CEDD66A2}" srcOrd="12" destOrd="0" presId="urn:microsoft.com/office/officeart/2005/8/layout/default"/>
    <dgm:cxn modelId="{F6E05EA4-24BC-42EF-AA23-178C4176754E}" type="presParOf" srcId="{BFAF8A57-9CD5-4720-970D-EB1C338D0D7B}" destId="{C7BD55DC-8CA4-4606-9623-278047E20ABA}" srcOrd="13" destOrd="0" presId="urn:microsoft.com/office/officeart/2005/8/layout/default"/>
    <dgm:cxn modelId="{4D7DF543-4262-432A-ACCE-F836679FC20C}" type="presParOf" srcId="{BFAF8A57-9CD5-4720-970D-EB1C338D0D7B}" destId="{876FD38E-6876-4D20-9399-48301092529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362792-143F-43F0-9C68-2E92AE3F01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1F4128-D509-4B17-B87A-8490E78421DE}">
      <dgm:prSet phldrT="[Текст]" custT="1"/>
      <dgm:spPr/>
      <dgm:t>
        <a:bodyPr/>
        <a:lstStyle/>
        <a:p>
          <a:r>
            <a:rPr lang="ru-RU" sz="1500" b="1" dirty="0" smtClean="0"/>
            <a:t>Ключевые подсистемы предприятия</a:t>
          </a:r>
          <a:endParaRPr lang="ru-RU" sz="1500" dirty="0"/>
        </a:p>
      </dgm:t>
    </dgm:pt>
    <dgm:pt modelId="{E68D095B-1EBB-4C19-929D-A98936053631}" type="parTrans" cxnId="{A8F36F43-3DCF-4153-A717-F69D227D7770}">
      <dgm:prSet/>
      <dgm:spPr/>
      <dgm:t>
        <a:bodyPr/>
        <a:lstStyle/>
        <a:p>
          <a:endParaRPr lang="ru-RU"/>
        </a:p>
      </dgm:t>
    </dgm:pt>
    <dgm:pt modelId="{C8C68540-2A80-48EC-8F9C-536F35347BCD}" type="sibTrans" cxnId="{A8F36F43-3DCF-4153-A717-F69D227D7770}">
      <dgm:prSet/>
      <dgm:spPr/>
      <dgm:t>
        <a:bodyPr/>
        <a:lstStyle/>
        <a:p>
          <a:endParaRPr lang="ru-RU"/>
        </a:p>
      </dgm:t>
    </dgm:pt>
    <dgm:pt modelId="{8BE73E1D-331F-48D9-A6F5-88819F745CD0}">
      <dgm:prSet phldrT="[Текст]" custT="1"/>
      <dgm:spPr/>
      <dgm:t>
        <a:bodyPr/>
        <a:lstStyle/>
        <a:p>
          <a:r>
            <a:rPr lang="ru-RU" sz="1500" b="1" dirty="0" smtClean="0"/>
            <a:t>Ключевые ресурсы</a:t>
          </a:r>
          <a:endParaRPr lang="ru-RU" sz="1500" dirty="0"/>
        </a:p>
      </dgm:t>
    </dgm:pt>
    <dgm:pt modelId="{4C53FB7B-2CC2-4FCB-891B-02AFBCDD455C}" type="parTrans" cxnId="{81D7C105-D5FF-4977-92C0-3003C3FA63DE}">
      <dgm:prSet/>
      <dgm:spPr/>
      <dgm:t>
        <a:bodyPr/>
        <a:lstStyle/>
        <a:p>
          <a:endParaRPr lang="ru-RU"/>
        </a:p>
      </dgm:t>
    </dgm:pt>
    <dgm:pt modelId="{DD3870B7-5748-44FD-A3B5-F6587E8E8738}" type="sibTrans" cxnId="{81D7C105-D5FF-4977-92C0-3003C3FA63DE}">
      <dgm:prSet/>
      <dgm:spPr/>
      <dgm:t>
        <a:bodyPr/>
        <a:lstStyle/>
        <a:p>
          <a:endParaRPr lang="ru-RU"/>
        </a:p>
      </dgm:t>
    </dgm:pt>
    <dgm:pt modelId="{3DFED6F9-90FA-405E-8EF1-C77B7A757E75}">
      <dgm:prSet phldrT="[Текст]"/>
      <dgm:spPr/>
      <dgm:t>
        <a:bodyPr/>
        <a:lstStyle/>
        <a:p>
          <a:r>
            <a:rPr lang="ru-RU" b="1" dirty="0" smtClean="0"/>
            <a:t>Расходы</a:t>
          </a:r>
          <a:endParaRPr lang="ru-RU" dirty="0"/>
        </a:p>
      </dgm:t>
    </dgm:pt>
    <dgm:pt modelId="{A0C491A9-871E-4324-A81E-3DC86130B98A}" type="parTrans" cxnId="{4E638D72-7A08-47F8-9988-2E1F02BD4E01}">
      <dgm:prSet/>
      <dgm:spPr/>
      <dgm:t>
        <a:bodyPr/>
        <a:lstStyle/>
        <a:p>
          <a:endParaRPr lang="ru-RU"/>
        </a:p>
      </dgm:t>
    </dgm:pt>
    <dgm:pt modelId="{C578CDD9-9B18-48D0-8028-EADE1665E247}" type="sibTrans" cxnId="{4E638D72-7A08-47F8-9988-2E1F02BD4E01}">
      <dgm:prSet/>
      <dgm:spPr/>
      <dgm:t>
        <a:bodyPr/>
        <a:lstStyle/>
        <a:p>
          <a:endParaRPr lang="ru-RU"/>
        </a:p>
      </dgm:t>
    </dgm:pt>
    <dgm:pt modelId="{3AD4A34B-D387-47D7-A367-FC124A254B3B}">
      <dgm:prSet phldrT="[Текст]"/>
      <dgm:spPr/>
      <dgm:t>
        <a:bodyPr/>
        <a:lstStyle/>
        <a:p>
          <a:r>
            <a:rPr lang="ru-RU" dirty="0" smtClean="0"/>
            <a:t>подсистема управления поставками</a:t>
          </a:r>
          <a:endParaRPr lang="ru-RU" dirty="0"/>
        </a:p>
      </dgm:t>
    </dgm:pt>
    <dgm:pt modelId="{27B34432-74D8-4F25-96E8-E2C08AFFE2CD}" type="parTrans" cxnId="{515F7B67-DF97-4DDF-A6A8-B0A4F26F7945}">
      <dgm:prSet/>
      <dgm:spPr/>
      <dgm:t>
        <a:bodyPr/>
        <a:lstStyle/>
        <a:p>
          <a:endParaRPr lang="ru-RU"/>
        </a:p>
      </dgm:t>
    </dgm:pt>
    <dgm:pt modelId="{83AE71F1-0A62-423D-8A81-06E9BB43C3CC}" type="sibTrans" cxnId="{515F7B67-DF97-4DDF-A6A8-B0A4F26F7945}">
      <dgm:prSet/>
      <dgm:spPr/>
      <dgm:t>
        <a:bodyPr/>
        <a:lstStyle/>
        <a:p>
          <a:endParaRPr lang="ru-RU"/>
        </a:p>
      </dgm:t>
    </dgm:pt>
    <dgm:pt modelId="{2DE0286E-F77F-4C21-A04D-D39AB9FFD5EC}">
      <dgm:prSet/>
      <dgm:spPr/>
      <dgm:t>
        <a:bodyPr/>
        <a:lstStyle/>
        <a:p>
          <a:r>
            <a:rPr lang="ru-RU" dirty="0" smtClean="0"/>
            <a:t>подсистема производства</a:t>
          </a:r>
        </a:p>
      </dgm:t>
    </dgm:pt>
    <dgm:pt modelId="{E19AAA2F-3050-4902-8863-8B6BB455AFD2}" type="parTrans" cxnId="{6CAB85B1-566E-4E8E-B966-E2C38F3D873E}">
      <dgm:prSet/>
      <dgm:spPr/>
      <dgm:t>
        <a:bodyPr/>
        <a:lstStyle/>
        <a:p>
          <a:endParaRPr lang="ru-RU"/>
        </a:p>
      </dgm:t>
    </dgm:pt>
    <dgm:pt modelId="{370A345E-AE78-450C-A6F4-C8204E8A2D84}" type="sibTrans" cxnId="{6CAB85B1-566E-4E8E-B966-E2C38F3D873E}">
      <dgm:prSet/>
      <dgm:spPr/>
      <dgm:t>
        <a:bodyPr/>
        <a:lstStyle/>
        <a:p>
          <a:endParaRPr lang="ru-RU"/>
        </a:p>
      </dgm:t>
    </dgm:pt>
    <dgm:pt modelId="{2E8D2811-E626-420C-8602-C38840BE28A0}">
      <dgm:prSet/>
      <dgm:spPr/>
      <dgm:t>
        <a:bodyPr/>
        <a:lstStyle/>
        <a:p>
          <a:r>
            <a:rPr lang="ru-RU" dirty="0" smtClean="0"/>
            <a:t>подсистема испытаний</a:t>
          </a:r>
        </a:p>
      </dgm:t>
    </dgm:pt>
    <dgm:pt modelId="{EAA18CCF-8A5E-439C-960D-1C9F07C3E49B}" type="parTrans" cxnId="{12ACE6E4-DEC5-47BA-9252-52A1A59ECAE8}">
      <dgm:prSet/>
      <dgm:spPr/>
      <dgm:t>
        <a:bodyPr/>
        <a:lstStyle/>
        <a:p>
          <a:endParaRPr lang="ru-RU"/>
        </a:p>
      </dgm:t>
    </dgm:pt>
    <dgm:pt modelId="{2519E074-712C-483F-A004-486B91E355B4}" type="sibTrans" cxnId="{12ACE6E4-DEC5-47BA-9252-52A1A59ECAE8}">
      <dgm:prSet/>
      <dgm:spPr/>
      <dgm:t>
        <a:bodyPr/>
        <a:lstStyle/>
        <a:p>
          <a:endParaRPr lang="ru-RU"/>
        </a:p>
      </dgm:t>
    </dgm:pt>
    <dgm:pt modelId="{E5E991CC-A784-436A-AD78-008DD22CA4F5}">
      <dgm:prSet/>
      <dgm:spPr/>
      <dgm:t>
        <a:bodyPr/>
        <a:lstStyle/>
        <a:p>
          <a:r>
            <a:rPr lang="ru-RU" dirty="0" smtClean="0"/>
            <a:t>подсистема операционных изменений</a:t>
          </a:r>
        </a:p>
      </dgm:t>
    </dgm:pt>
    <dgm:pt modelId="{C7D88E42-1CB1-42CB-8D1B-5F3EC01EAAA8}" type="parTrans" cxnId="{6B3075D8-B1B2-4367-91FD-DACADA777A37}">
      <dgm:prSet/>
      <dgm:spPr/>
      <dgm:t>
        <a:bodyPr/>
        <a:lstStyle/>
        <a:p>
          <a:endParaRPr lang="ru-RU"/>
        </a:p>
      </dgm:t>
    </dgm:pt>
    <dgm:pt modelId="{2A864F79-6D9B-4467-B187-900E21C5226B}" type="sibTrans" cxnId="{6B3075D8-B1B2-4367-91FD-DACADA777A37}">
      <dgm:prSet/>
      <dgm:spPr/>
      <dgm:t>
        <a:bodyPr/>
        <a:lstStyle/>
        <a:p>
          <a:endParaRPr lang="ru-RU"/>
        </a:p>
      </dgm:t>
    </dgm:pt>
    <dgm:pt modelId="{E3784847-3D89-4176-B883-8AC9B6C8AC63}">
      <dgm:prSet phldrT="[Текст]"/>
      <dgm:spPr/>
      <dgm:t>
        <a:bodyPr/>
        <a:lstStyle/>
        <a:p>
          <a:r>
            <a:rPr lang="ru-RU" dirty="0" smtClean="0"/>
            <a:t>финансирование</a:t>
          </a:r>
          <a:endParaRPr lang="ru-RU" dirty="0"/>
        </a:p>
      </dgm:t>
    </dgm:pt>
    <dgm:pt modelId="{D66B7578-49CD-403D-B846-8637B270A8D8}" type="parTrans" cxnId="{7155611E-F0E8-4058-8BA9-4BD89BB4DE64}">
      <dgm:prSet/>
      <dgm:spPr/>
      <dgm:t>
        <a:bodyPr/>
        <a:lstStyle/>
        <a:p>
          <a:endParaRPr lang="ru-RU"/>
        </a:p>
      </dgm:t>
    </dgm:pt>
    <dgm:pt modelId="{0EA05A66-9655-49D3-8945-BD9443ABA04A}" type="sibTrans" cxnId="{7155611E-F0E8-4058-8BA9-4BD89BB4DE64}">
      <dgm:prSet/>
      <dgm:spPr/>
      <dgm:t>
        <a:bodyPr/>
        <a:lstStyle/>
        <a:p>
          <a:endParaRPr lang="ru-RU"/>
        </a:p>
      </dgm:t>
    </dgm:pt>
    <dgm:pt modelId="{5DCDC809-6C2B-4682-B2EA-8C62D011A3C4}">
      <dgm:prSet/>
      <dgm:spPr/>
      <dgm:t>
        <a:bodyPr/>
        <a:lstStyle/>
        <a:p>
          <a:r>
            <a:rPr lang="ru-RU" dirty="0" smtClean="0"/>
            <a:t>квалифицированный персонал</a:t>
          </a:r>
        </a:p>
      </dgm:t>
    </dgm:pt>
    <dgm:pt modelId="{BC91DD63-923D-445D-BF08-B841A5C6BD03}" type="parTrans" cxnId="{5485908C-8485-43FD-B826-733A4D6C41E3}">
      <dgm:prSet/>
      <dgm:spPr/>
      <dgm:t>
        <a:bodyPr/>
        <a:lstStyle/>
        <a:p>
          <a:endParaRPr lang="ru-RU"/>
        </a:p>
      </dgm:t>
    </dgm:pt>
    <dgm:pt modelId="{6E0B6D20-9421-4209-B457-39A154587A56}" type="sibTrans" cxnId="{5485908C-8485-43FD-B826-733A4D6C41E3}">
      <dgm:prSet/>
      <dgm:spPr/>
      <dgm:t>
        <a:bodyPr/>
        <a:lstStyle/>
        <a:p>
          <a:endParaRPr lang="ru-RU"/>
        </a:p>
      </dgm:t>
    </dgm:pt>
    <dgm:pt modelId="{5BB73845-6849-486E-8B1A-B46B9C7099B9}">
      <dgm:prSet/>
      <dgm:spPr/>
      <dgm:t>
        <a:bodyPr/>
        <a:lstStyle/>
        <a:p>
          <a:r>
            <a:rPr lang="ru-RU" dirty="0" smtClean="0"/>
            <a:t>новое помещение, оборудование</a:t>
          </a:r>
        </a:p>
      </dgm:t>
    </dgm:pt>
    <dgm:pt modelId="{89AECDFC-5A1B-42E1-8CCC-BD413D989D00}" type="parTrans" cxnId="{50AD0E71-6724-43DE-81DD-C35BD3623C9D}">
      <dgm:prSet/>
      <dgm:spPr/>
      <dgm:t>
        <a:bodyPr/>
        <a:lstStyle/>
        <a:p>
          <a:endParaRPr lang="ru-RU"/>
        </a:p>
      </dgm:t>
    </dgm:pt>
    <dgm:pt modelId="{595A5A6F-7EA1-4A38-B8ED-DFE7ED0BF44B}" type="sibTrans" cxnId="{50AD0E71-6724-43DE-81DD-C35BD3623C9D}">
      <dgm:prSet/>
      <dgm:spPr/>
      <dgm:t>
        <a:bodyPr/>
        <a:lstStyle/>
        <a:p>
          <a:endParaRPr lang="ru-RU"/>
        </a:p>
      </dgm:t>
    </dgm:pt>
    <dgm:pt modelId="{52ECD865-7DBE-4623-89FE-94021A025A7B}">
      <dgm:prSet/>
      <dgm:spPr/>
      <dgm:t>
        <a:bodyPr/>
        <a:lstStyle/>
        <a:p>
          <a:r>
            <a:rPr lang="ru-RU" smtClean="0"/>
            <a:t>новые материалы</a:t>
          </a:r>
          <a:endParaRPr lang="ru-RU" dirty="0" smtClean="0"/>
        </a:p>
      </dgm:t>
    </dgm:pt>
    <dgm:pt modelId="{48553AA9-E05F-4989-8339-3099FCB73881}" type="parTrans" cxnId="{CD2F94A7-9EA4-4B5D-BB6E-6F643C0AAD06}">
      <dgm:prSet/>
      <dgm:spPr/>
      <dgm:t>
        <a:bodyPr/>
        <a:lstStyle/>
        <a:p>
          <a:endParaRPr lang="ru-RU"/>
        </a:p>
      </dgm:t>
    </dgm:pt>
    <dgm:pt modelId="{3CD655A6-D13F-4D06-82DD-1D386F926C4E}" type="sibTrans" cxnId="{CD2F94A7-9EA4-4B5D-BB6E-6F643C0AAD06}">
      <dgm:prSet/>
      <dgm:spPr/>
      <dgm:t>
        <a:bodyPr/>
        <a:lstStyle/>
        <a:p>
          <a:endParaRPr lang="ru-RU"/>
        </a:p>
      </dgm:t>
    </dgm:pt>
    <dgm:pt modelId="{BFFC93A7-D5D3-434B-8370-22180AAA96CD}">
      <dgm:prSet phldrT="[Текст]"/>
      <dgm:spPr/>
      <dgm:t>
        <a:bodyPr/>
        <a:lstStyle/>
        <a:p>
          <a:r>
            <a:rPr lang="ru-RU" dirty="0" smtClean="0"/>
            <a:t>зарплата аналитиков</a:t>
          </a:r>
          <a:endParaRPr lang="ru-RU" dirty="0"/>
        </a:p>
      </dgm:t>
    </dgm:pt>
    <dgm:pt modelId="{8449DC92-BE2C-4FDA-84FE-B1716CD1EAE3}" type="parTrans" cxnId="{B9F48314-2FD5-44F1-A1F5-235C2939E59F}">
      <dgm:prSet/>
      <dgm:spPr/>
      <dgm:t>
        <a:bodyPr/>
        <a:lstStyle/>
        <a:p>
          <a:endParaRPr lang="ru-RU"/>
        </a:p>
      </dgm:t>
    </dgm:pt>
    <dgm:pt modelId="{CBEA0C77-6C97-4D4E-9FD9-3DD9161E879D}" type="sibTrans" cxnId="{B9F48314-2FD5-44F1-A1F5-235C2939E59F}">
      <dgm:prSet/>
      <dgm:spPr/>
      <dgm:t>
        <a:bodyPr/>
        <a:lstStyle/>
        <a:p>
          <a:endParaRPr lang="ru-RU"/>
        </a:p>
      </dgm:t>
    </dgm:pt>
    <dgm:pt modelId="{F8351C8E-AC59-4ADB-BD65-22D3FBD5226B}">
      <dgm:prSet/>
      <dgm:spPr/>
      <dgm:t>
        <a:bodyPr/>
        <a:lstStyle/>
        <a:p>
          <a:r>
            <a:rPr lang="ru-RU" smtClean="0"/>
            <a:t>закупка нового оборудования, новых материалов</a:t>
          </a:r>
          <a:endParaRPr lang="ru-RU" dirty="0" smtClean="0"/>
        </a:p>
      </dgm:t>
    </dgm:pt>
    <dgm:pt modelId="{D9D0DB0E-8A34-43B3-A375-C55537CB661A}" type="parTrans" cxnId="{9C06DCA6-BEA0-4E22-AC0F-05CC0E5CDACF}">
      <dgm:prSet/>
      <dgm:spPr/>
      <dgm:t>
        <a:bodyPr/>
        <a:lstStyle/>
        <a:p>
          <a:endParaRPr lang="ru-RU"/>
        </a:p>
      </dgm:t>
    </dgm:pt>
    <dgm:pt modelId="{AEF9C946-FB48-4824-B1B4-C0F98CBCA96D}" type="sibTrans" cxnId="{9C06DCA6-BEA0-4E22-AC0F-05CC0E5CDACF}">
      <dgm:prSet/>
      <dgm:spPr/>
      <dgm:t>
        <a:bodyPr/>
        <a:lstStyle/>
        <a:p>
          <a:endParaRPr lang="ru-RU"/>
        </a:p>
      </dgm:t>
    </dgm:pt>
    <dgm:pt modelId="{E68F8734-AC3F-4C10-B5E0-46265C2A551F}">
      <dgm:prSet/>
      <dgm:spPr/>
      <dgm:t>
        <a:bodyPr/>
        <a:lstStyle/>
        <a:p>
          <a:r>
            <a:rPr lang="ru-RU" smtClean="0"/>
            <a:t>затраты на внедрение улучшений в производственный процесс</a:t>
          </a:r>
          <a:endParaRPr lang="en-US" dirty="0"/>
        </a:p>
      </dgm:t>
    </dgm:pt>
    <dgm:pt modelId="{D024E55E-4C8A-4DF4-A789-704EC154486E}" type="parTrans" cxnId="{8076A594-315A-43EF-AFA1-F64043B356C7}">
      <dgm:prSet/>
      <dgm:spPr/>
      <dgm:t>
        <a:bodyPr/>
        <a:lstStyle/>
        <a:p>
          <a:endParaRPr lang="ru-RU"/>
        </a:p>
      </dgm:t>
    </dgm:pt>
    <dgm:pt modelId="{AF270C15-CB68-4A76-AED7-432EA06C39DB}" type="sibTrans" cxnId="{8076A594-315A-43EF-AFA1-F64043B356C7}">
      <dgm:prSet/>
      <dgm:spPr/>
      <dgm:t>
        <a:bodyPr/>
        <a:lstStyle/>
        <a:p>
          <a:endParaRPr lang="ru-RU"/>
        </a:p>
      </dgm:t>
    </dgm:pt>
    <dgm:pt modelId="{E8A4FC41-8828-4277-B21B-2DDD2ED29848}" type="pres">
      <dgm:prSet presAssocID="{C7362792-143F-43F0-9C68-2E92AE3F01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011782-FB1A-42A8-A58C-15DA2EFBD929}" type="pres">
      <dgm:prSet presAssocID="{7F1F4128-D509-4B17-B87A-8490E78421DE}" presName="parentLin" presStyleCnt="0"/>
      <dgm:spPr/>
    </dgm:pt>
    <dgm:pt modelId="{BC4133F9-DA10-4CF2-B73F-4302D11032BD}" type="pres">
      <dgm:prSet presAssocID="{7F1F4128-D509-4B17-B87A-8490E78421D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CEAC9F8-09BB-48C3-8F96-378FB5A8D8CD}" type="pres">
      <dgm:prSet presAssocID="{7F1F4128-D509-4B17-B87A-8490E78421DE}" presName="parentText" presStyleLbl="node1" presStyleIdx="0" presStyleCnt="3" custScaleX="1214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BD7F57-1EBA-4A56-B2DF-DDB32A76C6C3}" type="pres">
      <dgm:prSet presAssocID="{7F1F4128-D509-4B17-B87A-8490E78421DE}" presName="negativeSpace" presStyleCnt="0"/>
      <dgm:spPr/>
    </dgm:pt>
    <dgm:pt modelId="{0CC974BA-7354-4C74-AFAF-D174D0A80F6D}" type="pres">
      <dgm:prSet presAssocID="{7F1F4128-D509-4B17-B87A-8490E78421D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56FEE-8C96-495A-8CD6-659EA60F759E}" type="pres">
      <dgm:prSet presAssocID="{C8C68540-2A80-48EC-8F9C-536F35347BCD}" presName="spaceBetweenRectangles" presStyleCnt="0"/>
      <dgm:spPr/>
    </dgm:pt>
    <dgm:pt modelId="{FC8D106F-44B5-45A5-9D9F-1F3C7330CA3C}" type="pres">
      <dgm:prSet presAssocID="{8BE73E1D-331F-48D9-A6F5-88819F745CD0}" presName="parentLin" presStyleCnt="0"/>
      <dgm:spPr/>
    </dgm:pt>
    <dgm:pt modelId="{DF80A6BF-D203-49DD-8AB6-E236547BD522}" type="pres">
      <dgm:prSet presAssocID="{8BE73E1D-331F-48D9-A6F5-88819F745CD0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BCA33C8-422B-4DBC-8AF2-AA8C21F7140B}" type="pres">
      <dgm:prSet presAssocID="{8BE73E1D-331F-48D9-A6F5-88819F745C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5F505-AB42-4862-90EB-D9452E2A47A1}" type="pres">
      <dgm:prSet presAssocID="{8BE73E1D-331F-48D9-A6F5-88819F745CD0}" presName="negativeSpace" presStyleCnt="0"/>
      <dgm:spPr/>
    </dgm:pt>
    <dgm:pt modelId="{F0918C22-FA3F-4530-A399-260216C7A51B}" type="pres">
      <dgm:prSet presAssocID="{8BE73E1D-331F-48D9-A6F5-88819F745CD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CF1052-E9D6-4904-B334-C55FC00D4BC8}" type="pres">
      <dgm:prSet presAssocID="{DD3870B7-5748-44FD-A3B5-F6587E8E8738}" presName="spaceBetweenRectangles" presStyleCnt="0"/>
      <dgm:spPr/>
    </dgm:pt>
    <dgm:pt modelId="{C25E81AD-E23F-45D4-A3DE-A796CD200E42}" type="pres">
      <dgm:prSet presAssocID="{3DFED6F9-90FA-405E-8EF1-C77B7A757E75}" presName="parentLin" presStyleCnt="0"/>
      <dgm:spPr/>
    </dgm:pt>
    <dgm:pt modelId="{BE58E808-72F7-4F0E-9D97-6F89030F01B9}" type="pres">
      <dgm:prSet presAssocID="{3DFED6F9-90FA-405E-8EF1-C77B7A757E75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43E50C58-584B-47C9-B1C0-C16E923D2B3D}" type="pres">
      <dgm:prSet presAssocID="{3DFED6F9-90FA-405E-8EF1-C77B7A757E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D81A55-5A64-45BC-8935-8FE70A204C46}" type="pres">
      <dgm:prSet presAssocID="{3DFED6F9-90FA-405E-8EF1-C77B7A757E75}" presName="negativeSpace" presStyleCnt="0"/>
      <dgm:spPr/>
    </dgm:pt>
    <dgm:pt modelId="{1D42AA03-4687-46C8-9A2B-D37EB665EE23}" type="pres">
      <dgm:prSet presAssocID="{3DFED6F9-90FA-405E-8EF1-C77B7A757E7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36EE6C1-D74B-4EFE-990B-8FFD6E081048}" type="presOf" srcId="{2E8D2811-E626-420C-8602-C38840BE28A0}" destId="{0CC974BA-7354-4C74-AFAF-D174D0A80F6D}" srcOrd="0" destOrd="2" presId="urn:microsoft.com/office/officeart/2005/8/layout/list1"/>
    <dgm:cxn modelId="{B26C1CBA-2615-46F7-B468-9E75A2022024}" type="presOf" srcId="{2DE0286E-F77F-4C21-A04D-D39AB9FFD5EC}" destId="{0CC974BA-7354-4C74-AFAF-D174D0A80F6D}" srcOrd="0" destOrd="1" presId="urn:microsoft.com/office/officeart/2005/8/layout/list1"/>
    <dgm:cxn modelId="{8076A594-315A-43EF-AFA1-F64043B356C7}" srcId="{3DFED6F9-90FA-405E-8EF1-C77B7A757E75}" destId="{E68F8734-AC3F-4C10-B5E0-46265C2A551F}" srcOrd="2" destOrd="0" parTransId="{D024E55E-4C8A-4DF4-A789-704EC154486E}" sibTransId="{AF270C15-CB68-4A76-AED7-432EA06C39DB}"/>
    <dgm:cxn modelId="{81D7C105-D5FF-4977-92C0-3003C3FA63DE}" srcId="{C7362792-143F-43F0-9C68-2E92AE3F017E}" destId="{8BE73E1D-331F-48D9-A6F5-88819F745CD0}" srcOrd="1" destOrd="0" parTransId="{4C53FB7B-2CC2-4FCB-891B-02AFBCDD455C}" sibTransId="{DD3870B7-5748-44FD-A3B5-F6587E8E8738}"/>
    <dgm:cxn modelId="{B6F3D1D3-D5CA-4AF8-B78F-B71B260A14F2}" type="presOf" srcId="{5BB73845-6849-486E-8B1A-B46B9C7099B9}" destId="{F0918C22-FA3F-4530-A399-260216C7A51B}" srcOrd="0" destOrd="2" presId="urn:microsoft.com/office/officeart/2005/8/layout/list1"/>
    <dgm:cxn modelId="{7155611E-F0E8-4058-8BA9-4BD89BB4DE64}" srcId="{8BE73E1D-331F-48D9-A6F5-88819F745CD0}" destId="{E3784847-3D89-4176-B883-8AC9B6C8AC63}" srcOrd="0" destOrd="0" parTransId="{D66B7578-49CD-403D-B846-8637B270A8D8}" sibTransId="{0EA05A66-9655-49D3-8945-BD9443ABA04A}"/>
    <dgm:cxn modelId="{65C53103-7F54-4F1B-B924-10F395464C44}" type="presOf" srcId="{F8351C8E-AC59-4ADB-BD65-22D3FBD5226B}" destId="{1D42AA03-4687-46C8-9A2B-D37EB665EE23}" srcOrd="0" destOrd="1" presId="urn:microsoft.com/office/officeart/2005/8/layout/list1"/>
    <dgm:cxn modelId="{CD2F94A7-9EA4-4B5D-BB6E-6F643C0AAD06}" srcId="{8BE73E1D-331F-48D9-A6F5-88819F745CD0}" destId="{52ECD865-7DBE-4623-89FE-94021A025A7B}" srcOrd="3" destOrd="0" parTransId="{48553AA9-E05F-4989-8339-3099FCB73881}" sibTransId="{3CD655A6-D13F-4D06-82DD-1D386F926C4E}"/>
    <dgm:cxn modelId="{50AD0E71-6724-43DE-81DD-C35BD3623C9D}" srcId="{8BE73E1D-331F-48D9-A6F5-88819F745CD0}" destId="{5BB73845-6849-486E-8B1A-B46B9C7099B9}" srcOrd="2" destOrd="0" parTransId="{89AECDFC-5A1B-42E1-8CCC-BD413D989D00}" sibTransId="{595A5A6F-7EA1-4A38-B8ED-DFE7ED0BF44B}"/>
    <dgm:cxn modelId="{A8F36F43-3DCF-4153-A717-F69D227D7770}" srcId="{C7362792-143F-43F0-9C68-2E92AE3F017E}" destId="{7F1F4128-D509-4B17-B87A-8490E78421DE}" srcOrd="0" destOrd="0" parTransId="{E68D095B-1EBB-4C19-929D-A98936053631}" sibTransId="{C8C68540-2A80-48EC-8F9C-536F35347BCD}"/>
    <dgm:cxn modelId="{6B3075D8-B1B2-4367-91FD-DACADA777A37}" srcId="{7F1F4128-D509-4B17-B87A-8490E78421DE}" destId="{E5E991CC-A784-436A-AD78-008DD22CA4F5}" srcOrd="3" destOrd="0" parTransId="{C7D88E42-1CB1-42CB-8D1B-5F3EC01EAAA8}" sibTransId="{2A864F79-6D9B-4467-B187-900E21C5226B}"/>
    <dgm:cxn modelId="{5485908C-8485-43FD-B826-733A4D6C41E3}" srcId="{8BE73E1D-331F-48D9-A6F5-88819F745CD0}" destId="{5DCDC809-6C2B-4682-B2EA-8C62D011A3C4}" srcOrd="1" destOrd="0" parTransId="{BC91DD63-923D-445D-BF08-B841A5C6BD03}" sibTransId="{6E0B6D20-9421-4209-B457-39A154587A56}"/>
    <dgm:cxn modelId="{BBDC8FD6-9CDC-4C10-BC75-C0E3ECE6C2BB}" type="presOf" srcId="{7F1F4128-D509-4B17-B87A-8490E78421DE}" destId="{4CEAC9F8-09BB-48C3-8F96-378FB5A8D8CD}" srcOrd="1" destOrd="0" presId="urn:microsoft.com/office/officeart/2005/8/layout/list1"/>
    <dgm:cxn modelId="{9612414E-8A06-4CB1-B811-36CFF64F57D7}" type="presOf" srcId="{E5E991CC-A784-436A-AD78-008DD22CA4F5}" destId="{0CC974BA-7354-4C74-AFAF-D174D0A80F6D}" srcOrd="0" destOrd="3" presId="urn:microsoft.com/office/officeart/2005/8/layout/list1"/>
    <dgm:cxn modelId="{2D6F6D47-EF03-448B-A7A6-EA9B0DAA0AAF}" type="presOf" srcId="{7F1F4128-D509-4B17-B87A-8490E78421DE}" destId="{BC4133F9-DA10-4CF2-B73F-4302D11032BD}" srcOrd="0" destOrd="0" presId="urn:microsoft.com/office/officeart/2005/8/layout/list1"/>
    <dgm:cxn modelId="{E6F23D80-A515-4DA2-80DE-985B7BACF683}" type="presOf" srcId="{8BE73E1D-331F-48D9-A6F5-88819F745CD0}" destId="{DF80A6BF-D203-49DD-8AB6-E236547BD522}" srcOrd="0" destOrd="0" presId="urn:microsoft.com/office/officeart/2005/8/layout/list1"/>
    <dgm:cxn modelId="{64E5EC98-E5DB-4099-9D58-A9C7BB4032A2}" type="presOf" srcId="{5DCDC809-6C2B-4682-B2EA-8C62D011A3C4}" destId="{F0918C22-FA3F-4530-A399-260216C7A51B}" srcOrd="0" destOrd="1" presId="urn:microsoft.com/office/officeart/2005/8/layout/list1"/>
    <dgm:cxn modelId="{F88F995A-E0F1-4958-89C4-AA46C42438B6}" type="presOf" srcId="{E3784847-3D89-4176-B883-8AC9B6C8AC63}" destId="{F0918C22-FA3F-4530-A399-260216C7A51B}" srcOrd="0" destOrd="0" presId="urn:microsoft.com/office/officeart/2005/8/layout/list1"/>
    <dgm:cxn modelId="{6CAB85B1-566E-4E8E-B966-E2C38F3D873E}" srcId="{7F1F4128-D509-4B17-B87A-8490E78421DE}" destId="{2DE0286E-F77F-4C21-A04D-D39AB9FFD5EC}" srcOrd="1" destOrd="0" parTransId="{E19AAA2F-3050-4902-8863-8B6BB455AFD2}" sibTransId="{370A345E-AE78-450C-A6F4-C8204E8A2D84}"/>
    <dgm:cxn modelId="{CB845DE8-5568-43F5-963D-A1BD6E49FF97}" type="presOf" srcId="{BFFC93A7-D5D3-434B-8370-22180AAA96CD}" destId="{1D42AA03-4687-46C8-9A2B-D37EB665EE23}" srcOrd="0" destOrd="0" presId="urn:microsoft.com/office/officeart/2005/8/layout/list1"/>
    <dgm:cxn modelId="{2384C560-5DED-4BA4-9629-E9D83B60FD98}" type="presOf" srcId="{3DFED6F9-90FA-405E-8EF1-C77B7A757E75}" destId="{BE58E808-72F7-4F0E-9D97-6F89030F01B9}" srcOrd="0" destOrd="0" presId="urn:microsoft.com/office/officeart/2005/8/layout/list1"/>
    <dgm:cxn modelId="{E39D3046-7789-4D86-912A-43B241B236EC}" type="presOf" srcId="{52ECD865-7DBE-4623-89FE-94021A025A7B}" destId="{F0918C22-FA3F-4530-A399-260216C7A51B}" srcOrd="0" destOrd="3" presId="urn:microsoft.com/office/officeart/2005/8/layout/list1"/>
    <dgm:cxn modelId="{515F7B67-DF97-4DDF-A6A8-B0A4F26F7945}" srcId="{7F1F4128-D509-4B17-B87A-8490E78421DE}" destId="{3AD4A34B-D387-47D7-A367-FC124A254B3B}" srcOrd="0" destOrd="0" parTransId="{27B34432-74D8-4F25-96E8-E2C08AFFE2CD}" sibTransId="{83AE71F1-0A62-423D-8A81-06E9BB43C3CC}"/>
    <dgm:cxn modelId="{9C06DCA6-BEA0-4E22-AC0F-05CC0E5CDACF}" srcId="{3DFED6F9-90FA-405E-8EF1-C77B7A757E75}" destId="{F8351C8E-AC59-4ADB-BD65-22D3FBD5226B}" srcOrd="1" destOrd="0" parTransId="{D9D0DB0E-8A34-43B3-A375-C55537CB661A}" sibTransId="{AEF9C946-FB48-4824-B1B4-C0F98CBCA96D}"/>
    <dgm:cxn modelId="{32BE01FF-5353-40D8-88D6-0BDDDB540CED}" type="presOf" srcId="{C7362792-143F-43F0-9C68-2E92AE3F017E}" destId="{E8A4FC41-8828-4277-B21B-2DDD2ED29848}" srcOrd="0" destOrd="0" presId="urn:microsoft.com/office/officeart/2005/8/layout/list1"/>
    <dgm:cxn modelId="{2D8EA7DD-D85D-46DE-8A4C-040F74D61017}" type="presOf" srcId="{8BE73E1D-331F-48D9-A6F5-88819F745CD0}" destId="{CBCA33C8-422B-4DBC-8AF2-AA8C21F7140B}" srcOrd="1" destOrd="0" presId="urn:microsoft.com/office/officeart/2005/8/layout/list1"/>
    <dgm:cxn modelId="{752ACC34-F6FF-46E1-8E45-4E051F667736}" type="presOf" srcId="{E68F8734-AC3F-4C10-B5E0-46265C2A551F}" destId="{1D42AA03-4687-46C8-9A2B-D37EB665EE23}" srcOrd="0" destOrd="2" presId="urn:microsoft.com/office/officeart/2005/8/layout/list1"/>
    <dgm:cxn modelId="{4E638D72-7A08-47F8-9988-2E1F02BD4E01}" srcId="{C7362792-143F-43F0-9C68-2E92AE3F017E}" destId="{3DFED6F9-90FA-405E-8EF1-C77B7A757E75}" srcOrd="2" destOrd="0" parTransId="{A0C491A9-871E-4324-A81E-3DC86130B98A}" sibTransId="{C578CDD9-9B18-48D0-8028-EADE1665E247}"/>
    <dgm:cxn modelId="{B9F48314-2FD5-44F1-A1F5-235C2939E59F}" srcId="{3DFED6F9-90FA-405E-8EF1-C77B7A757E75}" destId="{BFFC93A7-D5D3-434B-8370-22180AAA96CD}" srcOrd="0" destOrd="0" parTransId="{8449DC92-BE2C-4FDA-84FE-B1716CD1EAE3}" sibTransId="{CBEA0C77-6C97-4D4E-9FD9-3DD9161E879D}"/>
    <dgm:cxn modelId="{D71831CE-55B7-4FFA-A04E-B430085A9149}" type="presOf" srcId="{3AD4A34B-D387-47D7-A367-FC124A254B3B}" destId="{0CC974BA-7354-4C74-AFAF-D174D0A80F6D}" srcOrd="0" destOrd="0" presId="urn:microsoft.com/office/officeart/2005/8/layout/list1"/>
    <dgm:cxn modelId="{3C9AD448-A9D5-49FA-A102-5634EBC125A8}" type="presOf" srcId="{3DFED6F9-90FA-405E-8EF1-C77B7A757E75}" destId="{43E50C58-584B-47C9-B1C0-C16E923D2B3D}" srcOrd="1" destOrd="0" presId="urn:microsoft.com/office/officeart/2005/8/layout/list1"/>
    <dgm:cxn modelId="{12ACE6E4-DEC5-47BA-9252-52A1A59ECAE8}" srcId="{7F1F4128-D509-4B17-B87A-8490E78421DE}" destId="{2E8D2811-E626-420C-8602-C38840BE28A0}" srcOrd="2" destOrd="0" parTransId="{EAA18CCF-8A5E-439C-960D-1C9F07C3E49B}" sibTransId="{2519E074-712C-483F-A004-486B91E355B4}"/>
    <dgm:cxn modelId="{2EAE4C50-7A98-4895-8F6B-B12F595BCA62}" type="presParOf" srcId="{E8A4FC41-8828-4277-B21B-2DDD2ED29848}" destId="{87011782-FB1A-42A8-A58C-15DA2EFBD929}" srcOrd="0" destOrd="0" presId="urn:microsoft.com/office/officeart/2005/8/layout/list1"/>
    <dgm:cxn modelId="{C1522AB7-F383-446A-A8FE-AC7FD0A0BBF1}" type="presParOf" srcId="{87011782-FB1A-42A8-A58C-15DA2EFBD929}" destId="{BC4133F9-DA10-4CF2-B73F-4302D11032BD}" srcOrd="0" destOrd="0" presId="urn:microsoft.com/office/officeart/2005/8/layout/list1"/>
    <dgm:cxn modelId="{C8967F79-12DF-4EC8-A55B-931CAA0DB676}" type="presParOf" srcId="{87011782-FB1A-42A8-A58C-15DA2EFBD929}" destId="{4CEAC9F8-09BB-48C3-8F96-378FB5A8D8CD}" srcOrd="1" destOrd="0" presId="urn:microsoft.com/office/officeart/2005/8/layout/list1"/>
    <dgm:cxn modelId="{5C9A64C8-33E4-4C18-B90A-2F0DDD071F67}" type="presParOf" srcId="{E8A4FC41-8828-4277-B21B-2DDD2ED29848}" destId="{7FBD7F57-1EBA-4A56-B2DF-DDB32A76C6C3}" srcOrd="1" destOrd="0" presId="urn:microsoft.com/office/officeart/2005/8/layout/list1"/>
    <dgm:cxn modelId="{7D302021-7F45-439D-8714-94EFFF814EFC}" type="presParOf" srcId="{E8A4FC41-8828-4277-B21B-2DDD2ED29848}" destId="{0CC974BA-7354-4C74-AFAF-D174D0A80F6D}" srcOrd="2" destOrd="0" presId="urn:microsoft.com/office/officeart/2005/8/layout/list1"/>
    <dgm:cxn modelId="{96A9DF45-569C-4D7D-AB99-C91382C6EBD9}" type="presParOf" srcId="{E8A4FC41-8828-4277-B21B-2DDD2ED29848}" destId="{FEF56FEE-8C96-495A-8CD6-659EA60F759E}" srcOrd="3" destOrd="0" presId="urn:microsoft.com/office/officeart/2005/8/layout/list1"/>
    <dgm:cxn modelId="{51BE7D10-1D3E-4835-B5A2-E5A34B7A291F}" type="presParOf" srcId="{E8A4FC41-8828-4277-B21B-2DDD2ED29848}" destId="{FC8D106F-44B5-45A5-9D9F-1F3C7330CA3C}" srcOrd="4" destOrd="0" presId="urn:microsoft.com/office/officeart/2005/8/layout/list1"/>
    <dgm:cxn modelId="{F3A68B1E-C759-4F7D-A18D-789D2F24F184}" type="presParOf" srcId="{FC8D106F-44B5-45A5-9D9F-1F3C7330CA3C}" destId="{DF80A6BF-D203-49DD-8AB6-E236547BD522}" srcOrd="0" destOrd="0" presId="urn:microsoft.com/office/officeart/2005/8/layout/list1"/>
    <dgm:cxn modelId="{F53490FB-E5C2-4D80-ADEF-7A9C01CE57B9}" type="presParOf" srcId="{FC8D106F-44B5-45A5-9D9F-1F3C7330CA3C}" destId="{CBCA33C8-422B-4DBC-8AF2-AA8C21F7140B}" srcOrd="1" destOrd="0" presId="urn:microsoft.com/office/officeart/2005/8/layout/list1"/>
    <dgm:cxn modelId="{F3F43A47-2B02-4651-86D0-630610BCA114}" type="presParOf" srcId="{E8A4FC41-8828-4277-B21B-2DDD2ED29848}" destId="{6355F505-AB42-4862-90EB-D9452E2A47A1}" srcOrd="5" destOrd="0" presId="urn:microsoft.com/office/officeart/2005/8/layout/list1"/>
    <dgm:cxn modelId="{209CA4DE-A91C-4D4D-9416-5A48B0D80882}" type="presParOf" srcId="{E8A4FC41-8828-4277-B21B-2DDD2ED29848}" destId="{F0918C22-FA3F-4530-A399-260216C7A51B}" srcOrd="6" destOrd="0" presId="urn:microsoft.com/office/officeart/2005/8/layout/list1"/>
    <dgm:cxn modelId="{1605A7B0-A7EF-4A59-A586-502733C252FE}" type="presParOf" srcId="{E8A4FC41-8828-4277-B21B-2DDD2ED29848}" destId="{E5CF1052-E9D6-4904-B334-C55FC00D4BC8}" srcOrd="7" destOrd="0" presId="urn:microsoft.com/office/officeart/2005/8/layout/list1"/>
    <dgm:cxn modelId="{B15DEC0C-0EC2-48FC-85D0-86A3DA7D3B19}" type="presParOf" srcId="{E8A4FC41-8828-4277-B21B-2DDD2ED29848}" destId="{C25E81AD-E23F-45D4-A3DE-A796CD200E42}" srcOrd="8" destOrd="0" presId="urn:microsoft.com/office/officeart/2005/8/layout/list1"/>
    <dgm:cxn modelId="{BE398956-9023-4483-B5C4-8AC048C3DC1A}" type="presParOf" srcId="{C25E81AD-E23F-45D4-A3DE-A796CD200E42}" destId="{BE58E808-72F7-4F0E-9D97-6F89030F01B9}" srcOrd="0" destOrd="0" presId="urn:microsoft.com/office/officeart/2005/8/layout/list1"/>
    <dgm:cxn modelId="{5540C868-C074-4FAB-B184-9C568DC97583}" type="presParOf" srcId="{C25E81AD-E23F-45D4-A3DE-A796CD200E42}" destId="{43E50C58-584B-47C9-B1C0-C16E923D2B3D}" srcOrd="1" destOrd="0" presId="urn:microsoft.com/office/officeart/2005/8/layout/list1"/>
    <dgm:cxn modelId="{BCCF5466-A9A9-4AED-8DFC-1DEE7D013D31}" type="presParOf" srcId="{E8A4FC41-8828-4277-B21B-2DDD2ED29848}" destId="{32D81A55-5A64-45BC-8935-8FE70A204C46}" srcOrd="9" destOrd="0" presId="urn:microsoft.com/office/officeart/2005/8/layout/list1"/>
    <dgm:cxn modelId="{8869DDFF-4A81-423E-9C46-4D542CC4BB54}" type="presParOf" srcId="{E8A4FC41-8828-4277-B21B-2DDD2ED29848}" destId="{1D42AA03-4687-46C8-9A2B-D37EB665EE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362792-143F-43F0-9C68-2E92AE3F01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D171752-55A3-4315-B8B7-68031E0A3CF8}">
      <dgm:prSet phldrT="[Текст]" custT="1"/>
      <dgm:spPr/>
      <dgm:t>
        <a:bodyPr/>
        <a:lstStyle/>
        <a:p>
          <a:r>
            <a:rPr lang="ru-RU" sz="1500" b="1" dirty="0" smtClean="0"/>
            <a:t>Ключевые процессы</a:t>
          </a:r>
          <a:endParaRPr lang="ru-RU" sz="1500" dirty="0"/>
        </a:p>
      </dgm:t>
    </dgm:pt>
    <dgm:pt modelId="{EC5308A7-991E-4D1C-AB34-870DD54C1C4F}" type="parTrans" cxnId="{7ABDC156-9966-4CB6-BE16-B7B7FC31AD63}">
      <dgm:prSet/>
      <dgm:spPr/>
      <dgm:t>
        <a:bodyPr/>
        <a:lstStyle/>
        <a:p>
          <a:endParaRPr lang="ru-RU"/>
        </a:p>
      </dgm:t>
    </dgm:pt>
    <dgm:pt modelId="{1FAD5B1E-103D-4E5F-AF49-4F490F3ACEFD}" type="sibTrans" cxnId="{7ABDC156-9966-4CB6-BE16-B7B7FC31AD63}">
      <dgm:prSet/>
      <dgm:spPr/>
      <dgm:t>
        <a:bodyPr/>
        <a:lstStyle/>
        <a:p>
          <a:endParaRPr lang="ru-RU"/>
        </a:p>
      </dgm:t>
    </dgm:pt>
    <dgm:pt modelId="{BA2DAB1D-CBAF-41E3-9010-44883FE3A5D4}">
      <dgm:prSet phldrT="[Текст]" custT="1"/>
      <dgm:spPr/>
      <dgm:t>
        <a:bodyPr/>
        <a:lstStyle/>
        <a:p>
          <a:r>
            <a:rPr lang="ru-RU" sz="1500" b="1" dirty="0" smtClean="0"/>
            <a:t>Ключевые ценности</a:t>
          </a:r>
          <a:endParaRPr lang="ru-RU" sz="1500" dirty="0"/>
        </a:p>
      </dgm:t>
    </dgm:pt>
    <dgm:pt modelId="{8E81AE3C-C0C6-4F6B-888F-A023558301A1}" type="parTrans" cxnId="{3D0319D9-DCF1-4C6A-B251-EB082E9D3FEB}">
      <dgm:prSet/>
      <dgm:spPr/>
      <dgm:t>
        <a:bodyPr/>
        <a:lstStyle/>
        <a:p>
          <a:endParaRPr lang="ru-RU"/>
        </a:p>
      </dgm:t>
    </dgm:pt>
    <dgm:pt modelId="{4213E538-EF66-4B00-BE27-318A892AA21F}" type="sibTrans" cxnId="{3D0319D9-DCF1-4C6A-B251-EB082E9D3FEB}">
      <dgm:prSet/>
      <dgm:spPr/>
      <dgm:t>
        <a:bodyPr/>
        <a:lstStyle/>
        <a:p>
          <a:endParaRPr lang="ru-RU"/>
        </a:p>
      </dgm:t>
    </dgm:pt>
    <dgm:pt modelId="{2A0EBE66-B004-49A8-BCFD-8D22041FC92B}">
      <dgm:prSet phldrT="[Текст]" custT="1"/>
      <dgm:spPr/>
      <dgm:t>
        <a:bodyPr/>
        <a:lstStyle/>
        <a:p>
          <a:r>
            <a:rPr lang="ru-RU" sz="1500" b="1" dirty="0" smtClean="0"/>
            <a:t>Доходы</a:t>
          </a:r>
          <a:endParaRPr lang="ru-RU" sz="1500" dirty="0"/>
        </a:p>
      </dgm:t>
    </dgm:pt>
    <dgm:pt modelId="{8EC8D65F-48D7-44C8-9BF2-DF7186C8C5E6}" type="parTrans" cxnId="{FD3B0A9F-B09E-476A-84C3-B261457EF5FA}">
      <dgm:prSet/>
      <dgm:spPr/>
      <dgm:t>
        <a:bodyPr/>
        <a:lstStyle/>
        <a:p>
          <a:endParaRPr lang="ru-RU"/>
        </a:p>
      </dgm:t>
    </dgm:pt>
    <dgm:pt modelId="{E13A5C98-8BCB-4EE0-AD28-6685835E7039}" type="sibTrans" cxnId="{FD3B0A9F-B09E-476A-84C3-B261457EF5FA}">
      <dgm:prSet/>
      <dgm:spPr/>
      <dgm:t>
        <a:bodyPr/>
        <a:lstStyle/>
        <a:p>
          <a:endParaRPr lang="ru-RU"/>
        </a:p>
      </dgm:t>
    </dgm:pt>
    <dgm:pt modelId="{24C50FAA-1C0D-47EB-A4C2-BB7752589C7C}">
      <dgm:prSet phldrT="[Текст]" custT="1"/>
      <dgm:spPr/>
      <dgm:t>
        <a:bodyPr/>
        <a:lstStyle/>
        <a:p>
          <a:r>
            <a:rPr lang="ru-RU" sz="1500" dirty="0" smtClean="0"/>
            <a:t>стандартизация производственного процесса</a:t>
          </a:r>
          <a:endParaRPr lang="ru-RU" sz="1500" dirty="0"/>
        </a:p>
      </dgm:t>
    </dgm:pt>
    <dgm:pt modelId="{2DD7CEAF-55FF-42CA-9995-1C1626A0AD36}" type="parTrans" cxnId="{76E810D3-B560-4DE2-A772-CBAAB0EAADBF}">
      <dgm:prSet/>
      <dgm:spPr/>
      <dgm:t>
        <a:bodyPr/>
        <a:lstStyle/>
        <a:p>
          <a:endParaRPr lang="ru-RU"/>
        </a:p>
      </dgm:t>
    </dgm:pt>
    <dgm:pt modelId="{272682FE-45A7-4CED-A1A7-3571A4605160}" type="sibTrans" cxnId="{76E810D3-B560-4DE2-A772-CBAAB0EAADBF}">
      <dgm:prSet/>
      <dgm:spPr/>
      <dgm:t>
        <a:bodyPr/>
        <a:lstStyle/>
        <a:p>
          <a:endParaRPr lang="ru-RU"/>
        </a:p>
      </dgm:t>
    </dgm:pt>
    <dgm:pt modelId="{3C167824-33B3-4125-9BF1-FADF546FB94C}">
      <dgm:prSet custT="1"/>
      <dgm:spPr/>
      <dgm:t>
        <a:bodyPr/>
        <a:lstStyle/>
        <a:p>
          <a:r>
            <a:rPr lang="ru-RU" sz="1500" dirty="0" smtClean="0"/>
            <a:t>производственное обучение</a:t>
          </a:r>
        </a:p>
      </dgm:t>
    </dgm:pt>
    <dgm:pt modelId="{06C7C98F-A410-4491-9F54-2BA8404C6666}" type="parTrans" cxnId="{46823856-DDC3-4DED-9BE0-14E0CCE27818}">
      <dgm:prSet/>
      <dgm:spPr/>
      <dgm:t>
        <a:bodyPr/>
        <a:lstStyle/>
        <a:p>
          <a:endParaRPr lang="ru-RU"/>
        </a:p>
      </dgm:t>
    </dgm:pt>
    <dgm:pt modelId="{03BAA30B-1AF3-4E1A-9B4C-57204B9DAC22}" type="sibTrans" cxnId="{46823856-DDC3-4DED-9BE0-14E0CCE27818}">
      <dgm:prSet/>
      <dgm:spPr/>
      <dgm:t>
        <a:bodyPr/>
        <a:lstStyle/>
        <a:p>
          <a:endParaRPr lang="ru-RU"/>
        </a:p>
      </dgm:t>
    </dgm:pt>
    <dgm:pt modelId="{DF6F2300-2D1E-429F-8D2E-943D3626AAFD}">
      <dgm:prSet custT="1"/>
      <dgm:spPr/>
      <dgm:t>
        <a:bodyPr/>
        <a:lstStyle/>
        <a:p>
          <a:r>
            <a:rPr lang="ru-RU" sz="1500" dirty="0" smtClean="0"/>
            <a:t>выявление и устранение скрытых потерь</a:t>
          </a:r>
        </a:p>
      </dgm:t>
    </dgm:pt>
    <dgm:pt modelId="{73975DDD-AA57-4447-9D48-71EF9A47D49A}" type="parTrans" cxnId="{7D17556A-2DE4-45EC-9AE9-DA919493A51C}">
      <dgm:prSet/>
      <dgm:spPr/>
      <dgm:t>
        <a:bodyPr/>
        <a:lstStyle/>
        <a:p>
          <a:endParaRPr lang="ru-RU"/>
        </a:p>
      </dgm:t>
    </dgm:pt>
    <dgm:pt modelId="{F8405CEE-A703-4504-A6BA-D62A2C8E2586}" type="sibTrans" cxnId="{7D17556A-2DE4-45EC-9AE9-DA919493A51C}">
      <dgm:prSet/>
      <dgm:spPr/>
      <dgm:t>
        <a:bodyPr/>
        <a:lstStyle/>
        <a:p>
          <a:endParaRPr lang="ru-RU"/>
        </a:p>
      </dgm:t>
    </dgm:pt>
    <dgm:pt modelId="{E35ED0E7-E9C5-4BDE-B640-3A2BF5BEBFAC}">
      <dgm:prSet custT="1"/>
      <dgm:spPr/>
      <dgm:t>
        <a:bodyPr/>
        <a:lstStyle/>
        <a:p>
          <a:r>
            <a:rPr lang="ru-RU" sz="1500" dirty="0" smtClean="0"/>
            <a:t>повышение качества продукта</a:t>
          </a:r>
        </a:p>
      </dgm:t>
    </dgm:pt>
    <dgm:pt modelId="{F73C28F2-C67C-4479-A82B-1CA2F179FE50}" type="parTrans" cxnId="{A2FD14ED-4196-47D4-A8A2-E51A90FFF324}">
      <dgm:prSet/>
      <dgm:spPr/>
      <dgm:t>
        <a:bodyPr/>
        <a:lstStyle/>
        <a:p>
          <a:endParaRPr lang="ru-RU"/>
        </a:p>
      </dgm:t>
    </dgm:pt>
    <dgm:pt modelId="{65099E01-1986-43CF-A27A-4B5E7D4B23B7}" type="sibTrans" cxnId="{A2FD14ED-4196-47D4-A8A2-E51A90FFF324}">
      <dgm:prSet/>
      <dgm:spPr/>
      <dgm:t>
        <a:bodyPr/>
        <a:lstStyle/>
        <a:p>
          <a:endParaRPr lang="ru-RU"/>
        </a:p>
      </dgm:t>
    </dgm:pt>
    <dgm:pt modelId="{C41771D2-CCB5-40D6-8AB8-A892696742AE}">
      <dgm:prSet custT="1"/>
      <dgm:spPr/>
      <dgm:t>
        <a:bodyPr/>
        <a:lstStyle/>
        <a:p>
          <a:r>
            <a:rPr lang="ru-RU" sz="1500" dirty="0" smtClean="0"/>
            <a:t>улучшение производственных процессов</a:t>
          </a:r>
        </a:p>
      </dgm:t>
    </dgm:pt>
    <dgm:pt modelId="{B750EBBD-C57B-46CE-A2D6-FCE2B9490DC7}" type="parTrans" cxnId="{472189D2-FBB5-49A0-B5A6-273B19709A97}">
      <dgm:prSet/>
      <dgm:spPr/>
      <dgm:t>
        <a:bodyPr/>
        <a:lstStyle/>
        <a:p>
          <a:endParaRPr lang="ru-RU"/>
        </a:p>
      </dgm:t>
    </dgm:pt>
    <dgm:pt modelId="{BF07E79F-A9C4-45E5-9896-1E0ABD3227E3}" type="sibTrans" cxnId="{472189D2-FBB5-49A0-B5A6-273B19709A97}">
      <dgm:prSet/>
      <dgm:spPr/>
      <dgm:t>
        <a:bodyPr/>
        <a:lstStyle/>
        <a:p>
          <a:endParaRPr lang="ru-RU"/>
        </a:p>
      </dgm:t>
    </dgm:pt>
    <dgm:pt modelId="{2D86DC04-4923-4360-A244-2C209D462759}">
      <dgm:prSet phldrT="[Текст]" custT="1"/>
      <dgm:spPr/>
      <dgm:t>
        <a:bodyPr/>
        <a:lstStyle/>
        <a:p>
          <a:r>
            <a:rPr lang="ru-RU" sz="1500" dirty="0" smtClean="0"/>
            <a:t>снижение себестоимости продукта</a:t>
          </a:r>
          <a:endParaRPr lang="ru-RU" sz="1500" dirty="0"/>
        </a:p>
      </dgm:t>
    </dgm:pt>
    <dgm:pt modelId="{2717B9EC-25F9-4F06-B4FC-4564DEA78249}" type="parTrans" cxnId="{B3F3112D-13E5-40CB-8892-FF168EB22C0F}">
      <dgm:prSet/>
      <dgm:spPr/>
      <dgm:t>
        <a:bodyPr/>
        <a:lstStyle/>
        <a:p>
          <a:endParaRPr lang="ru-RU"/>
        </a:p>
      </dgm:t>
    </dgm:pt>
    <dgm:pt modelId="{72B7FF87-139E-4FEB-AF17-AF7A7504C332}" type="sibTrans" cxnId="{B3F3112D-13E5-40CB-8892-FF168EB22C0F}">
      <dgm:prSet/>
      <dgm:spPr/>
      <dgm:t>
        <a:bodyPr/>
        <a:lstStyle/>
        <a:p>
          <a:endParaRPr lang="ru-RU"/>
        </a:p>
      </dgm:t>
    </dgm:pt>
    <dgm:pt modelId="{A854C1DF-A091-4FDF-8522-84E2B9CC0C47}">
      <dgm:prSet custT="1"/>
      <dgm:spPr/>
      <dgm:t>
        <a:bodyPr/>
        <a:lstStyle/>
        <a:p>
          <a:r>
            <a:rPr lang="ru-RU" sz="1500" dirty="0" smtClean="0"/>
            <a:t>снижение издержек в производственном процессе</a:t>
          </a:r>
        </a:p>
      </dgm:t>
    </dgm:pt>
    <dgm:pt modelId="{F6C52F61-041B-4621-86B1-61C8D10C13A3}" type="parTrans" cxnId="{AA4337EA-A630-467C-A8DA-FD3DAF18C663}">
      <dgm:prSet/>
      <dgm:spPr/>
      <dgm:t>
        <a:bodyPr/>
        <a:lstStyle/>
        <a:p>
          <a:endParaRPr lang="ru-RU"/>
        </a:p>
      </dgm:t>
    </dgm:pt>
    <dgm:pt modelId="{12C71785-88FF-4123-9631-980507DEE5B4}" type="sibTrans" cxnId="{AA4337EA-A630-467C-A8DA-FD3DAF18C663}">
      <dgm:prSet/>
      <dgm:spPr/>
      <dgm:t>
        <a:bodyPr/>
        <a:lstStyle/>
        <a:p>
          <a:endParaRPr lang="ru-RU"/>
        </a:p>
      </dgm:t>
    </dgm:pt>
    <dgm:pt modelId="{77944997-0CB2-4DA4-97CF-7929356B575F}">
      <dgm:prSet phldrT="[Текст]" custT="1"/>
      <dgm:spPr/>
      <dgm:t>
        <a:bodyPr/>
        <a:lstStyle/>
        <a:p>
          <a:r>
            <a:rPr lang="ru-RU" sz="1400" dirty="0" smtClean="0"/>
            <a:t>внешние инвестиции</a:t>
          </a:r>
          <a:endParaRPr lang="ru-RU" sz="1400" dirty="0"/>
        </a:p>
      </dgm:t>
    </dgm:pt>
    <dgm:pt modelId="{03928EE6-3102-490F-B0F8-751A5B27EBE9}" type="parTrans" cxnId="{541625E8-5616-436A-A84B-158AD52BA8B1}">
      <dgm:prSet/>
      <dgm:spPr/>
      <dgm:t>
        <a:bodyPr/>
        <a:lstStyle/>
        <a:p>
          <a:endParaRPr lang="ru-RU"/>
        </a:p>
      </dgm:t>
    </dgm:pt>
    <dgm:pt modelId="{11F2F1F8-D210-410B-B0FD-A6CF00E522CB}" type="sibTrans" cxnId="{541625E8-5616-436A-A84B-158AD52BA8B1}">
      <dgm:prSet/>
      <dgm:spPr/>
      <dgm:t>
        <a:bodyPr/>
        <a:lstStyle/>
        <a:p>
          <a:endParaRPr lang="ru-RU"/>
        </a:p>
      </dgm:t>
    </dgm:pt>
    <dgm:pt modelId="{53FC610D-60D0-4CEA-82B8-9E12DED30FB9}">
      <dgm:prSet custT="1"/>
      <dgm:spPr/>
      <dgm:t>
        <a:bodyPr/>
        <a:lstStyle/>
        <a:p>
          <a:r>
            <a:rPr lang="ru-RU" sz="1400" dirty="0" smtClean="0"/>
            <a:t>снижение себестоимости продукта и издержек</a:t>
          </a:r>
          <a:endParaRPr lang="en-US" sz="1400" dirty="0"/>
        </a:p>
      </dgm:t>
    </dgm:pt>
    <dgm:pt modelId="{2FC9BD7A-AB05-4887-9150-6488F394AD8C}" type="parTrans" cxnId="{B892B26A-B23D-42B0-8007-A40F219F93E6}">
      <dgm:prSet/>
      <dgm:spPr/>
      <dgm:t>
        <a:bodyPr/>
        <a:lstStyle/>
        <a:p>
          <a:endParaRPr lang="ru-RU"/>
        </a:p>
      </dgm:t>
    </dgm:pt>
    <dgm:pt modelId="{C35C4213-0486-4674-A4A0-DCFEB93A9C2E}" type="sibTrans" cxnId="{B892B26A-B23D-42B0-8007-A40F219F93E6}">
      <dgm:prSet/>
      <dgm:spPr/>
      <dgm:t>
        <a:bodyPr/>
        <a:lstStyle/>
        <a:p>
          <a:endParaRPr lang="ru-RU"/>
        </a:p>
      </dgm:t>
    </dgm:pt>
    <dgm:pt modelId="{E8A4FC41-8828-4277-B21B-2DDD2ED29848}" type="pres">
      <dgm:prSet presAssocID="{C7362792-143F-43F0-9C68-2E92AE3F01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A052037-3D81-4AEA-92B8-609D06D102F0}" type="pres">
      <dgm:prSet presAssocID="{4D171752-55A3-4315-B8B7-68031E0A3CF8}" presName="parentLin" presStyleCnt="0"/>
      <dgm:spPr/>
    </dgm:pt>
    <dgm:pt modelId="{6A05E304-CF7B-4478-9615-AD12D143FEBB}" type="pres">
      <dgm:prSet presAssocID="{4D171752-55A3-4315-B8B7-68031E0A3CF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F713C6F-D497-48CC-8AE3-0471AED6A34A}" type="pres">
      <dgm:prSet presAssocID="{4D171752-55A3-4315-B8B7-68031E0A3CF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70857B-BED0-4B55-975D-AEEEF4441D6F}" type="pres">
      <dgm:prSet presAssocID="{4D171752-55A3-4315-B8B7-68031E0A3CF8}" presName="negativeSpace" presStyleCnt="0"/>
      <dgm:spPr/>
    </dgm:pt>
    <dgm:pt modelId="{695DC263-DC77-4369-821D-F02EDBD204AB}" type="pres">
      <dgm:prSet presAssocID="{4D171752-55A3-4315-B8B7-68031E0A3CF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3FACC6-1A84-498B-98F3-00E21F2175DD}" type="pres">
      <dgm:prSet presAssocID="{1FAD5B1E-103D-4E5F-AF49-4F490F3ACEFD}" presName="spaceBetweenRectangles" presStyleCnt="0"/>
      <dgm:spPr/>
    </dgm:pt>
    <dgm:pt modelId="{247B6A5E-69E5-4E52-B7E0-955C2311EA3D}" type="pres">
      <dgm:prSet presAssocID="{BA2DAB1D-CBAF-41E3-9010-44883FE3A5D4}" presName="parentLin" presStyleCnt="0"/>
      <dgm:spPr/>
    </dgm:pt>
    <dgm:pt modelId="{B60DC83B-82DF-4024-B3BC-CD3616E227EA}" type="pres">
      <dgm:prSet presAssocID="{BA2DAB1D-CBAF-41E3-9010-44883FE3A5D4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7FB50E7-9ED4-49DD-88B1-672B4F715CF7}" type="pres">
      <dgm:prSet presAssocID="{BA2DAB1D-CBAF-41E3-9010-44883FE3A5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25FF8-DB43-455C-A8F6-5963A1152E76}" type="pres">
      <dgm:prSet presAssocID="{BA2DAB1D-CBAF-41E3-9010-44883FE3A5D4}" presName="negativeSpace" presStyleCnt="0"/>
      <dgm:spPr/>
    </dgm:pt>
    <dgm:pt modelId="{897F0770-D7FF-4C4D-BAA7-7C90203121A4}" type="pres">
      <dgm:prSet presAssocID="{BA2DAB1D-CBAF-41E3-9010-44883FE3A5D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49E42A-569B-46D3-8475-FDF24F94A3F9}" type="pres">
      <dgm:prSet presAssocID="{4213E538-EF66-4B00-BE27-318A892AA21F}" presName="spaceBetweenRectangles" presStyleCnt="0"/>
      <dgm:spPr/>
    </dgm:pt>
    <dgm:pt modelId="{371FFB29-0ECF-497B-B800-1B41B55CECA8}" type="pres">
      <dgm:prSet presAssocID="{2A0EBE66-B004-49A8-BCFD-8D22041FC92B}" presName="parentLin" presStyleCnt="0"/>
      <dgm:spPr/>
    </dgm:pt>
    <dgm:pt modelId="{3A348E6F-76F7-4EA9-84EA-998208AF6985}" type="pres">
      <dgm:prSet presAssocID="{2A0EBE66-B004-49A8-BCFD-8D22041FC92B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DD9D13C3-FA25-4A79-914A-1A5CDDF0DC0E}" type="pres">
      <dgm:prSet presAssocID="{2A0EBE66-B004-49A8-BCFD-8D22041FC9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68D795-872D-454E-B182-AC79CBD46B73}" type="pres">
      <dgm:prSet presAssocID="{2A0EBE66-B004-49A8-BCFD-8D22041FC92B}" presName="negativeSpace" presStyleCnt="0"/>
      <dgm:spPr/>
    </dgm:pt>
    <dgm:pt modelId="{6F28E0F9-A9E7-4178-800F-B60098493714}" type="pres">
      <dgm:prSet presAssocID="{2A0EBE66-B004-49A8-BCFD-8D22041FC92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5AC1AC-05BA-4967-8DB2-AE8AFA64AD19}" type="presOf" srcId="{BA2DAB1D-CBAF-41E3-9010-44883FE3A5D4}" destId="{27FB50E7-9ED4-49DD-88B1-672B4F715CF7}" srcOrd="1" destOrd="0" presId="urn:microsoft.com/office/officeart/2005/8/layout/list1"/>
    <dgm:cxn modelId="{7D17556A-2DE4-45EC-9AE9-DA919493A51C}" srcId="{4D171752-55A3-4315-B8B7-68031E0A3CF8}" destId="{DF6F2300-2D1E-429F-8D2E-943D3626AAFD}" srcOrd="2" destOrd="0" parTransId="{73975DDD-AA57-4447-9D48-71EF9A47D49A}" sibTransId="{F8405CEE-A703-4504-A6BA-D62A2C8E2586}"/>
    <dgm:cxn modelId="{32BE01FF-5353-40D8-88D6-0BDDDB540CED}" type="presOf" srcId="{C7362792-143F-43F0-9C68-2E92AE3F017E}" destId="{E8A4FC41-8828-4277-B21B-2DDD2ED29848}" srcOrd="0" destOrd="0" presId="urn:microsoft.com/office/officeart/2005/8/layout/list1"/>
    <dgm:cxn modelId="{D9405955-33AD-41FA-91F4-C29AE242E85E}" type="presOf" srcId="{2D86DC04-4923-4360-A244-2C209D462759}" destId="{897F0770-D7FF-4C4D-BAA7-7C90203121A4}" srcOrd="0" destOrd="0" presId="urn:microsoft.com/office/officeart/2005/8/layout/list1"/>
    <dgm:cxn modelId="{3D0319D9-DCF1-4C6A-B251-EB082E9D3FEB}" srcId="{C7362792-143F-43F0-9C68-2E92AE3F017E}" destId="{BA2DAB1D-CBAF-41E3-9010-44883FE3A5D4}" srcOrd="1" destOrd="0" parTransId="{8E81AE3C-C0C6-4F6B-888F-A023558301A1}" sibTransId="{4213E538-EF66-4B00-BE27-318A892AA21F}"/>
    <dgm:cxn modelId="{D69BDCB8-1D42-4EBD-81A9-217D29AE43BF}" type="presOf" srcId="{4D171752-55A3-4315-B8B7-68031E0A3CF8}" destId="{6A05E304-CF7B-4478-9615-AD12D143FEBB}" srcOrd="0" destOrd="0" presId="urn:microsoft.com/office/officeart/2005/8/layout/list1"/>
    <dgm:cxn modelId="{4F2DC7E7-AF25-4E7D-9F98-5973837FE810}" type="presOf" srcId="{C41771D2-CCB5-40D6-8AB8-A892696742AE}" destId="{695DC263-DC77-4369-821D-F02EDBD204AB}" srcOrd="0" destOrd="4" presId="urn:microsoft.com/office/officeart/2005/8/layout/list1"/>
    <dgm:cxn modelId="{541625E8-5616-436A-A84B-158AD52BA8B1}" srcId="{2A0EBE66-B004-49A8-BCFD-8D22041FC92B}" destId="{77944997-0CB2-4DA4-97CF-7929356B575F}" srcOrd="0" destOrd="0" parTransId="{03928EE6-3102-490F-B0F8-751A5B27EBE9}" sibTransId="{11F2F1F8-D210-410B-B0FD-A6CF00E522CB}"/>
    <dgm:cxn modelId="{A36DDD77-40E7-4E1C-9051-CA18F6BF7D6B}" type="presOf" srcId="{DF6F2300-2D1E-429F-8D2E-943D3626AAFD}" destId="{695DC263-DC77-4369-821D-F02EDBD204AB}" srcOrd="0" destOrd="2" presId="urn:microsoft.com/office/officeart/2005/8/layout/list1"/>
    <dgm:cxn modelId="{AA4337EA-A630-467C-A8DA-FD3DAF18C663}" srcId="{BA2DAB1D-CBAF-41E3-9010-44883FE3A5D4}" destId="{A854C1DF-A091-4FDF-8522-84E2B9CC0C47}" srcOrd="1" destOrd="0" parTransId="{F6C52F61-041B-4621-86B1-61C8D10C13A3}" sibTransId="{12C71785-88FF-4123-9631-980507DEE5B4}"/>
    <dgm:cxn modelId="{472189D2-FBB5-49A0-B5A6-273B19709A97}" srcId="{4D171752-55A3-4315-B8B7-68031E0A3CF8}" destId="{C41771D2-CCB5-40D6-8AB8-A892696742AE}" srcOrd="4" destOrd="0" parTransId="{B750EBBD-C57B-46CE-A2D6-FCE2B9490DC7}" sibTransId="{BF07E79F-A9C4-45E5-9896-1E0ABD3227E3}"/>
    <dgm:cxn modelId="{AD0AA767-8057-48CE-97E0-27110097373B}" type="presOf" srcId="{2A0EBE66-B004-49A8-BCFD-8D22041FC92B}" destId="{3A348E6F-76F7-4EA9-84EA-998208AF6985}" srcOrd="0" destOrd="0" presId="urn:microsoft.com/office/officeart/2005/8/layout/list1"/>
    <dgm:cxn modelId="{CA732550-0263-4CCB-BB48-18DFC8882B57}" type="presOf" srcId="{4D171752-55A3-4315-B8B7-68031E0A3CF8}" destId="{0F713C6F-D497-48CC-8AE3-0471AED6A34A}" srcOrd="1" destOrd="0" presId="urn:microsoft.com/office/officeart/2005/8/layout/list1"/>
    <dgm:cxn modelId="{277ABBDF-C44A-41D2-8599-D9966C811B8F}" type="presOf" srcId="{BA2DAB1D-CBAF-41E3-9010-44883FE3A5D4}" destId="{B60DC83B-82DF-4024-B3BC-CD3616E227EA}" srcOrd="0" destOrd="0" presId="urn:microsoft.com/office/officeart/2005/8/layout/list1"/>
    <dgm:cxn modelId="{B3F3112D-13E5-40CB-8892-FF168EB22C0F}" srcId="{BA2DAB1D-CBAF-41E3-9010-44883FE3A5D4}" destId="{2D86DC04-4923-4360-A244-2C209D462759}" srcOrd="0" destOrd="0" parTransId="{2717B9EC-25F9-4F06-B4FC-4564DEA78249}" sibTransId="{72B7FF87-139E-4FEB-AF17-AF7A7504C332}"/>
    <dgm:cxn modelId="{A02980F8-5F58-44E4-8C1A-09CD9E8DC906}" type="presOf" srcId="{A854C1DF-A091-4FDF-8522-84E2B9CC0C47}" destId="{897F0770-D7FF-4C4D-BAA7-7C90203121A4}" srcOrd="0" destOrd="1" presId="urn:microsoft.com/office/officeart/2005/8/layout/list1"/>
    <dgm:cxn modelId="{FD3B0A9F-B09E-476A-84C3-B261457EF5FA}" srcId="{C7362792-143F-43F0-9C68-2E92AE3F017E}" destId="{2A0EBE66-B004-49A8-BCFD-8D22041FC92B}" srcOrd="2" destOrd="0" parTransId="{8EC8D65F-48D7-44C8-9BF2-DF7186C8C5E6}" sibTransId="{E13A5C98-8BCB-4EE0-AD28-6685835E7039}"/>
    <dgm:cxn modelId="{A2FD14ED-4196-47D4-A8A2-E51A90FFF324}" srcId="{4D171752-55A3-4315-B8B7-68031E0A3CF8}" destId="{E35ED0E7-E9C5-4BDE-B640-3A2BF5BEBFAC}" srcOrd="3" destOrd="0" parTransId="{F73C28F2-C67C-4479-A82B-1CA2F179FE50}" sibTransId="{65099E01-1986-43CF-A27A-4B5E7D4B23B7}"/>
    <dgm:cxn modelId="{0392AB69-E084-41D3-B36C-71FE2AD6A788}" type="presOf" srcId="{E35ED0E7-E9C5-4BDE-B640-3A2BF5BEBFAC}" destId="{695DC263-DC77-4369-821D-F02EDBD204AB}" srcOrd="0" destOrd="3" presId="urn:microsoft.com/office/officeart/2005/8/layout/list1"/>
    <dgm:cxn modelId="{CABE53EE-9B8D-4738-AB97-C212505613D5}" type="presOf" srcId="{3C167824-33B3-4125-9BF1-FADF546FB94C}" destId="{695DC263-DC77-4369-821D-F02EDBD204AB}" srcOrd="0" destOrd="1" presId="urn:microsoft.com/office/officeart/2005/8/layout/list1"/>
    <dgm:cxn modelId="{87B53389-AF13-4808-8B7E-8A7745E1AC0C}" type="presOf" srcId="{2A0EBE66-B004-49A8-BCFD-8D22041FC92B}" destId="{DD9D13C3-FA25-4A79-914A-1A5CDDF0DC0E}" srcOrd="1" destOrd="0" presId="urn:microsoft.com/office/officeart/2005/8/layout/list1"/>
    <dgm:cxn modelId="{7ABDC156-9966-4CB6-BE16-B7B7FC31AD63}" srcId="{C7362792-143F-43F0-9C68-2E92AE3F017E}" destId="{4D171752-55A3-4315-B8B7-68031E0A3CF8}" srcOrd="0" destOrd="0" parTransId="{EC5308A7-991E-4D1C-AB34-870DD54C1C4F}" sibTransId="{1FAD5B1E-103D-4E5F-AF49-4F490F3ACEFD}"/>
    <dgm:cxn modelId="{B892B26A-B23D-42B0-8007-A40F219F93E6}" srcId="{2A0EBE66-B004-49A8-BCFD-8D22041FC92B}" destId="{53FC610D-60D0-4CEA-82B8-9E12DED30FB9}" srcOrd="1" destOrd="0" parTransId="{2FC9BD7A-AB05-4887-9150-6488F394AD8C}" sibTransId="{C35C4213-0486-4674-A4A0-DCFEB93A9C2E}"/>
    <dgm:cxn modelId="{46823856-DDC3-4DED-9BE0-14E0CCE27818}" srcId="{4D171752-55A3-4315-B8B7-68031E0A3CF8}" destId="{3C167824-33B3-4125-9BF1-FADF546FB94C}" srcOrd="1" destOrd="0" parTransId="{06C7C98F-A410-4491-9F54-2BA8404C6666}" sibTransId="{03BAA30B-1AF3-4E1A-9B4C-57204B9DAC22}"/>
    <dgm:cxn modelId="{C6B7725E-F383-4DBA-AD89-22F148A8D3E9}" type="presOf" srcId="{24C50FAA-1C0D-47EB-A4C2-BB7752589C7C}" destId="{695DC263-DC77-4369-821D-F02EDBD204AB}" srcOrd="0" destOrd="0" presId="urn:microsoft.com/office/officeart/2005/8/layout/list1"/>
    <dgm:cxn modelId="{76E810D3-B560-4DE2-A772-CBAAB0EAADBF}" srcId="{4D171752-55A3-4315-B8B7-68031E0A3CF8}" destId="{24C50FAA-1C0D-47EB-A4C2-BB7752589C7C}" srcOrd="0" destOrd="0" parTransId="{2DD7CEAF-55FF-42CA-9995-1C1626A0AD36}" sibTransId="{272682FE-45A7-4CED-A1A7-3571A4605160}"/>
    <dgm:cxn modelId="{C10DE9B6-B11B-4302-9346-4508ED287F4A}" type="presOf" srcId="{77944997-0CB2-4DA4-97CF-7929356B575F}" destId="{6F28E0F9-A9E7-4178-800F-B60098493714}" srcOrd="0" destOrd="0" presId="urn:microsoft.com/office/officeart/2005/8/layout/list1"/>
    <dgm:cxn modelId="{AF731A1B-58E2-43EC-B84F-6D7B680D261F}" type="presOf" srcId="{53FC610D-60D0-4CEA-82B8-9E12DED30FB9}" destId="{6F28E0F9-A9E7-4178-800F-B60098493714}" srcOrd="0" destOrd="1" presId="urn:microsoft.com/office/officeart/2005/8/layout/list1"/>
    <dgm:cxn modelId="{D4E4067F-50FA-4954-B743-C2DE214280B5}" type="presParOf" srcId="{E8A4FC41-8828-4277-B21B-2DDD2ED29848}" destId="{0A052037-3D81-4AEA-92B8-609D06D102F0}" srcOrd="0" destOrd="0" presId="urn:microsoft.com/office/officeart/2005/8/layout/list1"/>
    <dgm:cxn modelId="{325CBF0C-3272-40E2-93BC-B61DCB8A279F}" type="presParOf" srcId="{0A052037-3D81-4AEA-92B8-609D06D102F0}" destId="{6A05E304-CF7B-4478-9615-AD12D143FEBB}" srcOrd="0" destOrd="0" presId="urn:microsoft.com/office/officeart/2005/8/layout/list1"/>
    <dgm:cxn modelId="{BC14BF83-73AC-484F-93CC-4BDD4CE66C63}" type="presParOf" srcId="{0A052037-3D81-4AEA-92B8-609D06D102F0}" destId="{0F713C6F-D497-48CC-8AE3-0471AED6A34A}" srcOrd="1" destOrd="0" presId="urn:microsoft.com/office/officeart/2005/8/layout/list1"/>
    <dgm:cxn modelId="{7CAC4A85-6913-4B29-97A0-7005EFEB692F}" type="presParOf" srcId="{E8A4FC41-8828-4277-B21B-2DDD2ED29848}" destId="{8B70857B-BED0-4B55-975D-AEEEF4441D6F}" srcOrd="1" destOrd="0" presId="urn:microsoft.com/office/officeart/2005/8/layout/list1"/>
    <dgm:cxn modelId="{AF001A5C-0E76-4ACF-A513-2AC902AA905C}" type="presParOf" srcId="{E8A4FC41-8828-4277-B21B-2DDD2ED29848}" destId="{695DC263-DC77-4369-821D-F02EDBD204AB}" srcOrd="2" destOrd="0" presId="urn:microsoft.com/office/officeart/2005/8/layout/list1"/>
    <dgm:cxn modelId="{E373272B-7B6D-4C25-AB48-04FC7F9D5C4C}" type="presParOf" srcId="{E8A4FC41-8828-4277-B21B-2DDD2ED29848}" destId="{613FACC6-1A84-498B-98F3-00E21F2175DD}" srcOrd="3" destOrd="0" presId="urn:microsoft.com/office/officeart/2005/8/layout/list1"/>
    <dgm:cxn modelId="{E03DD625-6C66-4ABB-B958-984D2FB10FE2}" type="presParOf" srcId="{E8A4FC41-8828-4277-B21B-2DDD2ED29848}" destId="{247B6A5E-69E5-4E52-B7E0-955C2311EA3D}" srcOrd="4" destOrd="0" presId="urn:microsoft.com/office/officeart/2005/8/layout/list1"/>
    <dgm:cxn modelId="{1397EC36-3DC5-4F50-BB28-300BFECC41C3}" type="presParOf" srcId="{247B6A5E-69E5-4E52-B7E0-955C2311EA3D}" destId="{B60DC83B-82DF-4024-B3BC-CD3616E227EA}" srcOrd="0" destOrd="0" presId="urn:microsoft.com/office/officeart/2005/8/layout/list1"/>
    <dgm:cxn modelId="{8EE49E8A-8D11-4C8D-85E8-03C21B61FCF6}" type="presParOf" srcId="{247B6A5E-69E5-4E52-B7E0-955C2311EA3D}" destId="{27FB50E7-9ED4-49DD-88B1-672B4F715CF7}" srcOrd="1" destOrd="0" presId="urn:microsoft.com/office/officeart/2005/8/layout/list1"/>
    <dgm:cxn modelId="{B08053C5-854F-4B8E-8766-4B9ACFE7E16B}" type="presParOf" srcId="{E8A4FC41-8828-4277-B21B-2DDD2ED29848}" destId="{56525FF8-DB43-455C-A8F6-5963A1152E76}" srcOrd="5" destOrd="0" presId="urn:microsoft.com/office/officeart/2005/8/layout/list1"/>
    <dgm:cxn modelId="{8E802864-2C51-4EDD-A210-B32C9B6DE01D}" type="presParOf" srcId="{E8A4FC41-8828-4277-B21B-2DDD2ED29848}" destId="{897F0770-D7FF-4C4D-BAA7-7C90203121A4}" srcOrd="6" destOrd="0" presId="urn:microsoft.com/office/officeart/2005/8/layout/list1"/>
    <dgm:cxn modelId="{ED3F379D-15F3-4C04-9E4F-770B8C57FB34}" type="presParOf" srcId="{E8A4FC41-8828-4277-B21B-2DDD2ED29848}" destId="{F549E42A-569B-46D3-8475-FDF24F94A3F9}" srcOrd="7" destOrd="0" presId="urn:microsoft.com/office/officeart/2005/8/layout/list1"/>
    <dgm:cxn modelId="{FA2A6F69-1688-4323-A8F8-944EAA399589}" type="presParOf" srcId="{E8A4FC41-8828-4277-B21B-2DDD2ED29848}" destId="{371FFB29-0ECF-497B-B800-1B41B55CECA8}" srcOrd="8" destOrd="0" presId="urn:microsoft.com/office/officeart/2005/8/layout/list1"/>
    <dgm:cxn modelId="{9B94A6A0-2A95-40EF-AC14-D5B59FF498F6}" type="presParOf" srcId="{371FFB29-0ECF-497B-B800-1B41B55CECA8}" destId="{3A348E6F-76F7-4EA9-84EA-998208AF6985}" srcOrd="0" destOrd="0" presId="urn:microsoft.com/office/officeart/2005/8/layout/list1"/>
    <dgm:cxn modelId="{F303A0BD-5F54-4530-98CE-603E808D862A}" type="presParOf" srcId="{371FFB29-0ECF-497B-B800-1B41B55CECA8}" destId="{DD9D13C3-FA25-4A79-914A-1A5CDDF0DC0E}" srcOrd="1" destOrd="0" presId="urn:microsoft.com/office/officeart/2005/8/layout/list1"/>
    <dgm:cxn modelId="{D73E68C9-D9B0-4D17-8FC5-D1D92FACCB13}" type="presParOf" srcId="{E8A4FC41-8828-4277-B21B-2DDD2ED29848}" destId="{DA68D795-872D-454E-B182-AC79CBD46B73}" srcOrd="9" destOrd="0" presId="urn:microsoft.com/office/officeart/2005/8/layout/list1"/>
    <dgm:cxn modelId="{D9D85FDF-F956-42F8-A3DB-E371F2939B1D}" type="presParOf" srcId="{E8A4FC41-8828-4277-B21B-2DDD2ED29848}" destId="{6F28E0F9-A9E7-4178-800F-B600984937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DC487-C69D-40B4-AE1C-82F119728F1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72EB8E-2948-4194-B07C-1ACEE22112FF}">
      <dgm:prSet phldrT="[Текст]"/>
      <dgm:spPr/>
      <dgm:t>
        <a:bodyPr/>
        <a:lstStyle/>
        <a:p>
          <a:r>
            <a:rPr lang="ru-RU" dirty="0" smtClean="0"/>
            <a:t>Поиск методик умного производства</a:t>
          </a:r>
          <a:endParaRPr lang="ru-RU" dirty="0"/>
        </a:p>
      </dgm:t>
    </dgm:pt>
    <dgm:pt modelId="{A44BC068-019F-4460-B66D-5E7587ADD559}" type="parTrans" cxnId="{EF3550F6-821C-4DFD-BED5-CC7C79599548}">
      <dgm:prSet/>
      <dgm:spPr/>
      <dgm:t>
        <a:bodyPr/>
        <a:lstStyle/>
        <a:p>
          <a:endParaRPr lang="ru-RU"/>
        </a:p>
      </dgm:t>
    </dgm:pt>
    <dgm:pt modelId="{1CA70C59-50F7-4E0A-88A5-14F96C7569AE}" type="sibTrans" cxnId="{EF3550F6-821C-4DFD-BED5-CC7C79599548}">
      <dgm:prSet/>
      <dgm:spPr/>
      <dgm:t>
        <a:bodyPr/>
        <a:lstStyle/>
        <a:p>
          <a:endParaRPr lang="ru-RU"/>
        </a:p>
      </dgm:t>
    </dgm:pt>
    <dgm:pt modelId="{3517B9E2-61F5-425D-B0D8-49151A731F5D}">
      <dgm:prSet phldrT="[Текст]"/>
      <dgm:spPr/>
      <dgm:t>
        <a:bodyPr/>
        <a:lstStyle/>
        <a:p>
          <a:r>
            <a:rPr lang="ru-RU" dirty="0" smtClean="0"/>
            <a:t>Реализация программы изменений</a:t>
          </a:r>
          <a:endParaRPr lang="ru-RU" dirty="0"/>
        </a:p>
      </dgm:t>
    </dgm:pt>
    <dgm:pt modelId="{9901F6D5-A1A8-4A72-944B-652FDC277B70}" type="parTrans" cxnId="{66766B37-C805-4D37-AF8B-F0D355BE412B}">
      <dgm:prSet/>
      <dgm:spPr/>
      <dgm:t>
        <a:bodyPr/>
        <a:lstStyle/>
        <a:p>
          <a:endParaRPr lang="ru-RU"/>
        </a:p>
      </dgm:t>
    </dgm:pt>
    <dgm:pt modelId="{DE705221-6F0B-47B4-BFA1-1446D144CCCA}" type="sibTrans" cxnId="{66766B37-C805-4D37-AF8B-F0D355BE412B}">
      <dgm:prSet/>
      <dgm:spPr/>
      <dgm:t>
        <a:bodyPr/>
        <a:lstStyle/>
        <a:p>
          <a:endParaRPr lang="ru-RU"/>
        </a:p>
      </dgm:t>
    </dgm:pt>
    <dgm:pt modelId="{0258B96B-2CD6-4494-85DD-A56217764C88}">
      <dgm:prSet phldrT="[Текст]"/>
      <dgm:spPr/>
      <dgm:t>
        <a:bodyPr/>
        <a:lstStyle/>
        <a:p>
          <a:r>
            <a:rPr lang="ru-RU" dirty="0" smtClean="0"/>
            <a:t>Мониторинг и управление изменениями производственного процесса</a:t>
          </a:r>
          <a:endParaRPr lang="ru-RU" dirty="0"/>
        </a:p>
      </dgm:t>
    </dgm:pt>
    <dgm:pt modelId="{8ECB1C13-38E6-49C7-9E3B-E81066C02315}" type="parTrans" cxnId="{9214EB61-16F9-4785-80C4-EE4031AE2A6E}">
      <dgm:prSet/>
      <dgm:spPr/>
      <dgm:t>
        <a:bodyPr/>
        <a:lstStyle/>
        <a:p>
          <a:endParaRPr lang="ru-RU"/>
        </a:p>
      </dgm:t>
    </dgm:pt>
    <dgm:pt modelId="{A7507C07-CEC6-42F8-9B1F-A7B7B31B12B7}" type="sibTrans" cxnId="{9214EB61-16F9-4785-80C4-EE4031AE2A6E}">
      <dgm:prSet/>
      <dgm:spPr/>
      <dgm:t>
        <a:bodyPr/>
        <a:lstStyle/>
        <a:p>
          <a:endParaRPr lang="ru-RU"/>
        </a:p>
      </dgm:t>
    </dgm:pt>
    <dgm:pt modelId="{68F126FD-2DA0-46A0-991F-C5BB1F98F140}">
      <dgm:prSet phldrT="[Текст]"/>
      <dgm:spPr/>
      <dgm:t>
        <a:bodyPr/>
        <a:lstStyle/>
        <a:p>
          <a:r>
            <a:rPr lang="ru-RU" dirty="0" smtClean="0"/>
            <a:t>Анализ результатов</a:t>
          </a:r>
          <a:endParaRPr lang="ru-RU" dirty="0"/>
        </a:p>
      </dgm:t>
    </dgm:pt>
    <dgm:pt modelId="{3F815616-17C9-4165-A877-DA574F680D5F}" type="parTrans" cxnId="{17B506DE-64C6-4D82-B718-41F0BAE5ECBA}">
      <dgm:prSet/>
      <dgm:spPr/>
      <dgm:t>
        <a:bodyPr/>
        <a:lstStyle/>
        <a:p>
          <a:endParaRPr lang="ru-RU"/>
        </a:p>
      </dgm:t>
    </dgm:pt>
    <dgm:pt modelId="{2E8F5CD6-9FD7-460D-9EDE-FCFFAC35A5E1}" type="sibTrans" cxnId="{17B506DE-64C6-4D82-B718-41F0BAE5ECBA}">
      <dgm:prSet/>
      <dgm:spPr/>
      <dgm:t>
        <a:bodyPr/>
        <a:lstStyle/>
        <a:p>
          <a:endParaRPr lang="ru-RU"/>
        </a:p>
      </dgm:t>
    </dgm:pt>
    <dgm:pt modelId="{07D3257D-7E2A-411B-B09B-A0629E3F4286}">
      <dgm:prSet phldrT="[Текст]"/>
      <dgm:spPr/>
      <dgm:t>
        <a:bodyPr/>
        <a:lstStyle/>
        <a:p>
          <a:r>
            <a:rPr lang="ru-RU" dirty="0" smtClean="0"/>
            <a:t>Документирование</a:t>
          </a:r>
          <a:endParaRPr lang="ru-RU" dirty="0"/>
        </a:p>
      </dgm:t>
    </dgm:pt>
    <dgm:pt modelId="{A3CF92BC-7C02-49FA-8AB0-5E9C96732353}" type="parTrans" cxnId="{5D2C2AF4-2F41-4193-AA0A-013675FB297B}">
      <dgm:prSet/>
      <dgm:spPr/>
      <dgm:t>
        <a:bodyPr/>
        <a:lstStyle/>
        <a:p>
          <a:endParaRPr lang="ru-RU"/>
        </a:p>
      </dgm:t>
    </dgm:pt>
    <dgm:pt modelId="{A94E25CA-9723-48D9-8447-BADC04EC3A28}" type="sibTrans" cxnId="{5D2C2AF4-2F41-4193-AA0A-013675FB297B}">
      <dgm:prSet/>
      <dgm:spPr/>
      <dgm:t>
        <a:bodyPr/>
        <a:lstStyle/>
        <a:p>
          <a:endParaRPr lang="ru-RU"/>
        </a:p>
      </dgm:t>
    </dgm:pt>
    <dgm:pt modelId="{605ACE57-F666-4E2F-A79C-6A52155E4FA3}">
      <dgm:prSet phldrT="[Текст]"/>
      <dgm:spPr/>
      <dgm:t>
        <a:bodyPr/>
        <a:lstStyle/>
        <a:p>
          <a:r>
            <a:rPr lang="ru-RU" smtClean="0"/>
            <a:t>Анализ и отбор методик</a:t>
          </a:r>
          <a:endParaRPr lang="ru-RU" dirty="0"/>
        </a:p>
      </dgm:t>
    </dgm:pt>
    <dgm:pt modelId="{CFEE9AF8-F9C3-4DF6-81A6-7D3A3FDE1B59}" type="parTrans" cxnId="{C4D91E58-7982-4B63-A262-C792B00BF5FF}">
      <dgm:prSet/>
      <dgm:spPr/>
      <dgm:t>
        <a:bodyPr/>
        <a:lstStyle/>
        <a:p>
          <a:endParaRPr lang="ru-RU"/>
        </a:p>
      </dgm:t>
    </dgm:pt>
    <dgm:pt modelId="{ABE48DC3-2AD9-409E-A2C5-8C35D6FBF919}" type="sibTrans" cxnId="{C4D91E58-7982-4B63-A262-C792B00BF5FF}">
      <dgm:prSet/>
      <dgm:spPr/>
      <dgm:t>
        <a:bodyPr/>
        <a:lstStyle/>
        <a:p>
          <a:endParaRPr lang="ru-RU"/>
        </a:p>
      </dgm:t>
    </dgm:pt>
    <dgm:pt modelId="{B757F51E-945D-4B53-87F9-9FDEB1E285E7}">
      <dgm:prSet phldrT="[Текст]"/>
      <dgm:spPr/>
      <dgm:t>
        <a:bodyPr/>
        <a:lstStyle/>
        <a:p>
          <a:r>
            <a:rPr lang="ru-RU" dirty="0" smtClean="0"/>
            <a:t>Формирование программы изменений производственного процесса</a:t>
          </a:r>
          <a:endParaRPr lang="ru-RU" dirty="0"/>
        </a:p>
      </dgm:t>
    </dgm:pt>
    <dgm:pt modelId="{5D0947A3-01BC-40E6-890B-C950B0E44EFA}" type="parTrans" cxnId="{28567635-A135-4E33-A18C-34802DC4854B}">
      <dgm:prSet/>
      <dgm:spPr/>
      <dgm:t>
        <a:bodyPr/>
        <a:lstStyle/>
        <a:p>
          <a:endParaRPr lang="ru-RU"/>
        </a:p>
      </dgm:t>
    </dgm:pt>
    <dgm:pt modelId="{F0522517-9AE7-4ADB-9E3E-E8FE8817D06E}" type="sibTrans" cxnId="{28567635-A135-4E33-A18C-34802DC4854B}">
      <dgm:prSet/>
      <dgm:spPr/>
      <dgm:t>
        <a:bodyPr/>
        <a:lstStyle/>
        <a:p>
          <a:endParaRPr lang="ru-RU"/>
        </a:p>
      </dgm:t>
    </dgm:pt>
    <dgm:pt modelId="{77835A68-2710-42B1-AFD6-B67F8999F4EF}" type="pres">
      <dgm:prSet presAssocID="{9A1DC487-C69D-40B4-AE1C-82F119728F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72F0AFE-5045-4C16-B0C8-E75145102992}" type="pres">
      <dgm:prSet presAssocID="{9A1DC487-C69D-40B4-AE1C-82F119728F1E}" presName="Name1" presStyleCnt="0"/>
      <dgm:spPr/>
    </dgm:pt>
    <dgm:pt modelId="{401314D0-6602-4187-AB3E-6BE610E5BCFB}" type="pres">
      <dgm:prSet presAssocID="{9A1DC487-C69D-40B4-AE1C-82F119728F1E}" presName="cycle" presStyleCnt="0"/>
      <dgm:spPr/>
    </dgm:pt>
    <dgm:pt modelId="{51685F50-8AB0-4ACB-A835-F32AA9527C2A}" type="pres">
      <dgm:prSet presAssocID="{9A1DC487-C69D-40B4-AE1C-82F119728F1E}" presName="srcNode" presStyleLbl="node1" presStyleIdx="0" presStyleCnt="7"/>
      <dgm:spPr/>
    </dgm:pt>
    <dgm:pt modelId="{D4429FE0-E321-4516-B4A7-6651F47A5102}" type="pres">
      <dgm:prSet presAssocID="{9A1DC487-C69D-40B4-AE1C-82F119728F1E}" presName="conn" presStyleLbl="parChTrans1D2" presStyleIdx="0" presStyleCnt="1"/>
      <dgm:spPr/>
      <dgm:t>
        <a:bodyPr/>
        <a:lstStyle/>
        <a:p>
          <a:endParaRPr lang="ru-RU"/>
        </a:p>
      </dgm:t>
    </dgm:pt>
    <dgm:pt modelId="{4816C0B3-6C09-4A0D-B477-F65B74D3FC9D}" type="pres">
      <dgm:prSet presAssocID="{9A1DC487-C69D-40B4-AE1C-82F119728F1E}" presName="extraNode" presStyleLbl="node1" presStyleIdx="0" presStyleCnt="7"/>
      <dgm:spPr/>
    </dgm:pt>
    <dgm:pt modelId="{EC3DBCB9-3368-4BD7-B9D3-03A8D420061D}" type="pres">
      <dgm:prSet presAssocID="{9A1DC487-C69D-40B4-AE1C-82F119728F1E}" presName="dstNode" presStyleLbl="node1" presStyleIdx="0" presStyleCnt="7"/>
      <dgm:spPr/>
    </dgm:pt>
    <dgm:pt modelId="{9BA9C470-096C-4DFC-83AE-2D84BE986421}" type="pres">
      <dgm:prSet presAssocID="{6F72EB8E-2948-4194-B07C-1ACEE22112F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C19A6-9F56-45B3-8F3C-1250A4B953A5}" type="pres">
      <dgm:prSet presAssocID="{6F72EB8E-2948-4194-B07C-1ACEE22112FF}" presName="accent_1" presStyleCnt="0"/>
      <dgm:spPr/>
    </dgm:pt>
    <dgm:pt modelId="{EF1C5E82-9712-4394-8FD7-BE77C07CD9D6}" type="pres">
      <dgm:prSet presAssocID="{6F72EB8E-2948-4194-B07C-1ACEE22112FF}" presName="accentRepeatNode" presStyleLbl="solidFgAcc1" presStyleIdx="0" presStyleCnt="7"/>
      <dgm:spPr/>
    </dgm:pt>
    <dgm:pt modelId="{9360D775-6B3A-450E-9799-C56D7C70884D}" type="pres">
      <dgm:prSet presAssocID="{605ACE57-F666-4E2F-A79C-6A52155E4FA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4B8963-5BE1-499E-AB30-A059B4A25E5C}" type="pres">
      <dgm:prSet presAssocID="{605ACE57-F666-4E2F-A79C-6A52155E4FA3}" presName="accent_2" presStyleCnt="0"/>
      <dgm:spPr/>
    </dgm:pt>
    <dgm:pt modelId="{E47580CB-9C56-45D6-AFB6-78957161C786}" type="pres">
      <dgm:prSet presAssocID="{605ACE57-F666-4E2F-A79C-6A52155E4FA3}" presName="accentRepeatNode" presStyleLbl="solidFgAcc1" presStyleIdx="1" presStyleCnt="7"/>
      <dgm:spPr/>
    </dgm:pt>
    <dgm:pt modelId="{A37832EF-E1C8-48FD-B23B-27ED2BC924EE}" type="pres">
      <dgm:prSet presAssocID="{B757F51E-945D-4B53-87F9-9FDEB1E285E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5328E5-E760-4842-85F9-91459438FD4D}" type="pres">
      <dgm:prSet presAssocID="{B757F51E-945D-4B53-87F9-9FDEB1E285E7}" presName="accent_3" presStyleCnt="0"/>
      <dgm:spPr/>
    </dgm:pt>
    <dgm:pt modelId="{EA81DEC2-770E-497A-ACF4-C1FBDA4BB923}" type="pres">
      <dgm:prSet presAssocID="{B757F51E-945D-4B53-87F9-9FDEB1E285E7}" presName="accentRepeatNode" presStyleLbl="solidFgAcc1" presStyleIdx="2" presStyleCnt="7"/>
      <dgm:spPr/>
    </dgm:pt>
    <dgm:pt modelId="{27DB86C1-CD3E-4AE9-B62C-1717AF28EF4D}" type="pres">
      <dgm:prSet presAssocID="{3517B9E2-61F5-425D-B0D8-49151A731F5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FA9382-70E7-4A8C-8FFB-F7336EC2F23C}" type="pres">
      <dgm:prSet presAssocID="{3517B9E2-61F5-425D-B0D8-49151A731F5D}" presName="accent_4" presStyleCnt="0"/>
      <dgm:spPr/>
    </dgm:pt>
    <dgm:pt modelId="{36973B34-D727-4CDD-A20A-109EAB3F6310}" type="pres">
      <dgm:prSet presAssocID="{3517B9E2-61F5-425D-B0D8-49151A731F5D}" presName="accentRepeatNode" presStyleLbl="solidFgAcc1" presStyleIdx="3" presStyleCnt="7"/>
      <dgm:spPr/>
    </dgm:pt>
    <dgm:pt modelId="{55FE8234-C00A-41E3-8750-F0B2502FF1BC}" type="pres">
      <dgm:prSet presAssocID="{0258B96B-2CD6-4494-85DD-A56217764C8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8E9BEB-41C0-45C3-BB41-D5E7C280348B}" type="pres">
      <dgm:prSet presAssocID="{0258B96B-2CD6-4494-85DD-A56217764C88}" presName="accent_5" presStyleCnt="0"/>
      <dgm:spPr/>
    </dgm:pt>
    <dgm:pt modelId="{849CAE25-0E0E-43D0-ADA8-19010C1D8538}" type="pres">
      <dgm:prSet presAssocID="{0258B96B-2CD6-4494-85DD-A56217764C88}" presName="accentRepeatNode" presStyleLbl="solidFgAcc1" presStyleIdx="4" presStyleCnt="7"/>
      <dgm:spPr/>
    </dgm:pt>
    <dgm:pt modelId="{18B7E13C-5C9B-4E0B-B01D-268F3C7D5333}" type="pres">
      <dgm:prSet presAssocID="{68F126FD-2DA0-46A0-991F-C5BB1F98F14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416DBF-448A-4D52-A970-C1621CAF5430}" type="pres">
      <dgm:prSet presAssocID="{68F126FD-2DA0-46A0-991F-C5BB1F98F140}" presName="accent_6" presStyleCnt="0"/>
      <dgm:spPr/>
    </dgm:pt>
    <dgm:pt modelId="{C7BC6F8C-CC37-4FED-8A42-B05F6BBBC3FA}" type="pres">
      <dgm:prSet presAssocID="{68F126FD-2DA0-46A0-991F-C5BB1F98F140}" presName="accentRepeatNode" presStyleLbl="solidFgAcc1" presStyleIdx="5" presStyleCnt="7"/>
      <dgm:spPr/>
    </dgm:pt>
    <dgm:pt modelId="{F08B826C-C54A-489F-A70A-F984C9746D61}" type="pres">
      <dgm:prSet presAssocID="{07D3257D-7E2A-411B-B09B-A0629E3F428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2051D4-4631-4DA1-A8B4-01101BA32E96}" type="pres">
      <dgm:prSet presAssocID="{07D3257D-7E2A-411B-B09B-A0629E3F4286}" presName="accent_7" presStyleCnt="0"/>
      <dgm:spPr/>
    </dgm:pt>
    <dgm:pt modelId="{71757435-28B2-4912-B6BF-FEA97C90DDDC}" type="pres">
      <dgm:prSet presAssocID="{07D3257D-7E2A-411B-B09B-A0629E3F4286}" presName="accentRepeatNode" presStyleLbl="solidFgAcc1" presStyleIdx="6" presStyleCnt="7"/>
      <dgm:spPr/>
    </dgm:pt>
  </dgm:ptLst>
  <dgm:cxnLst>
    <dgm:cxn modelId="{FAC39610-9244-4A99-91A2-FD1B21EF47CB}" type="presOf" srcId="{3517B9E2-61F5-425D-B0D8-49151A731F5D}" destId="{27DB86C1-CD3E-4AE9-B62C-1717AF28EF4D}" srcOrd="0" destOrd="0" presId="urn:microsoft.com/office/officeart/2008/layout/VerticalCurvedList"/>
    <dgm:cxn modelId="{9214EB61-16F9-4785-80C4-EE4031AE2A6E}" srcId="{9A1DC487-C69D-40B4-AE1C-82F119728F1E}" destId="{0258B96B-2CD6-4494-85DD-A56217764C88}" srcOrd="4" destOrd="0" parTransId="{8ECB1C13-38E6-49C7-9E3B-E81066C02315}" sibTransId="{A7507C07-CEC6-42F8-9B1F-A7B7B31B12B7}"/>
    <dgm:cxn modelId="{06309D84-B34E-4DBC-B015-20B72AF6FBD7}" type="presOf" srcId="{1CA70C59-50F7-4E0A-88A5-14F96C7569AE}" destId="{D4429FE0-E321-4516-B4A7-6651F47A5102}" srcOrd="0" destOrd="0" presId="urn:microsoft.com/office/officeart/2008/layout/VerticalCurvedList"/>
    <dgm:cxn modelId="{36F2DBD0-B6E1-4087-9A68-57F73FBCEA4A}" type="presOf" srcId="{6F72EB8E-2948-4194-B07C-1ACEE22112FF}" destId="{9BA9C470-096C-4DFC-83AE-2D84BE986421}" srcOrd="0" destOrd="0" presId="urn:microsoft.com/office/officeart/2008/layout/VerticalCurvedList"/>
    <dgm:cxn modelId="{6CDBD7AA-5E85-4AE5-ABC3-812EF5F4A3D5}" type="presOf" srcId="{68F126FD-2DA0-46A0-991F-C5BB1F98F140}" destId="{18B7E13C-5C9B-4E0B-B01D-268F3C7D5333}" srcOrd="0" destOrd="0" presId="urn:microsoft.com/office/officeart/2008/layout/VerticalCurvedList"/>
    <dgm:cxn modelId="{28567635-A135-4E33-A18C-34802DC4854B}" srcId="{9A1DC487-C69D-40B4-AE1C-82F119728F1E}" destId="{B757F51E-945D-4B53-87F9-9FDEB1E285E7}" srcOrd="2" destOrd="0" parTransId="{5D0947A3-01BC-40E6-890B-C950B0E44EFA}" sibTransId="{F0522517-9AE7-4ADB-9E3E-E8FE8817D06E}"/>
    <dgm:cxn modelId="{66766B37-C805-4D37-AF8B-F0D355BE412B}" srcId="{9A1DC487-C69D-40B4-AE1C-82F119728F1E}" destId="{3517B9E2-61F5-425D-B0D8-49151A731F5D}" srcOrd="3" destOrd="0" parTransId="{9901F6D5-A1A8-4A72-944B-652FDC277B70}" sibTransId="{DE705221-6F0B-47B4-BFA1-1446D144CCCA}"/>
    <dgm:cxn modelId="{C4D91E58-7982-4B63-A262-C792B00BF5FF}" srcId="{9A1DC487-C69D-40B4-AE1C-82F119728F1E}" destId="{605ACE57-F666-4E2F-A79C-6A52155E4FA3}" srcOrd="1" destOrd="0" parTransId="{CFEE9AF8-F9C3-4DF6-81A6-7D3A3FDE1B59}" sibTransId="{ABE48DC3-2AD9-409E-A2C5-8C35D6FBF919}"/>
    <dgm:cxn modelId="{17B506DE-64C6-4D82-B718-41F0BAE5ECBA}" srcId="{9A1DC487-C69D-40B4-AE1C-82F119728F1E}" destId="{68F126FD-2DA0-46A0-991F-C5BB1F98F140}" srcOrd="5" destOrd="0" parTransId="{3F815616-17C9-4165-A877-DA574F680D5F}" sibTransId="{2E8F5CD6-9FD7-460D-9EDE-FCFFAC35A5E1}"/>
    <dgm:cxn modelId="{EF3550F6-821C-4DFD-BED5-CC7C79599548}" srcId="{9A1DC487-C69D-40B4-AE1C-82F119728F1E}" destId="{6F72EB8E-2948-4194-B07C-1ACEE22112FF}" srcOrd="0" destOrd="0" parTransId="{A44BC068-019F-4460-B66D-5E7587ADD559}" sibTransId="{1CA70C59-50F7-4E0A-88A5-14F96C7569AE}"/>
    <dgm:cxn modelId="{2FC84729-E6C8-4D55-9D9C-AEB079D57883}" type="presOf" srcId="{0258B96B-2CD6-4494-85DD-A56217764C88}" destId="{55FE8234-C00A-41E3-8750-F0B2502FF1BC}" srcOrd="0" destOrd="0" presId="urn:microsoft.com/office/officeart/2008/layout/VerticalCurvedList"/>
    <dgm:cxn modelId="{5D2C2AF4-2F41-4193-AA0A-013675FB297B}" srcId="{9A1DC487-C69D-40B4-AE1C-82F119728F1E}" destId="{07D3257D-7E2A-411B-B09B-A0629E3F4286}" srcOrd="6" destOrd="0" parTransId="{A3CF92BC-7C02-49FA-8AB0-5E9C96732353}" sibTransId="{A94E25CA-9723-48D9-8447-BADC04EC3A28}"/>
    <dgm:cxn modelId="{A89EE5A1-AAEB-431D-ACF0-55A17C8021A6}" type="presOf" srcId="{605ACE57-F666-4E2F-A79C-6A52155E4FA3}" destId="{9360D775-6B3A-450E-9799-C56D7C70884D}" srcOrd="0" destOrd="0" presId="urn:microsoft.com/office/officeart/2008/layout/VerticalCurvedList"/>
    <dgm:cxn modelId="{1CC2D1C3-F04F-4031-A0DB-4D71DEC878A5}" type="presOf" srcId="{07D3257D-7E2A-411B-B09B-A0629E3F4286}" destId="{F08B826C-C54A-489F-A70A-F984C9746D61}" srcOrd="0" destOrd="0" presId="urn:microsoft.com/office/officeart/2008/layout/VerticalCurvedList"/>
    <dgm:cxn modelId="{D8804AEB-570D-4760-8A60-318FE8A4EEDF}" type="presOf" srcId="{B757F51E-945D-4B53-87F9-9FDEB1E285E7}" destId="{A37832EF-E1C8-48FD-B23B-27ED2BC924EE}" srcOrd="0" destOrd="0" presId="urn:microsoft.com/office/officeart/2008/layout/VerticalCurvedList"/>
    <dgm:cxn modelId="{512C7893-0813-47AA-A7EB-F33126E4F237}" type="presOf" srcId="{9A1DC487-C69D-40B4-AE1C-82F119728F1E}" destId="{77835A68-2710-42B1-AFD6-B67F8999F4EF}" srcOrd="0" destOrd="0" presId="urn:microsoft.com/office/officeart/2008/layout/VerticalCurvedList"/>
    <dgm:cxn modelId="{4040A92A-38B8-46EF-9CEC-136653FCCD5F}" type="presParOf" srcId="{77835A68-2710-42B1-AFD6-B67F8999F4EF}" destId="{A72F0AFE-5045-4C16-B0C8-E75145102992}" srcOrd="0" destOrd="0" presId="urn:microsoft.com/office/officeart/2008/layout/VerticalCurvedList"/>
    <dgm:cxn modelId="{1275679E-5202-417E-ADB2-B51EB209A097}" type="presParOf" srcId="{A72F0AFE-5045-4C16-B0C8-E75145102992}" destId="{401314D0-6602-4187-AB3E-6BE610E5BCFB}" srcOrd="0" destOrd="0" presId="urn:microsoft.com/office/officeart/2008/layout/VerticalCurvedList"/>
    <dgm:cxn modelId="{0102957F-6B8C-4D49-8D9D-6588FE4D2650}" type="presParOf" srcId="{401314D0-6602-4187-AB3E-6BE610E5BCFB}" destId="{51685F50-8AB0-4ACB-A835-F32AA9527C2A}" srcOrd="0" destOrd="0" presId="urn:microsoft.com/office/officeart/2008/layout/VerticalCurvedList"/>
    <dgm:cxn modelId="{5FF34CE5-665A-48D9-8C90-793E24D71F05}" type="presParOf" srcId="{401314D0-6602-4187-AB3E-6BE610E5BCFB}" destId="{D4429FE0-E321-4516-B4A7-6651F47A5102}" srcOrd="1" destOrd="0" presId="urn:microsoft.com/office/officeart/2008/layout/VerticalCurvedList"/>
    <dgm:cxn modelId="{1E4B753C-8313-4B60-8DE6-F6CFE86E376E}" type="presParOf" srcId="{401314D0-6602-4187-AB3E-6BE610E5BCFB}" destId="{4816C0B3-6C09-4A0D-B477-F65B74D3FC9D}" srcOrd="2" destOrd="0" presId="urn:microsoft.com/office/officeart/2008/layout/VerticalCurvedList"/>
    <dgm:cxn modelId="{267B7F7E-0AB0-4A3D-8156-34A8608F3E4A}" type="presParOf" srcId="{401314D0-6602-4187-AB3E-6BE610E5BCFB}" destId="{EC3DBCB9-3368-4BD7-B9D3-03A8D420061D}" srcOrd="3" destOrd="0" presId="urn:microsoft.com/office/officeart/2008/layout/VerticalCurvedList"/>
    <dgm:cxn modelId="{FCEB80E1-90AA-4553-AD41-A213B569E187}" type="presParOf" srcId="{A72F0AFE-5045-4C16-B0C8-E75145102992}" destId="{9BA9C470-096C-4DFC-83AE-2D84BE986421}" srcOrd="1" destOrd="0" presId="urn:microsoft.com/office/officeart/2008/layout/VerticalCurvedList"/>
    <dgm:cxn modelId="{D212D7B8-0BA4-4427-8FCD-26A3725A1ADD}" type="presParOf" srcId="{A72F0AFE-5045-4C16-B0C8-E75145102992}" destId="{DB7C19A6-9F56-45B3-8F3C-1250A4B953A5}" srcOrd="2" destOrd="0" presId="urn:microsoft.com/office/officeart/2008/layout/VerticalCurvedList"/>
    <dgm:cxn modelId="{74426DEE-234F-4A16-985C-8088D76E597D}" type="presParOf" srcId="{DB7C19A6-9F56-45B3-8F3C-1250A4B953A5}" destId="{EF1C5E82-9712-4394-8FD7-BE77C07CD9D6}" srcOrd="0" destOrd="0" presId="urn:microsoft.com/office/officeart/2008/layout/VerticalCurvedList"/>
    <dgm:cxn modelId="{F139CCBA-E55F-4B9C-B708-891990A82B6E}" type="presParOf" srcId="{A72F0AFE-5045-4C16-B0C8-E75145102992}" destId="{9360D775-6B3A-450E-9799-C56D7C70884D}" srcOrd="3" destOrd="0" presId="urn:microsoft.com/office/officeart/2008/layout/VerticalCurvedList"/>
    <dgm:cxn modelId="{F74A3F53-A09D-4593-BA43-47D06B9C996A}" type="presParOf" srcId="{A72F0AFE-5045-4C16-B0C8-E75145102992}" destId="{4D4B8963-5BE1-499E-AB30-A059B4A25E5C}" srcOrd="4" destOrd="0" presId="urn:microsoft.com/office/officeart/2008/layout/VerticalCurvedList"/>
    <dgm:cxn modelId="{06647B99-B30C-4B26-B03F-9EE57EC67443}" type="presParOf" srcId="{4D4B8963-5BE1-499E-AB30-A059B4A25E5C}" destId="{E47580CB-9C56-45D6-AFB6-78957161C786}" srcOrd="0" destOrd="0" presId="urn:microsoft.com/office/officeart/2008/layout/VerticalCurvedList"/>
    <dgm:cxn modelId="{74E6F247-11E4-45C3-8A01-4FF7B22C3A4A}" type="presParOf" srcId="{A72F0AFE-5045-4C16-B0C8-E75145102992}" destId="{A37832EF-E1C8-48FD-B23B-27ED2BC924EE}" srcOrd="5" destOrd="0" presId="urn:microsoft.com/office/officeart/2008/layout/VerticalCurvedList"/>
    <dgm:cxn modelId="{87756904-643C-4156-9803-320C285905B5}" type="presParOf" srcId="{A72F0AFE-5045-4C16-B0C8-E75145102992}" destId="{905328E5-E760-4842-85F9-91459438FD4D}" srcOrd="6" destOrd="0" presId="urn:microsoft.com/office/officeart/2008/layout/VerticalCurvedList"/>
    <dgm:cxn modelId="{1B7DE638-9772-48EB-ACE6-AC31D6D52415}" type="presParOf" srcId="{905328E5-E760-4842-85F9-91459438FD4D}" destId="{EA81DEC2-770E-497A-ACF4-C1FBDA4BB923}" srcOrd="0" destOrd="0" presId="urn:microsoft.com/office/officeart/2008/layout/VerticalCurvedList"/>
    <dgm:cxn modelId="{9315EABB-0F43-4471-84C8-006FA0C49CAD}" type="presParOf" srcId="{A72F0AFE-5045-4C16-B0C8-E75145102992}" destId="{27DB86C1-CD3E-4AE9-B62C-1717AF28EF4D}" srcOrd="7" destOrd="0" presId="urn:microsoft.com/office/officeart/2008/layout/VerticalCurvedList"/>
    <dgm:cxn modelId="{A084DA29-15E5-46C4-B11C-1D125FE7C16E}" type="presParOf" srcId="{A72F0AFE-5045-4C16-B0C8-E75145102992}" destId="{43FA9382-70E7-4A8C-8FFB-F7336EC2F23C}" srcOrd="8" destOrd="0" presId="urn:microsoft.com/office/officeart/2008/layout/VerticalCurvedList"/>
    <dgm:cxn modelId="{B1488F6D-00F9-4138-B3F5-B502A6CB4E81}" type="presParOf" srcId="{43FA9382-70E7-4A8C-8FFB-F7336EC2F23C}" destId="{36973B34-D727-4CDD-A20A-109EAB3F6310}" srcOrd="0" destOrd="0" presId="urn:microsoft.com/office/officeart/2008/layout/VerticalCurvedList"/>
    <dgm:cxn modelId="{ED592699-8A19-4754-AB58-1D2E6C10FE38}" type="presParOf" srcId="{A72F0AFE-5045-4C16-B0C8-E75145102992}" destId="{55FE8234-C00A-41E3-8750-F0B2502FF1BC}" srcOrd="9" destOrd="0" presId="urn:microsoft.com/office/officeart/2008/layout/VerticalCurvedList"/>
    <dgm:cxn modelId="{7AC05F0F-76BA-4E10-9766-F83F0A0AA50C}" type="presParOf" srcId="{A72F0AFE-5045-4C16-B0C8-E75145102992}" destId="{388E9BEB-41C0-45C3-BB41-D5E7C280348B}" srcOrd="10" destOrd="0" presId="urn:microsoft.com/office/officeart/2008/layout/VerticalCurvedList"/>
    <dgm:cxn modelId="{42F5489B-5CA3-49BC-ACAD-B807E92B2218}" type="presParOf" srcId="{388E9BEB-41C0-45C3-BB41-D5E7C280348B}" destId="{849CAE25-0E0E-43D0-ADA8-19010C1D8538}" srcOrd="0" destOrd="0" presId="urn:microsoft.com/office/officeart/2008/layout/VerticalCurvedList"/>
    <dgm:cxn modelId="{2EE15174-72FD-44B0-828A-316F0D8C797F}" type="presParOf" srcId="{A72F0AFE-5045-4C16-B0C8-E75145102992}" destId="{18B7E13C-5C9B-4E0B-B01D-268F3C7D5333}" srcOrd="11" destOrd="0" presId="urn:microsoft.com/office/officeart/2008/layout/VerticalCurvedList"/>
    <dgm:cxn modelId="{B9E3FB44-D5E3-4236-A81E-CD8AACBBE07D}" type="presParOf" srcId="{A72F0AFE-5045-4C16-B0C8-E75145102992}" destId="{41416DBF-448A-4D52-A970-C1621CAF5430}" srcOrd="12" destOrd="0" presId="urn:microsoft.com/office/officeart/2008/layout/VerticalCurvedList"/>
    <dgm:cxn modelId="{12397D54-1B69-49F2-9704-147F34BB885A}" type="presParOf" srcId="{41416DBF-448A-4D52-A970-C1621CAF5430}" destId="{C7BC6F8C-CC37-4FED-8A42-B05F6BBBC3FA}" srcOrd="0" destOrd="0" presId="urn:microsoft.com/office/officeart/2008/layout/VerticalCurvedList"/>
    <dgm:cxn modelId="{807D377E-64FC-44D2-9E98-65A433097468}" type="presParOf" srcId="{A72F0AFE-5045-4C16-B0C8-E75145102992}" destId="{F08B826C-C54A-489F-A70A-F984C9746D61}" srcOrd="13" destOrd="0" presId="urn:microsoft.com/office/officeart/2008/layout/VerticalCurvedList"/>
    <dgm:cxn modelId="{EA508F10-581B-4328-869E-9CA0AAE7D86A}" type="presParOf" srcId="{A72F0AFE-5045-4C16-B0C8-E75145102992}" destId="{4F2051D4-4631-4DA1-A8B4-01101BA32E96}" srcOrd="14" destOrd="0" presId="urn:microsoft.com/office/officeart/2008/layout/VerticalCurvedList"/>
    <dgm:cxn modelId="{0C42E116-37EE-4B1E-BE80-BBFD9EF8F0DC}" type="presParOf" srcId="{4F2051D4-4631-4DA1-A8B4-01101BA32E96}" destId="{71757435-28B2-4912-B6BF-FEA97C90DD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1DC487-C69D-40B4-AE1C-82F119728F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72EB8E-2948-4194-B07C-1ACEE22112FF}">
      <dgm:prSet phldrT="[Текст]"/>
      <dgm:spPr/>
      <dgm:t>
        <a:bodyPr/>
        <a:lstStyle/>
        <a:p>
          <a:r>
            <a:rPr lang="ru-RU" dirty="0" smtClean="0"/>
            <a:t>Поиск методик умного производства</a:t>
          </a:r>
          <a:endParaRPr lang="ru-RU" dirty="0"/>
        </a:p>
      </dgm:t>
    </dgm:pt>
    <dgm:pt modelId="{A44BC068-019F-4460-B66D-5E7587ADD559}" type="parTrans" cxnId="{EF3550F6-821C-4DFD-BED5-CC7C79599548}">
      <dgm:prSet/>
      <dgm:spPr/>
      <dgm:t>
        <a:bodyPr/>
        <a:lstStyle/>
        <a:p>
          <a:endParaRPr lang="ru-RU"/>
        </a:p>
      </dgm:t>
    </dgm:pt>
    <dgm:pt modelId="{1CA70C59-50F7-4E0A-88A5-14F96C7569AE}" type="sibTrans" cxnId="{EF3550F6-821C-4DFD-BED5-CC7C79599548}">
      <dgm:prSet/>
      <dgm:spPr/>
      <dgm:t>
        <a:bodyPr/>
        <a:lstStyle/>
        <a:p>
          <a:endParaRPr lang="ru-RU"/>
        </a:p>
      </dgm:t>
    </dgm:pt>
    <dgm:pt modelId="{3517B9E2-61F5-425D-B0D8-49151A731F5D}">
      <dgm:prSet phldrT="[Текст]"/>
      <dgm:spPr/>
      <dgm:t>
        <a:bodyPr/>
        <a:lstStyle/>
        <a:p>
          <a:r>
            <a:rPr lang="ru-RU" dirty="0" smtClean="0"/>
            <a:t>Реализация программы изменений</a:t>
          </a:r>
          <a:endParaRPr lang="ru-RU" dirty="0"/>
        </a:p>
      </dgm:t>
    </dgm:pt>
    <dgm:pt modelId="{9901F6D5-A1A8-4A72-944B-652FDC277B70}" type="parTrans" cxnId="{66766B37-C805-4D37-AF8B-F0D355BE412B}">
      <dgm:prSet/>
      <dgm:spPr/>
      <dgm:t>
        <a:bodyPr/>
        <a:lstStyle/>
        <a:p>
          <a:endParaRPr lang="ru-RU"/>
        </a:p>
      </dgm:t>
    </dgm:pt>
    <dgm:pt modelId="{DE705221-6F0B-47B4-BFA1-1446D144CCCA}" type="sibTrans" cxnId="{66766B37-C805-4D37-AF8B-F0D355BE412B}">
      <dgm:prSet/>
      <dgm:spPr/>
      <dgm:t>
        <a:bodyPr/>
        <a:lstStyle/>
        <a:p>
          <a:endParaRPr lang="ru-RU"/>
        </a:p>
      </dgm:t>
    </dgm:pt>
    <dgm:pt modelId="{0258B96B-2CD6-4494-85DD-A56217764C88}">
      <dgm:prSet phldrT="[Текст]"/>
      <dgm:spPr/>
      <dgm:t>
        <a:bodyPr/>
        <a:lstStyle/>
        <a:p>
          <a:r>
            <a:rPr lang="ru-RU" dirty="0" smtClean="0"/>
            <a:t>Мониторинг и управление изменениями производственного процесса</a:t>
          </a:r>
          <a:endParaRPr lang="ru-RU" dirty="0"/>
        </a:p>
      </dgm:t>
    </dgm:pt>
    <dgm:pt modelId="{8ECB1C13-38E6-49C7-9E3B-E81066C02315}" type="parTrans" cxnId="{9214EB61-16F9-4785-80C4-EE4031AE2A6E}">
      <dgm:prSet/>
      <dgm:spPr/>
      <dgm:t>
        <a:bodyPr/>
        <a:lstStyle/>
        <a:p>
          <a:endParaRPr lang="ru-RU"/>
        </a:p>
      </dgm:t>
    </dgm:pt>
    <dgm:pt modelId="{A7507C07-CEC6-42F8-9B1F-A7B7B31B12B7}" type="sibTrans" cxnId="{9214EB61-16F9-4785-80C4-EE4031AE2A6E}">
      <dgm:prSet/>
      <dgm:spPr/>
      <dgm:t>
        <a:bodyPr/>
        <a:lstStyle/>
        <a:p>
          <a:endParaRPr lang="ru-RU"/>
        </a:p>
      </dgm:t>
    </dgm:pt>
    <dgm:pt modelId="{68F126FD-2DA0-46A0-991F-C5BB1F98F140}">
      <dgm:prSet phldrT="[Текст]"/>
      <dgm:spPr/>
      <dgm:t>
        <a:bodyPr/>
        <a:lstStyle/>
        <a:p>
          <a:r>
            <a:rPr lang="ru-RU" dirty="0" smtClean="0"/>
            <a:t>Анализ результатов</a:t>
          </a:r>
          <a:endParaRPr lang="ru-RU" dirty="0"/>
        </a:p>
      </dgm:t>
    </dgm:pt>
    <dgm:pt modelId="{3F815616-17C9-4165-A877-DA574F680D5F}" type="parTrans" cxnId="{17B506DE-64C6-4D82-B718-41F0BAE5ECBA}">
      <dgm:prSet/>
      <dgm:spPr/>
      <dgm:t>
        <a:bodyPr/>
        <a:lstStyle/>
        <a:p>
          <a:endParaRPr lang="ru-RU"/>
        </a:p>
      </dgm:t>
    </dgm:pt>
    <dgm:pt modelId="{2E8F5CD6-9FD7-460D-9EDE-FCFFAC35A5E1}" type="sibTrans" cxnId="{17B506DE-64C6-4D82-B718-41F0BAE5ECBA}">
      <dgm:prSet/>
      <dgm:spPr/>
      <dgm:t>
        <a:bodyPr/>
        <a:lstStyle/>
        <a:p>
          <a:endParaRPr lang="ru-RU"/>
        </a:p>
      </dgm:t>
    </dgm:pt>
    <dgm:pt modelId="{07D3257D-7E2A-411B-B09B-A0629E3F4286}">
      <dgm:prSet phldrT="[Текст]"/>
      <dgm:spPr/>
      <dgm:t>
        <a:bodyPr/>
        <a:lstStyle/>
        <a:p>
          <a:r>
            <a:rPr lang="ru-RU" dirty="0" smtClean="0"/>
            <a:t>Документирование</a:t>
          </a:r>
          <a:endParaRPr lang="ru-RU" dirty="0"/>
        </a:p>
      </dgm:t>
    </dgm:pt>
    <dgm:pt modelId="{A3CF92BC-7C02-49FA-8AB0-5E9C96732353}" type="parTrans" cxnId="{5D2C2AF4-2F41-4193-AA0A-013675FB297B}">
      <dgm:prSet/>
      <dgm:spPr/>
      <dgm:t>
        <a:bodyPr/>
        <a:lstStyle/>
        <a:p>
          <a:endParaRPr lang="ru-RU"/>
        </a:p>
      </dgm:t>
    </dgm:pt>
    <dgm:pt modelId="{A94E25CA-9723-48D9-8447-BADC04EC3A28}" type="sibTrans" cxnId="{5D2C2AF4-2F41-4193-AA0A-013675FB297B}">
      <dgm:prSet/>
      <dgm:spPr/>
      <dgm:t>
        <a:bodyPr/>
        <a:lstStyle/>
        <a:p>
          <a:endParaRPr lang="ru-RU"/>
        </a:p>
      </dgm:t>
    </dgm:pt>
    <dgm:pt modelId="{605ACE57-F666-4E2F-A79C-6A52155E4FA3}">
      <dgm:prSet phldrT="[Текст]"/>
      <dgm:spPr/>
      <dgm:t>
        <a:bodyPr/>
        <a:lstStyle/>
        <a:p>
          <a:r>
            <a:rPr lang="ru-RU" dirty="0" smtClean="0"/>
            <a:t>Анализ и отбор методик</a:t>
          </a:r>
          <a:endParaRPr lang="ru-RU" dirty="0"/>
        </a:p>
      </dgm:t>
    </dgm:pt>
    <dgm:pt modelId="{CFEE9AF8-F9C3-4DF6-81A6-7D3A3FDE1B59}" type="parTrans" cxnId="{C4D91E58-7982-4B63-A262-C792B00BF5FF}">
      <dgm:prSet/>
      <dgm:spPr/>
      <dgm:t>
        <a:bodyPr/>
        <a:lstStyle/>
        <a:p>
          <a:endParaRPr lang="ru-RU"/>
        </a:p>
      </dgm:t>
    </dgm:pt>
    <dgm:pt modelId="{ABE48DC3-2AD9-409E-A2C5-8C35D6FBF919}" type="sibTrans" cxnId="{C4D91E58-7982-4B63-A262-C792B00BF5FF}">
      <dgm:prSet/>
      <dgm:spPr/>
      <dgm:t>
        <a:bodyPr/>
        <a:lstStyle/>
        <a:p>
          <a:endParaRPr lang="ru-RU"/>
        </a:p>
      </dgm:t>
    </dgm:pt>
    <dgm:pt modelId="{B757F51E-945D-4B53-87F9-9FDEB1E285E7}">
      <dgm:prSet phldrT="[Текст]"/>
      <dgm:spPr/>
      <dgm:t>
        <a:bodyPr/>
        <a:lstStyle/>
        <a:p>
          <a:r>
            <a:rPr lang="ru-RU" dirty="0" smtClean="0"/>
            <a:t>Формирование программы изменений производственного процесса</a:t>
          </a:r>
          <a:endParaRPr lang="ru-RU" dirty="0"/>
        </a:p>
      </dgm:t>
    </dgm:pt>
    <dgm:pt modelId="{5D0947A3-01BC-40E6-890B-C950B0E44EFA}" type="parTrans" cxnId="{28567635-A135-4E33-A18C-34802DC4854B}">
      <dgm:prSet/>
      <dgm:spPr/>
      <dgm:t>
        <a:bodyPr/>
        <a:lstStyle/>
        <a:p>
          <a:endParaRPr lang="ru-RU"/>
        </a:p>
      </dgm:t>
    </dgm:pt>
    <dgm:pt modelId="{F0522517-9AE7-4ADB-9E3E-E8FE8817D06E}" type="sibTrans" cxnId="{28567635-A135-4E33-A18C-34802DC4854B}">
      <dgm:prSet/>
      <dgm:spPr/>
      <dgm:t>
        <a:bodyPr/>
        <a:lstStyle/>
        <a:p>
          <a:endParaRPr lang="ru-RU"/>
        </a:p>
      </dgm:t>
    </dgm:pt>
    <dgm:pt modelId="{2B85F302-55BA-41B8-8C15-86753C8A37A4}">
      <dgm:prSet phldrT="[Текст]"/>
      <dgm:spPr/>
      <dgm:t>
        <a:bodyPr/>
        <a:lstStyle/>
        <a:p>
          <a:r>
            <a:rPr lang="ru-RU" dirty="0" smtClean="0"/>
            <a:t>изучение международных стандартов и известных практик («умных инструментов»)</a:t>
          </a:r>
          <a:endParaRPr lang="ru-RU" dirty="0"/>
        </a:p>
      </dgm:t>
    </dgm:pt>
    <dgm:pt modelId="{1AD628A5-5AE6-4B96-B3B7-35E49C269B70}" type="parTrans" cxnId="{9B675672-3984-447F-A987-71D960724A01}">
      <dgm:prSet/>
      <dgm:spPr/>
      <dgm:t>
        <a:bodyPr/>
        <a:lstStyle/>
        <a:p>
          <a:endParaRPr lang="ru-RU"/>
        </a:p>
      </dgm:t>
    </dgm:pt>
    <dgm:pt modelId="{C89FED88-406E-4AD2-8845-6ACBB6A78B56}" type="sibTrans" cxnId="{9B675672-3984-447F-A987-71D960724A01}">
      <dgm:prSet/>
      <dgm:spPr/>
      <dgm:t>
        <a:bodyPr/>
        <a:lstStyle/>
        <a:p>
          <a:endParaRPr lang="ru-RU"/>
        </a:p>
      </dgm:t>
    </dgm:pt>
    <dgm:pt modelId="{60D26B47-0643-4E97-A7E6-13404ACAAA8E}">
      <dgm:prSet phldrT="[Текст]"/>
      <dgm:spPr/>
      <dgm:t>
        <a:bodyPr/>
        <a:lstStyle/>
        <a:p>
          <a:r>
            <a:rPr lang="ru-RU" smtClean="0"/>
            <a:t>определение целевых требований к умному производству (ценность, качество, …)</a:t>
          </a:r>
          <a:endParaRPr lang="ru-RU" dirty="0"/>
        </a:p>
      </dgm:t>
    </dgm:pt>
    <dgm:pt modelId="{71E18B71-B5CE-49F7-AC82-747B86296344}" type="parTrans" cxnId="{A665DD35-B424-4FCC-B094-C3E1E6B7AE3C}">
      <dgm:prSet/>
      <dgm:spPr/>
      <dgm:t>
        <a:bodyPr/>
        <a:lstStyle/>
        <a:p>
          <a:endParaRPr lang="ru-RU"/>
        </a:p>
      </dgm:t>
    </dgm:pt>
    <dgm:pt modelId="{E1A3204E-EA45-49FC-BB0C-C2E609E32675}" type="sibTrans" cxnId="{A665DD35-B424-4FCC-B094-C3E1E6B7AE3C}">
      <dgm:prSet/>
      <dgm:spPr/>
      <dgm:t>
        <a:bodyPr/>
        <a:lstStyle/>
        <a:p>
          <a:endParaRPr lang="ru-RU"/>
        </a:p>
      </dgm:t>
    </dgm:pt>
    <dgm:pt modelId="{A3653FE5-D57A-4386-B2EE-384D4A7F7087}">
      <dgm:prSet/>
      <dgm:spPr/>
      <dgm:t>
        <a:bodyPr/>
        <a:lstStyle/>
        <a:p>
          <a:r>
            <a:rPr lang="ru-RU" smtClean="0"/>
            <a:t>определение систем обеспечивающих целевые требования («умных инструментов»)</a:t>
          </a:r>
          <a:endParaRPr lang="ru-RU" dirty="0" smtClean="0"/>
        </a:p>
      </dgm:t>
    </dgm:pt>
    <dgm:pt modelId="{0A1D4E3A-2DE7-46A5-8480-9BA81921971E}" type="parTrans" cxnId="{82867522-CFC7-4300-825A-38565FA9DA1B}">
      <dgm:prSet/>
      <dgm:spPr/>
      <dgm:t>
        <a:bodyPr/>
        <a:lstStyle/>
        <a:p>
          <a:endParaRPr lang="ru-RU"/>
        </a:p>
      </dgm:t>
    </dgm:pt>
    <dgm:pt modelId="{71AD1C91-2434-4BEF-BB18-DCE37777F79C}" type="sibTrans" cxnId="{82867522-CFC7-4300-825A-38565FA9DA1B}">
      <dgm:prSet/>
      <dgm:spPr/>
      <dgm:t>
        <a:bodyPr/>
        <a:lstStyle/>
        <a:p>
          <a:endParaRPr lang="ru-RU"/>
        </a:p>
      </dgm:t>
    </dgm:pt>
    <dgm:pt modelId="{1474E88F-770A-4527-A73D-AFC96D7DBFA1}">
      <dgm:prSet phldrT="[Текст]"/>
      <dgm:spPr/>
      <dgm:t>
        <a:bodyPr/>
        <a:lstStyle/>
        <a:p>
          <a:r>
            <a:rPr lang="ru-RU" smtClean="0"/>
            <a:t>закрепление целевых требований за целевыми системами</a:t>
          </a:r>
          <a:endParaRPr lang="ru-RU" dirty="0"/>
        </a:p>
      </dgm:t>
    </dgm:pt>
    <dgm:pt modelId="{3A1B6757-DF6B-4F39-B989-40D131287F57}" type="parTrans" cxnId="{434F2E42-DC4C-41F4-9D50-C2D210EC01B2}">
      <dgm:prSet/>
      <dgm:spPr/>
      <dgm:t>
        <a:bodyPr/>
        <a:lstStyle/>
        <a:p>
          <a:endParaRPr lang="ru-RU"/>
        </a:p>
      </dgm:t>
    </dgm:pt>
    <dgm:pt modelId="{704AC8F9-B641-41F1-9539-0B795EAE5A5D}" type="sibTrans" cxnId="{434F2E42-DC4C-41F4-9D50-C2D210EC01B2}">
      <dgm:prSet/>
      <dgm:spPr/>
      <dgm:t>
        <a:bodyPr/>
        <a:lstStyle/>
        <a:p>
          <a:endParaRPr lang="ru-RU"/>
        </a:p>
      </dgm:t>
    </dgm:pt>
    <dgm:pt modelId="{1B26FCE4-C120-443A-BF66-4C400662F26A}">
      <dgm:prSet/>
      <dgm:spPr/>
      <dgm:t>
        <a:bodyPr/>
        <a:lstStyle/>
        <a:p>
          <a:r>
            <a:rPr lang="ru-RU" smtClean="0"/>
            <a:t>подбор и настройка компонент корпоративной архитектуры под каждую целевую систему</a:t>
          </a:r>
          <a:endParaRPr lang="ru-RU" dirty="0" smtClean="0"/>
        </a:p>
      </dgm:t>
    </dgm:pt>
    <dgm:pt modelId="{14E7EF4D-7226-4AFA-BA23-B57B7FDAA0E2}" type="parTrans" cxnId="{9A9B9819-76CA-4817-9DCA-E321F21858B1}">
      <dgm:prSet/>
      <dgm:spPr/>
      <dgm:t>
        <a:bodyPr/>
        <a:lstStyle/>
        <a:p>
          <a:endParaRPr lang="ru-RU"/>
        </a:p>
      </dgm:t>
    </dgm:pt>
    <dgm:pt modelId="{144489A1-73B1-46E5-BE38-F3FC09715017}" type="sibTrans" cxnId="{9A9B9819-76CA-4817-9DCA-E321F21858B1}">
      <dgm:prSet/>
      <dgm:spPr/>
      <dgm:t>
        <a:bodyPr/>
        <a:lstStyle/>
        <a:p>
          <a:endParaRPr lang="ru-RU"/>
        </a:p>
      </dgm:t>
    </dgm:pt>
    <dgm:pt modelId="{D8C47736-419B-4098-AAB2-F82D2903C50D}">
      <dgm:prSet phldrT="[Текст]"/>
      <dgm:spPr/>
      <dgm:t>
        <a:bodyPr/>
        <a:lstStyle/>
        <a:p>
          <a:r>
            <a:rPr lang="ru-RU" smtClean="0"/>
            <a:t>обеспечение необходимыми условиями труда, новым оборудованием, помещением, материалами</a:t>
          </a:r>
          <a:endParaRPr lang="ru-RU" dirty="0"/>
        </a:p>
      </dgm:t>
    </dgm:pt>
    <dgm:pt modelId="{37B4B857-8863-479B-99A1-D343FA33FD49}" type="parTrans" cxnId="{669DC9F8-5B8E-40C3-B566-95B8DDFDAB0E}">
      <dgm:prSet/>
      <dgm:spPr/>
      <dgm:t>
        <a:bodyPr/>
        <a:lstStyle/>
        <a:p>
          <a:endParaRPr lang="ru-RU"/>
        </a:p>
      </dgm:t>
    </dgm:pt>
    <dgm:pt modelId="{7BFFC419-D421-4425-8703-A91185C6970F}" type="sibTrans" cxnId="{669DC9F8-5B8E-40C3-B566-95B8DDFDAB0E}">
      <dgm:prSet/>
      <dgm:spPr/>
      <dgm:t>
        <a:bodyPr/>
        <a:lstStyle/>
        <a:p>
          <a:endParaRPr lang="ru-RU"/>
        </a:p>
      </dgm:t>
    </dgm:pt>
    <dgm:pt modelId="{952B8046-50BF-4840-8721-7DD4CC689CA7}" type="pres">
      <dgm:prSet presAssocID="{9A1DC487-C69D-40B4-AE1C-82F119728F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CED279E-8865-4978-BC93-E48FB44D12AD}" type="pres">
      <dgm:prSet presAssocID="{6F72EB8E-2948-4194-B07C-1ACEE22112F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7F533A-C095-4442-9F17-E0A80DADF7AD}" type="pres">
      <dgm:prSet presAssocID="{6F72EB8E-2948-4194-B07C-1ACEE22112F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DF294-E4FE-454B-9E73-74BDACF7E1D1}" type="pres">
      <dgm:prSet presAssocID="{605ACE57-F666-4E2F-A79C-6A52155E4FA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73B90-EF6B-42FB-9C5A-BB9C5E2AFF01}" type="pres">
      <dgm:prSet presAssocID="{605ACE57-F666-4E2F-A79C-6A52155E4FA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9B9EDF-73C9-45E5-A607-8C93B5642A0E}" type="pres">
      <dgm:prSet presAssocID="{B757F51E-945D-4B53-87F9-9FDEB1E285E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A290DF-E3AB-4E42-A76D-2D6AF4EF979D}" type="pres">
      <dgm:prSet presAssocID="{B757F51E-945D-4B53-87F9-9FDEB1E285E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DA3463-724B-4C7A-B75F-8001AEB1F03B}" type="pres">
      <dgm:prSet presAssocID="{3517B9E2-61F5-425D-B0D8-49151A731F5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B09004-6A90-4551-847D-67DDBDBCCB35}" type="pres">
      <dgm:prSet presAssocID="{3517B9E2-61F5-425D-B0D8-49151A731F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1095BC-EA83-4DEE-A17D-D4710058796F}" type="pres">
      <dgm:prSet presAssocID="{0258B96B-2CD6-4494-85DD-A56217764C8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A425A5-725B-45B9-AE18-927D650746AD}" type="pres">
      <dgm:prSet presAssocID="{A7507C07-CEC6-42F8-9B1F-A7B7B31B12B7}" presName="spacer" presStyleCnt="0"/>
      <dgm:spPr/>
    </dgm:pt>
    <dgm:pt modelId="{20FC7330-859E-401C-9703-DDE7F0FAABAD}" type="pres">
      <dgm:prSet presAssocID="{68F126FD-2DA0-46A0-991F-C5BB1F98F14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FD237-BE77-479D-924F-47724D0BA9B1}" type="pres">
      <dgm:prSet presAssocID="{2E8F5CD6-9FD7-460D-9EDE-FCFFAC35A5E1}" presName="spacer" presStyleCnt="0"/>
      <dgm:spPr/>
    </dgm:pt>
    <dgm:pt modelId="{05BE9685-8233-4B7F-BA6B-4005209CCCF2}" type="pres">
      <dgm:prSet presAssocID="{07D3257D-7E2A-411B-B09B-A0629E3F428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07593F-B7A8-4DBA-9265-38D7DBC63551}" type="presOf" srcId="{1B26FCE4-C120-443A-BF66-4C400662F26A}" destId="{F6A290DF-E3AB-4E42-A76D-2D6AF4EF979D}" srcOrd="0" destOrd="1" presId="urn:microsoft.com/office/officeart/2005/8/layout/vList2"/>
    <dgm:cxn modelId="{9214EB61-16F9-4785-80C4-EE4031AE2A6E}" srcId="{9A1DC487-C69D-40B4-AE1C-82F119728F1E}" destId="{0258B96B-2CD6-4494-85DD-A56217764C88}" srcOrd="4" destOrd="0" parTransId="{8ECB1C13-38E6-49C7-9E3B-E81066C02315}" sibTransId="{A7507C07-CEC6-42F8-9B1F-A7B7B31B12B7}"/>
    <dgm:cxn modelId="{669DC9F8-5B8E-40C3-B566-95B8DDFDAB0E}" srcId="{3517B9E2-61F5-425D-B0D8-49151A731F5D}" destId="{D8C47736-419B-4098-AAB2-F82D2903C50D}" srcOrd="0" destOrd="0" parTransId="{37B4B857-8863-479B-99A1-D343FA33FD49}" sibTransId="{7BFFC419-D421-4425-8703-A91185C6970F}"/>
    <dgm:cxn modelId="{603464CB-9F51-472A-908B-328516A20DCD}" type="presOf" srcId="{2B85F302-55BA-41B8-8C15-86753C8A37A4}" destId="{747F533A-C095-4442-9F17-E0A80DADF7AD}" srcOrd="0" destOrd="0" presId="urn:microsoft.com/office/officeart/2005/8/layout/vList2"/>
    <dgm:cxn modelId="{AA61197C-8158-4927-A458-9A5FE30A9BA8}" type="presOf" srcId="{3517B9E2-61F5-425D-B0D8-49151A731F5D}" destId="{18DA3463-724B-4C7A-B75F-8001AEB1F03B}" srcOrd="0" destOrd="0" presId="urn:microsoft.com/office/officeart/2005/8/layout/vList2"/>
    <dgm:cxn modelId="{C774ED67-6DF8-4B1A-8413-F70AB8FC4B52}" type="presOf" srcId="{07D3257D-7E2A-411B-B09B-A0629E3F4286}" destId="{05BE9685-8233-4B7F-BA6B-4005209CCCF2}" srcOrd="0" destOrd="0" presId="urn:microsoft.com/office/officeart/2005/8/layout/vList2"/>
    <dgm:cxn modelId="{DC0D2D01-F9D9-4A9C-91F8-608D764CD757}" type="presOf" srcId="{A3653FE5-D57A-4386-B2EE-384D4A7F7087}" destId="{E9D73B90-EF6B-42FB-9C5A-BB9C5E2AFF01}" srcOrd="0" destOrd="1" presId="urn:microsoft.com/office/officeart/2005/8/layout/vList2"/>
    <dgm:cxn modelId="{ED8C14B7-CAB2-4976-9234-70350AC9D586}" type="presOf" srcId="{D8C47736-419B-4098-AAB2-F82D2903C50D}" destId="{00B09004-6A90-4551-847D-67DDBDBCCB35}" srcOrd="0" destOrd="0" presId="urn:microsoft.com/office/officeart/2005/8/layout/vList2"/>
    <dgm:cxn modelId="{E8E0CB82-5B99-4841-8188-FC23390A52A6}" type="presOf" srcId="{605ACE57-F666-4E2F-A79C-6A52155E4FA3}" destId="{5AFDF294-E4FE-454B-9E73-74BDACF7E1D1}" srcOrd="0" destOrd="0" presId="urn:microsoft.com/office/officeart/2005/8/layout/vList2"/>
    <dgm:cxn modelId="{7E49A94D-E8A0-497C-9AB0-51DADC6F5E50}" type="presOf" srcId="{B757F51E-945D-4B53-87F9-9FDEB1E285E7}" destId="{6D9B9EDF-73C9-45E5-A607-8C93B5642A0E}" srcOrd="0" destOrd="0" presId="urn:microsoft.com/office/officeart/2005/8/layout/vList2"/>
    <dgm:cxn modelId="{D4595511-A1BC-4526-B0FF-80468520A0CF}" type="presOf" srcId="{6F72EB8E-2948-4194-B07C-1ACEE22112FF}" destId="{DCED279E-8865-4978-BC93-E48FB44D12AD}" srcOrd="0" destOrd="0" presId="urn:microsoft.com/office/officeart/2005/8/layout/vList2"/>
    <dgm:cxn modelId="{434F2E42-DC4C-41F4-9D50-C2D210EC01B2}" srcId="{B757F51E-945D-4B53-87F9-9FDEB1E285E7}" destId="{1474E88F-770A-4527-A73D-AFC96D7DBFA1}" srcOrd="0" destOrd="0" parTransId="{3A1B6757-DF6B-4F39-B989-40D131287F57}" sibTransId="{704AC8F9-B641-41F1-9539-0B795EAE5A5D}"/>
    <dgm:cxn modelId="{9A9B9819-76CA-4817-9DCA-E321F21858B1}" srcId="{B757F51E-945D-4B53-87F9-9FDEB1E285E7}" destId="{1B26FCE4-C120-443A-BF66-4C400662F26A}" srcOrd="1" destOrd="0" parTransId="{14E7EF4D-7226-4AFA-BA23-B57B7FDAA0E2}" sibTransId="{144489A1-73B1-46E5-BE38-F3FC09715017}"/>
    <dgm:cxn modelId="{28567635-A135-4E33-A18C-34802DC4854B}" srcId="{9A1DC487-C69D-40B4-AE1C-82F119728F1E}" destId="{B757F51E-945D-4B53-87F9-9FDEB1E285E7}" srcOrd="2" destOrd="0" parTransId="{5D0947A3-01BC-40E6-890B-C950B0E44EFA}" sibTransId="{F0522517-9AE7-4ADB-9E3E-E8FE8817D06E}"/>
    <dgm:cxn modelId="{66766B37-C805-4D37-AF8B-F0D355BE412B}" srcId="{9A1DC487-C69D-40B4-AE1C-82F119728F1E}" destId="{3517B9E2-61F5-425D-B0D8-49151A731F5D}" srcOrd="3" destOrd="0" parTransId="{9901F6D5-A1A8-4A72-944B-652FDC277B70}" sibTransId="{DE705221-6F0B-47B4-BFA1-1446D144CCCA}"/>
    <dgm:cxn modelId="{31F40E66-643F-4367-81D1-B5E5F69C72D1}" type="presOf" srcId="{1474E88F-770A-4527-A73D-AFC96D7DBFA1}" destId="{F6A290DF-E3AB-4E42-A76D-2D6AF4EF979D}" srcOrd="0" destOrd="0" presId="urn:microsoft.com/office/officeart/2005/8/layout/vList2"/>
    <dgm:cxn modelId="{C4D91E58-7982-4B63-A262-C792B00BF5FF}" srcId="{9A1DC487-C69D-40B4-AE1C-82F119728F1E}" destId="{605ACE57-F666-4E2F-A79C-6A52155E4FA3}" srcOrd="1" destOrd="0" parTransId="{CFEE9AF8-F9C3-4DF6-81A6-7D3A3FDE1B59}" sibTransId="{ABE48DC3-2AD9-409E-A2C5-8C35D6FBF919}"/>
    <dgm:cxn modelId="{9B675672-3984-447F-A987-71D960724A01}" srcId="{6F72EB8E-2948-4194-B07C-1ACEE22112FF}" destId="{2B85F302-55BA-41B8-8C15-86753C8A37A4}" srcOrd="0" destOrd="0" parTransId="{1AD628A5-5AE6-4B96-B3B7-35E49C269B70}" sibTransId="{C89FED88-406E-4AD2-8845-6ACBB6A78B56}"/>
    <dgm:cxn modelId="{17B506DE-64C6-4D82-B718-41F0BAE5ECBA}" srcId="{9A1DC487-C69D-40B4-AE1C-82F119728F1E}" destId="{68F126FD-2DA0-46A0-991F-C5BB1F98F140}" srcOrd="5" destOrd="0" parTransId="{3F815616-17C9-4165-A877-DA574F680D5F}" sibTransId="{2E8F5CD6-9FD7-460D-9EDE-FCFFAC35A5E1}"/>
    <dgm:cxn modelId="{EF3550F6-821C-4DFD-BED5-CC7C79599548}" srcId="{9A1DC487-C69D-40B4-AE1C-82F119728F1E}" destId="{6F72EB8E-2948-4194-B07C-1ACEE22112FF}" srcOrd="0" destOrd="0" parTransId="{A44BC068-019F-4460-B66D-5E7587ADD559}" sibTransId="{1CA70C59-50F7-4E0A-88A5-14F96C7569AE}"/>
    <dgm:cxn modelId="{A665DD35-B424-4FCC-B094-C3E1E6B7AE3C}" srcId="{605ACE57-F666-4E2F-A79C-6A52155E4FA3}" destId="{60D26B47-0643-4E97-A7E6-13404ACAAA8E}" srcOrd="0" destOrd="0" parTransId="{71E18B71-B5CE-49F7-AC82-747B86296344}" sibTransId="{E1A3204E-EA45-49FC-BB0C-C2E609E32675}"/>
    <dgm:cxn modelId="{5D2C2AF4-2F41-4193-AA0A-013675FB297B}" srcId="{9A1DC487-C69D-40B4-AE1C-82F119728F1E}" destId="{07D3257D-7E2A-411B-B09B-A0629E3F4286}" srcOrd="6" destOrd="0" parTransId="{A3CF92BC-7C02-49FA-8AB0-5E9C96732353}" sibTransId="{A94E25CA-9723-48D9-8447-BADC04EC3A28}"/>
    <dgm:cxn modelId="{82867522-CFC7-4300-825A-38565FA9DA1B}" srcId="{605ACE57-F666-4E2F-A79C-6A52155E4FA3}" destId="{A3653FE5-D57A-4386-B2EE-384D4A7F7087}" srcOrd="1" destOrd="0" parTransId="{0A1D4E3A-2DE7-46A5-8480-9BA81921971E}" sibTransId="{71AD1C91-2434-4BEF-BB18-DCE37777F79C}"/>
    <dgm:cxn modelId="{D08EF440-DECD-40B6-B1E8-CD8548832D8E}" type="presOf" srcId="{0258B96B-2CD6-4494-85DD-A56217764C88}" destId="{491095BC-EA83-4DEE-A17D-D4710058796F}" srcOrd="0" destOrd="0" presId="urn:microsoft.com/office/officeart/2005/8/layout/vList2"/>
    <dgm:cxn modelId="{5ED687F2-E8CD-4873-A262-C67941D47087}" type="presOf" srcId="{68F126FD-2DA0-46A0-991F-C5BB1F98F140}" destId="{20FC7330-859E-401C-9703-DDE7F0FAABAD}" srcOrd="0" destOrd="0" presId="urn:microsoft.com/office/officeart/2005/8/layout/vList2"/>
    <dgm:cxn modelId="{B47A1B34-6807-42C6-9EDA-BB92477457FD}" type="presOf" srcId="{60D26B47-0643-4E97-A7E6-13404ACAAA8E}" destId="{E9D73B90-EF6B-42FB-9C5A-BB9C5E2AFF01}" srcOrd="0" destOrd="0" presId="urn:microsoft.com/office/officeart/2005/8/layout/vList2"/>
    <dgm:cxn modelId="{74898377-7DF7-4DEB-AFE6-17C8D98B0463}" type="presOf" srcId="{9A1DC487-C69D-40B4-AE1C-82F119728F1E}" destId="{952B8046-50BF-4840-8721-7DD4CC689CA7}" srcOrd="0" destOrd="0" presId="urn:microsoft.com/office/officeart/2005/8/layout/vList2"/>
    <dgm:cxn modelId="{03AAD55D-5445-4B7C-8D13-7B13D283F3E5}" type="presParOf" srcId="{952B8046-50BF-4840-8721-7DD4CC689CA7}" destId="{DCED279E-8865-4978-BC93-E48FB44D12AD}" srcOrd="0" destOrd="0" presId="urn:microsoft.com/office/officeart/2005/8/layout/vList2"/>
    <dgm:cxn modelId="{6BEBEF71-BD8E-4306-9A95-01228B1671AD}" type="presParOf" srcId="{952B8046-50BF-4840-8721-7DD4CC689CA7}" destId="{747F533A-C095-4442-9F17-E0A80DADF7AD}" srcOrd="1" destOrd="0" presId="urn:microsoft.com/office/officeart/2005/8/layout/vList2"/>
    <dgm:cxn modelId="{829377D8-DB7A-4B56-87CD-3919012B9E40}" type="presParOf" srcId="{952B8046-50BF-4840-8721-7DD4CC689CA7}" destId="{5AFDF294-E4FE-454B-9E73-74BDACF7E1D1}" srcOrd="2" destOrd="0" presId="urn:microsoft.com/office/officeart/2005/8/layout/vList2"/>
    <dgm:cxn modelId="{3EF770A6-AB92-4BB0-8F4C-01E581BDC515}" type="presParOf" srcId="{952B8046-50BF-4840-8721-7DD4CC689CA7}" destId="{E9D73B90-EF6B-42FB-9C5A-BB9C5E2AFF01}" srcOrd="3" destOrd="0" presId="urn:microsoft.com/office/officeart/2005/8/layout/vList2"/>
    <dgm:cxn modelId="{50FB7EA3-EE07-4FB3-A9CE-C28438BEB36D}" type="presParOf" srcId="{952B8046-50BF-4840-8721-7DD4CC689CA7}" destId="{6D9B9EDF-73C9-45E5-A607-8C93B5642A0E}" srcOrd="4" destOrd="0" presId="urn:microsoft.com/office/officeart/2005/8/layout/vList2"/>
    <dgm:cxn modelId="{AC558759-DFDD-46AF-B63E-7818D72EFB7D}" type="presParOf" srcId="{952B8046-50BF-4840-8721-7DD4CC689CA7}" destId="{F6A290DF-E3AB-4E42-A76D-2D6AF4EF979D}" srcOrd="5" destOrd="0" presId="urn:microsoft.com/office/officeart/2005/8/layout/vList2"/>
    <dgm:cxn modelId="{997BDD22-F419-4D61-92CF-E5AF174DF5C2}" type="presParOf" srcId="{952B8046-50BF-4840-8721-7DD4CC689CA7}" destId="{18DA3463-724B-4C7A-B75F-8001AEB1F03B}" srcOrd="6" destOrd="0" presId="urn:microsoft.com/office/officeart/2005/8/layout/vList2"/>
    <dgm:cxn modelId="{D55C49E5-E150-4A55-9536-8AEF1B31C549}" type="presParOf" srcId="{952B8046-50BF-4840-8721-7DD4CC689CA7}" destId="{00B09004-6A90-4551-847D-67DDBDBCCB35}" srcOrd="7" destOrd="0" presId="urn:microsoft.com/office/officeart/2005/8/layout/vList2"/>
    <dgm:cxn modelId="{01B745B0-BFF6-4A63-8617-97BA87F7D57A}" type="presParOf" srcId="{952B8046-50BF-4840-8721-7DD4CC689CA7}" destId="{491095BC-EA83-4DEE-A17D-D4710058796F}" srcOrd="8" destOrd="0" presId="urn:microsoft.com/office/officeart/2005/8/layout/vList2"/>
    <dgm:cxn modelId="{C58BFD9B-77C6-4073-8DEA-DD2730FD0500}" type="presParOf" srcId="{952B8046-50BF-4840-8721-7DD4CC689CA7}" destId="{35A425A5-725B-45B9-AE18-927D650746AD}" srcOrd="9" destOrd="0" presId="urn:microsoft.com/office/officeart/2005/8/layout/vList2"/>
    <dgm:cxn modelId="{6C1B27DD-724F-4776-A449-56B3F32FADBE}" type="presParOf" srcId="{952B8046-50BF-4840-8721-7DD4CC689CA7}" destId="{20FC7330-859E-401C-9703-DDE7F0FAABAD}" srcOrd="10" destOrd="0" presId="urn:microsoft.com/office/officeart/2005/8/layout/vList2"/>
    <dgm:cxn modelId="{D7F38D61-07AC-460F-9E8A-306D79E854BC}" type="presParOf" srcId="{952B8046-50BF-4840-8721-7DD4CC689CA7}" destId="{A63FD237-BE77-479D-924F-47724D0BA9B1}" srcOrd="11" destOrd="0" presId="urn:microsoft.com/office/officeart/2005/8/layout/vList2"/>
    <dgm:cxn modelId="{1734BB2D-4642-46F6-852C-19DA0C3155D1}" type="presParOf" srcId="{952B8046-50BF-4840-8721-7DD4CC689CA7}" destId="{05BE9685-8233-4B7F-BA6B-4005209CCCF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13768B-BE02-46A4-802A-6F8A4688928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88C7D05-DD32-481D-A818-DA4DDD5D8817}">
      <dgm:prSet phldrT="[Текст]" custT="1"/>
      <dgm:spPr/>
      <dgm:t>
        <a:bodyPr/>
        <a:lstStyle/>
        <a:p>
          <a:r>
            <a:rPr lang="ru-RU" sz="1300" dirty="0" smtClean="0"/>
            <a:t>Ин</a:t>
          </a:r>
          <a:r>
            <a:rPr lang="ru-RU" sz="1300" b="0" dirty="0" smtClean="0"/>
            <a:t>ициализа</a:t>
          </a:r>
          <a:r>
            <a:rPr lang="ru-RU" sz="1300" dirty="0" smtClean="0"/>
            <a:t>ция</a:t>
          </a:r>
          <a:endParaRPr lang="ru-RU" sz="1300" dirty="0"/>
        </a:p>
      </dgm:t>
    </dgm:pt>
    <dgm:pt modelId="{DDD76CA8-1B80-41F1-8BD6-FABEFE0F82B2}" type="parTrans" cxnId="{F34B12A8-FF35-43E6-A620-DE18EE350686}">
      <dgm:prSet/>
      <dgm:spPr/>
      <dgm:t>
        <a:bodyPr/>
        <a:lstStyle/>
        <a:p>
          <a:endParaRPr lang="ru-RU"/>
        </a:p>
      </dgm:t>
    </dgm:pt>
    <dgm:pt modelId="{F5BCE80F-535A-41C7-A596-23297C9B787C}" type="sibTrans" cxnId="{F34B12A8-FF35-43E6-A620-DE18EE350686}">
      <dgm:prSet/>
      <dgm:spPr/>
      <dgm:t>
        <a:bodyPr/>
        <a:lstStyle/>
        <a:p>
          <a:endParaRPr lang="ru-RU"/>
        </a:p>
      </dgm:t>
    </dgm:pt>
    <dgm:pt modelId="{C3F2C3BB-5B9C-499A-9031-5EDB65FC9AE5}">
      <dgm:prSet phldrT="[Текст]" custT="1"/>
      <dgm:spPr/>
      <dgm:t>
        <a:bodyPr/>
        <a:lstStyle/>
        <a:p>
          <a:r>
            <a:rPr lang="ru-RU" sz="1300" dirty="0" smtClean="0"/>
            <a:t>Поиск методик</a:t>
          </a:r>
          <a:endParaRPr lang="ru-RU" sz="1300" dirty="0"/>
        </a:p>
      </dgm:t>
    </dgm:pt>
    <dgm:pt modelId="{AF33E506-1039-451A-B312-E4ED14CACFDA}" type="parTrans" cxnId="{A9F5D32F-734C-497A-B8AA-CC9039918230}">
      <dgm:prSet/>
      <dgm:spPr/>
      <dgm:t>
        <a:bodyPr/>
        <a:lstStyle/>
        <a:p>
          <a:endParaRPr lang="ru-RU"/>
        </a:p>
      </dgm:t>
    </dgm:pt>
    <dgm:pt modelId="{175103F0-F842-4F1C-A276-D07823023612}" type="sibTrans" cxnId="{A9F5D32F-734C-497A-B8AA-CC9039918230}">
      <dgm:prSet/>
      <dgm:spPr/>
      <dgm:t>
        <a:bodyPr/>
        <a:lstStyle/>
        <a:p>
          <a:endParaRPr lang="ru-RU"/>
        </a:p>
      </dgm:t>
    </dgm:pt>
    <dgm:pt modelId="{64C7E5BA-7E27-43B5-809B-7E8D2537F979}">
      <dgm:prSet phldrT="[Текст]" custT="1"/>
      <dgm:spPr/>
      <dgm:t>
        <a:bodyPr/>
        <a:lstStyle/>
        <a:p>
          <a:r>
            <a:rPr lang="ru-RU" sz="1300" dirty="0" smtClean="0"/>
            <a:t>Анализ и отбор методик</a:t>
          </a:r>
          <a:endParaRPr lang="ru-RU" sz="1300" dirty="0"/>
        </a:p>
      </dgm:t>
    </dgm:pt>
    <dgm:pt modelId="{1F0140EE-6CB3-48C7-8152-B0627C183481}" type="parTrans" cxnId="{BFF112CB-132A-411E-8F98-404899785687}">
      <dgm:prSet/>
      <dgm:spPr/>
      <dgm:t>
        <a:bodyPr/>
        <a:lstStyle/>
        <a:p>
          <a:endParaRPr lang="ru-RU"/>
        </a:p>
      </dgm:t>
    </dgm:pt>
    <dgm:pt modelId="{78B9D0FA-3C99-4C6B-9197-9D59B1DDF65F}" type="sibTrans" cxnId="{BFF112CB-132A-411E-8F98-404899785687}">
      <dgm:prSet/>
      <dgm:spPr/>
      <dgm:t>
        <a:bodyPr/>
        <a:lstStyle/>
        <a:p>
          <a:endParaRPr lang="ru-RU"/>
        </a:p>
      </dgm:t>
    </dgm:pt>
    <dgm:pt modelId="{7594E825-3D11-4BCF-AA3B-6EA18CA19B71}">
      <dgm:prSet phldrT="[Текст]" custT="1"/>
      <dgm:spPr/>
      <dgm:t>
        <a:bodyPr/>
        <a:lstStyle/>
        <a:p>
          <a:r>
            <a:rPr lang="ru-RU" sz="1300" dirty="0" smtClean="0"/>
            <a:t>Формирование программы изменений</a:t>
          </a:r>
          <a:endParaRPr lang="ru-RU" sz="1300" dirty="0"/>
        </a:p>
      </dgm:t>
    </dgm:pt>
    <dgm:pt modelId="{262E2044-6469-4D2D-A9A0-C890EC142193}" type="parTrans" cxnId="{29286A8C-FD30-4789-AC2D-456B14BCB162}">
      <dgm:prSet/>
      <dgm:spPr/>
      <dgm:t>
        <a:bodyPr/>
        <a:lstStyle/>
        <a:p>
          <a:endParaRPr lang="ru-RU"/>
        </a:p>
      </dgm:t>
    </dgm:pt>
    <dgm:pt modelId="{BA5BBD53-E5B2-432D-8249-28F3F97D35BA}" type="sibTrans" cxnId="{29286A8C-FD30-4789-AC2D-456B14BCB162}">
      <dgm:prSet/>
      <dgm:spPr/>
      <dgm:t>
        <a:bodyPr/>
        <a:lstStyle/>
        <a:p>
          <a:endParaRPr lang="ru-RU"/>
        </a:p>
      </dgm:t>
    </dgm:pt>
    <dgm:pt modelId="{C592B9DB-E6B8-4561-8CF7-9A2B76BDD37F}">
      <dgm:prSet phldrT="[Текст]" custT="1"/>
      <dgm:spPr/>
      <dgm:t>
        <a:bodyPr/>
        <a:lstStyle/>
        <a:p>
          <a:r>
            <a:rPr lang="ru-RU" sz="1300" dirty="0" smtClean="0"/>
            <a:t>Реализация программы изменений</a:t>
          </a:r>
          <a:endParaRPr lang="ru-RU" sz="1300" dirty="0"/>
        </a:p>
      </dgm:t>
    </dgm:pt>
    <dgm:pt modelId="{562118B7-6595-49F1-98DA-75CC46D4DA89}" type="parTrans" cxnId="{0AF753E7-3005-49BF-A61B-92385B126DA7}">
      <dgm:prSet/>
      <dgm:spPr/>
      <dgm:t>
        <a:bodyPr/>
        <a:lstStyle/>
        <a:p>
          <a:endParaRPr lang="ru-RU"/>
        </a:p>
      </dgm:t>
    </dgm:pt>
    <dgm:pt modelId="{A7E30AD3-EC6F-4B7B-AD32-6A865136C316}" type="sibTrans" cxnId="{0AF753E7-3005-49BF-A61B-92385B126DA7}">
      <dgm:prSet/>
      <dgm:spPr/>
      <dgm:t>
        <a:bodyPr/>
        <a:lstStyle/>
        <a:p>
          <a:endParaRPr lang="ru-RU"/>
        </a:p>
      </dgm:t>
    </dgm:pt>
    <dgm:pt modelId="{19307816-29FB-47CB-8B2D-51E8A8BF9C5E}">
      <dgm:prSet phldrT="[Текст]" custT="1"/>
      <dgm:spPr/>
      <dgm:t>
        <a:bodyPr/>
        <a:lstStyle/>
        <a:p>
          <a:r>
            <a:rPr lang="ru-RU" sz="1300" dirty="0" smtClean="0"/>
            <a:t>Мониторинг и управление изменениями</a:t>
          </a:r>
          <a:endParaRPr lang="ru-RU" sz="1300" dirty="0"/>
        </a:p>
      </dgm:t>
    </dgm:pt>
    <dgm:pt modelId="{B6B21803-54E4-4206-BB3E-84279E2C8070}" type="parTrans" cxnId="{2AB07D9F-C431-4672-A330-B2E9AB9D913E}">
      <dgm:prSet/>
      <dgm:spPr/>
      <dgm:t>
        <a:bodyPr/>
        <a:lstStyle/>
        <a:p>
          <a:endParaRPr lang="ru-RU"/>
        </a:p>
      </dgm:t>
    </dgm:pt>
    <dgm:pt modelId="{FCC2F253-F9EF-4C30-B372-3221EA330907}" type="sibTrans" cxnId="{2AB07D9F-C431-4672-A330-B2E9AB9D913E}">
      <dgm:prSet/>
      <dgm:spPr/>
      <dgm:t>
        <a:bodyPr/>
        <a:lstStyle/>
        <a:p>
          <a:endParaRPr lang="ru-RU"/>
        </a:p>
      </dgm:t>
    </dgm:pt>
    <dgm:pt modelId="{E782C0F1-21BA-4BCE-849C-ACB5B9E41236}">
      <dgm:prSet phldrT="[Текст]" custT="1"/>
      <dgm:spPr/>
      <dgm:t>
        <a:bodyPr/>
        <a:lstStyle/>
        <a:p>
          <a:r>
            <a:rPr lang="ru-RU" sz="1300" dirty="0" smtClean="0"/>
            <a:t>Анализ результатов</a:t>
          </a:r>
          <a:endParaRPr lang="ru-RU" sz="1300" dirty="0"/>
        </a:p>
      </dgm:t>
    </dgm:pt>
    <dgm:pt modelId="{AB20B20D-AE83-4B24-9884-0429948AA5E4}" type="parTrans" cxnId="{009EB9D6-56D8-4F25-9B1F-A9A5530A64C0}">
      <dgm:prSet/>
      <dgm:spPr/>
      <dgm:t>
        <a:bodyPr/>
        <a:lstStyle/>
        <a:p>
          <a:endParaRPr lang="ru-RU"/>
        </a:p>
      </dgm:t>
    </dgm:pt>
    <dgm:pt modelId="{60D1872C-B5F0-4102-AA02-F310158B6BB5}" type="sibTrans" cxnId="{009EB9D6-56D8-4F25-9B1F-A9A5530A64C0}">
      <dgm:prSet/>
      <dgm:spPr/>
      <dgm:t>
        <a:bodyPr/>
        <a:lstStyle/>
        <a:p>
          <a:endParaRPr lang="ru-RU"/>
        </a:p>
      </dgm:t>
    </dgm:pt>
    <dgm:pt modelId="{619E4586-1C48-4D90-8715-BC58A111B620}">
      <dgm:prSet phldrT="[Текст]" custT="1"/>
      <dgm:spPr/>
      <dgm:t>
        <a:bodyPr/>
        <a:lstStyle/>
        <a:p>
          <a:r>
            <a:rPr lang="ru-RU" sz="1300" dirty="0" smtClean="0"/>
            <a:t>Документирование</a:t>
          </a:r>
          <a:endParaRPr lang="ru-RU" sz="1300" dirty="0"/>
        </a:p>
      </dgm:t>
    </dgm:pt>
    <dgm:pt modelId="{2F8B2A72-D808-4E82-B481-7D48C75AF138}" type="parTrans" cxnId="{1FA30B50-F321-4E55-B809-872909AB50AC}">
      <dgm:prSet/>
      <dgm:spPr/>
      <dgm:t>
        <a:bodyPr/>
        <a:lstStyle/>
        <a:p>
          <a:endParaRPr lang="ru-RU"/>
        </a:p>
      </dgm:t>
    </dgm:pt>
    <dgm:pt modelId="{A03FEC3F-EEA6-4E3A-AD50-DC8C334DA356}" type="sibTrans" cxnId="{1FA30B50-F321-4E55-B809-872909AB50AC}">
      <dgm:prSet/>
      <dgm:spPr/>
      <dgm:t>
        <a:bodyPr/>
        <a:lstStyle/>
        <a:p>
          <a:endParaRPr lang="ru-RU"/>
        </a:p>
      </dgm:t>
    </dgm:pt>
    <dgm:pt modelId="{A90B80EB-D053-4BA6-95BE-82748ED0DAB3}">
      <dgm:prSet phldrT="[Текст]" custT="1"/>
      <dgm:spPr/>
      <dgm:t>
        <a:bodyPr/>
        <a:lstStyle/>
        <a:p>
          <a:r>
            <a:rPr lang="ru-RU" sz="1300" b="1" dirty="0" smtClean="0"/>
            <a:t>Завершение</a:t>
          </a:r>
          <a:endParaRPr lang="ru-RU" sz="1300" b="1" dirty="0"/>
        </a:p>
      </dgm:t>
    </dgm:pt>
    <dgm:pt modelId="{72F0F9CD-E54B-4E28-A72C-E9EB045F06F5}" type="parTrans" cxnId="{7E5CAABE-9E14-4C13-BB4A-B8BA3250CA46}">
      <dgm:prSet/>
      <dgm:spPr/>
      <dgm:t>
        <a:bodyPr/>
        <a:lstStyle/>
        <a:p>
          <a:endParaRPr lang="ru-RU"/>
        </a:p>
      </dgm:t>
    </dgm:pt>
    <dgm:pt modelId="{D20182C0-4FDA-45AF-B1ED-DC2F0ACDA6EC}" type="sibTrans" cxnId="{7E5CAABE-9E14-4C13-BB4A-B8BA3250CA46}">
      <dgm:prSet/>
      <dgm:spPr/>
      <dgm:t>
        <a:bodyPr/>
        <a:lstStyle/>
        <a:p>
          <a:endParaRPr lang="ru-RU"/>
        </a:p>
      </dgm:t>
    </dgm:pt>
    <dgm:pt modelId="{E1735921-907A-4892-BACD-5B4C1467815E}" type="pres">
      <dgm:prSet presAssocID="{4E13768B-BE02-46A4-802A-6F8A4688928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88A8DE4-DE29-45D2-90C9-3058A4060212}" type="pres">
      <dgm:prSet presAssocID="{988C7D05-DD32-481D-A818-DA4DDD5D8817}" presName="composite" presStyleCnt="0"/>
      <dgm:spPr/>
    </dgm:pt>
    <dgm:pt modelId="{1FE57EB4-1FA5-4536-AF9C-5A9B16D90F5D}" type="pres">
      <dgm:prSet presAssocID="{988C7D05-DD32-481D-A818-DA4DDD5D8817}" presName="bentUpArrow1" presStyleLbl="alignImgPlace1" presStyleIdx="0" presStyleCnt="8" custScaleX="209208"/>
      <dgm:spPr/>
    </dgm:pt>
    <dgm:pt modelId="{A4FD2F7E-A880-4B00-A33F-8B84D560B18F}" type="pres">
      <dgm:prSet presAssocID="{988C7D05-DD32-481D-A818-DA4DDD5D8817}" presName="ParentText" presStyleLbl="node1" presStyleIdx="0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AEC268-504B-4775-9693-5678B4621A7C}" type="pres">
      <dgm:prSet presAssocID="{988C7D05-DD32-481D-A818-DA4DDD5D8817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3267F6B-5221-47AC-9D6C-97A49C6327F6}" type="pres">
      <dgm:prSet presAssocID="{F5BCE80F-535A-41C7-A596-23297C9B787C}" presName="sibTrans" presStyleCnt="0"/>
      <dgm:spPr/>
    </dgm:pt>
    <dgm:pt modelId="{D36CDAA2-B9F3-41A1-9D23-F2F82BE9AD9A}" type="pres">
      <dgm:prSet presAssocID="{C3F2C3BB-5B9C-499A-9031-5EDB65FC9AE5}" presName="composite" presStyleCnt="0"/>
      <dgm:spPr/>
    </dgm:pt>
    <dgm:pt modelId="{127749C3-2AEF-4A00-80B4-C3A00791D880}" type="pres">
      <dgm:prSet presAssocID="{C3F2C3BB-5B9C-499A-9031-5EDB65FC9AE5}" presName="bentUpArrow1" presStyleLbl="alignImgPlace1" presStyleIdx="1" presStyleCnt="8" custScaleX="209208"/>
      <dgm:spPr/>
    </dgm:pt>
    <dgm:pt modelId="{DDE70062-EEC6-41DE-89C4-DBB56146389F}" type="pres">
      <dgm:prSet presAssocID="{C3F2C3BB-5B9C-499A-9031-5EDB65FC9AE5}" presName="ParentText" presStyleLbl="node1" presStyleIdx="1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73A873-96B9-4C96-9034-9E02E0D988E4}" type="pres">
      <dgm:prSet presAssocID="{C3F2C3BB-5B9C-499A-9031-5EDB65FC9AE5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D3925EFA-C66D-4294-9B56-426B05E00477}" type="pres">
      <dgm:prSet presAssocID="{175103F0-F842-4F1C-A276-D07823023612}" presName="sibTrans" presStyleCnt="0"/>
      <dgm:spPr/>
    </dgm:pt>
    <dgm:pt modelId="{928A7C68-7068-411C-A664-30507051E35B}" type="pres">
      <dgm:prSet presAssocID="{64C7E5BA-7E27-43B5-809B-7E8D2537F979}" presName="composite" presStyleCnt="0"/>
      <dgm:spPr/>
    </dgm:pt>
    <dgm:pt modelId="{94B9007B-91A7-453B-BB1B-4D86189DB194}" type="pres">
      <dgm:prSet presAssocID="{64C7E5BA-7E27-43B5-809B-7E8D2537F979}" presName="bentUpArrow1" presStyleLbl="alignImgPlace1" presStyleIdx="2" presStyleCnt="8" custScaleX="209208"/>
      <dgm:spPr/>
    </dgm:pt>
    <dgm:pt modelId="{59138066-A0B4-4B78-B575-C982F029CB12}" type="pres">
      <dgm:prSet presAssocID="{64C7E5BA-7E27-43B5-809B-7E8D2537F979}" presName="ParentText" presStyleLbl="node1" presStyleIdx="2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1C2302-BFEC-410D-B6A9-01A167F38B4E}" type="pres">
      <dgm:prSet presAssocID="{64C7E5BA-7E27-43B5-809B-7E8D2537F979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3A4E1285-14D3-44C4-8020-9595C87915EC}" type="pres">
      <dgm:prSet presAssocID="{78B9D0FA-3C99-4C6B-9197-9D59B1DDF65F}" presName="sibTrans" presStyleCnt="0"/>
      <dgm:spPr/>
    </dgm:pt>
    <dgm:pt modelId="{9D426E96-0606-4A8E-9AD9-CF9771978139}" type="pres">
      <dgm:prSet presAssocID="{7594E825-3D11-4BCF-AA3B-6EA18CA19B71}" presName="composite" presStyleCnt="0"/>
      <dgm:spPr/>
    </dgm:pt>
    <dgm:pt modelId="{B25EBB8D-623D-4CE8-B6B9-C9E943A1CA92}" type="pres">
      <dgm:prSet presAssocID="{7594E825-3D11-4BCF-AA3B-6EA18CA19B71}" presName="bentUpArrow1" presStyleLbl="alignImgPlace1" presStyleIdx="3" presStyleCnt="8" custScaleX="209208"/>
      <dgm:spPr/>
    </dgm:pt>
    <dgm:pt modelId="{A0A42772-EB20-417E-8779-4F14F6538911}" type="pres">
      <dgm:prSet presAssocID="{7594E825-3D11-4BCF-AA3B-6EA18CA19B71}" presName="ParentText" presStyleLbl="node1" presStyleIdx="3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CCDFC7-93BC-426B-82BD-F7C70261F863}" type="pres">
      <dgm:prSet presAssocID="{7594E825-3D11-4BCF-AA3B-6EA18CA19B71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AE2C0C8-3281-4584-AAC1-72607F26586D}" type="pres">
      <dgm:prSet presAssocID="{BA5BBD53-E5B2-432D-8249-28F3F97D35BA}" presName="sibTrans" presStyleCnt="0"/>
      <dgm:spPr/>
    </dgm:pt>
    <dgm:pt modelId="{DDE850CE-B54C-41CA-82E6-FC59C7E29864}" type="pres">
      <dgm:prSet presAssocID="{C592B9DB-E6B8-4561-8CF7-9A2B76BDD37F}" presName="composite" presStyleCnt="0"/>
      <dgm:spPr/>
    </dgm:pt>
    <dgm:pt modelId="{A3B91149-C7F0-4BDB-AF36-32873DB3B3E2}" type="pres">
      <dgm:prSet presAssocID="{C592B9DB-E6B8-4561-8CF7-9A2B76BDD37F}" presName="bentUpArrow1" presStyleLbl="alignImgPlace1" presStyleIdx="4" presStyleCnt="8" custScaleX="209208"/>
      <dgm:spPr/>
    </dgm:pt>
    <dgm:pt modelId="{0CFD8E20-0CCF-4AE6-A988-9B2DE91E4D47}" type="pres">
      <dgm:prSet presAssocID="{C592B9DB-E6B8-4561-8CF7-9A2B76BDD37F}" presName="ParentText" presStyleLbl="node1" presStyleIdx="4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224C2-4B6A-4063-ADB3-25C0E25D95DB}" type="pres">
      <dgm:prSet presAssocID="{C592B9DB-E6B8-4561-8CF7-9A2B76BDD37F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A9E4A4F9-4611-43B7-B95C-EAE43C483EA4}" type="pres">
      <dgm:prSet presAssocID="{A7E30AD3-EC6F-4B7B-AD32-6A865136C316}" presName="sibTrans" presStyleCnt="0"/>
      <dgm:spPr/>
    </dgm:pt>
    <dgm:pt modelId="{C7AC657B-D3BF-45EC-8645-0EC195FCB40B}" type="pres">
      <dgm:prSet presAssocID="{19307816-29FB-47CB-8B2D-51E8A8BF9C5E}" presName="composite" presStyleCnt="0"/>
      <dgm:spPr/>
    </dgm:pt>
    <dgm:pt modelId="{A4A3A0C3-10B9-463B-89A2-CFB7954CB392}" type="pres">
      <dgm:prSet presAssocID="{19307816-29FB-47CB-8B2D-51E8A8BF9C5E}" presName="bentUpArrow1" presStyleLbl="alignImgPlace1" presStyleIdx="5" presStyleCnt="8" custScaleX="209208"/>
      <dgm:spPr/>
    </dgm:pt>
    <dgm:pt modelId="{74BE3DBD-B46E-4349-9064-8800116AB8D4}" type="pres">
      <dgm:prSet presAssocID="{19307816-29FB-47CB-8B2D-51E8A8BF9C5E}" presName="ParentText" presStyleLbl="node1" presStyleIdx="5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BC2DB2-8070-49D1-AFE8-D1B88A086667}" type="pres">
      <dgm:prSet presAssocID="{19307816-29FB-47CB-8B2D-51E8A8BF9C5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C83D128D-8041-432B-8E84-807FC3660585}" type="pres">
      <dgm:prSet presAssocID="{FCC2F253-F9EF-4C30-B372-3221EA330907}" presName="sibTrans" presStyleCnt="0"/>
      <dgm:spPr/>
    </dgm:pt>
    <dgm:pt modelId="{A6BFA755-A83C-45D8-A127-74247ECC74C1}" type="pres">
      <dgm:prSet presAssocID="{E782C0F1-21BA-4BCE-849C-ACB5B9E41236}" presName="composite" presStyleCnt="0"/>
      <dgm:spPr/>
    </dgm:pt>
    <dgm:pt modelId="{8E8FE94F-0089-4D5D-80F5-346EDDFBC861}" type="pres">
      <dgm:prSet presAssocID="{E782C0F1-21BA-4BCE-849C-ACB5B9E41236}" presName="bentUpArrow1" presStyleLbl="alignImgPlace1" presStyleIdx="6" presStyleCnt="8" custScaleX="209208"/>
      <dgm:spPr/>
    </dgm:pt>
    <dgm:pt modelId="{30529A59-4AFC-423C-9BEB-61DDE4318399}" type="pres">
      <dgm:prSet presAssocID="{E782C0F1-21BA-4BCE-849C-ACB5B9E41236}" presName="ParentText" presStyleLbl="node1" presStyleIdx="6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9E094D-0488-41B8-947B-E05AFDB71CB3}" type="pres">
      <dgm:prSet presAssocID="{E782C0F1-21BA-4BCE-849C-ACB5B9E41236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77DF41A5-9EC6-461A-92A1-CDBC9B204088}" type="pres">
      <dgm:prSet presAssocID="{60D1872C-B5F0-4102-AA02-F310158B6BB5}" presName="sibTrans" presStyleCnt="0"/>
      <dgm:spPr/>
    </dgm:pt>
    <dgm:pt modelId="{55B024B0-C49E-4AC1-A2E1-45A37C92D163}" type="pres">
      <dgm:prSet presAssocID="{619E4586-1C48-4D90-8715-BC58A111B620}" presName="composite" presStyleCnt="0"/>
      <dgm:spPr/>
    </dgm:pt>
    <dgm:pt modelId="{5A96E53C-9FC4-4274-9A83-054FD48B593E}" type="pres">
      <dgm:prSet presAssocID="{619E4586-1C48-4D90-8715-BC58A111B620}" presName="bentUpArrow1" presStyleLbl="alignImgPlace1" presStyleIdx="7" presStyleCnt="8" custScaleX="209208"/>
      <dgm:spPr/>
    </dgm:pt>
    <dgm:pt modelId="{6DEDEACF-4293-4CE7-99C6-07758B2573CF}" type="pres">
      <dgm:prSet presAssocID="{619E4586-1C48-4D90-8715-BC58A111B620}" presName="ParentText" presStyleLbl="node1" presStyleIdx="7" presStyleCnt="9" custScaleX="2092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9879B4-3CF2-4AAE-A9B2-F0B051473D1B}" type="pres">
      <dgm:prSet presAssocID="{619E4586-1C48-4D90-8715-BC58A111B620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60428CE0-7A7B-409A-80C8-47905928C05F}" type="pres">
      <dgm:prSet presAssocID="{A03FEC3F-EEA6-4E3A-AD50-DC8C334DA356}" presName="sibTrans" presStyleCnt="0"/>
      <dgm:spPr/>
    </dgm:pt>
    <dgm:pt modelId="{3506DA5E-938D-44BF-82A7-07EEAEF94532}" type="pres">
      <dgm:prSet presAssocID="{A90B80EB-D053-4BA6-95BE-82748ED0DAB3}" presName="composite" presStyleCnt="0"/>
      <dgm:spPr/>
    </dgm:pt>
    <dgm:pt modelId="{DEEB0342-9470-4337-817D-0E24389C5108}" type="pres">
      <dgm:prSet presAssocID="{A90B80EB-D053-4BA6-95BE-82748ED0DAB3}" presName="ParentText" presStyleLbl="node1" presStyleIdx="8" presStyleCnt="9" custScaleX="209208" custLinFactNeighborX="503" custLinFactNeighborY="-143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A30B50-F321-4E55-B809-872909AB50AC}" srcId="{4E13768B-BE02-46A4-802A-6F8A46889280}" destId="{619E4586-1C48-4D90-8715-BC58A111B620}" srcOrd="7" destOrd="0" parTransId="{2F8B2A72-D808-4E82-B481-7D48C75AF138}" sibTransId="{A03FEC3F-EEA6-4E3A-AD50-DC8C334DA356}"/>
    <dgm:cxn modelId="{8D3ED8B2-7D6F-443B-944B-7A6EA26E6C87}" type="presOf" srcId="{E782C0F1-21BA-4BCE-849C-ACB5B9E41236}" destId="{30529A59-4AFC-423C-9BEB-61DDE4318399}" srcOrd="0" destOrd="0" presId="urn:microsoft.com/office/officeart/2005/8/layout/StepDownProcess"/>
    <dgm:cxn modelId="{0AF753E7-3005-49BF-A61B-92385B126DA7}" srcId="{4E13768B-BE02-46A4-802A-6F8A46889280}" destId="{C592B9DB-E6B8-4561-8CF7-9A2B76BDD37F}" srcOrd="4" destOrd="0" parTransId="{562118B7-6595-49F1-98DA-75CC46D4DA89}" sibTransId="{A7E30AD3-EC6F-4B7B-AD32-6A865136C316}"/>
    <dgm:cxn modelId="{4F98D294-24CE-4BC9-8EF9-6CBBE3F221B1}" type="presOf" srcId="{A90B80EB-D053-4BA6-95BE-82748ED0DAB3}" destId="{DEEB0342-9470-4337-817D-0E24389C5108}" srcOrd="0" destOrd="0" presId="urn:microsoft.com/office/officeart/2005/8/layout/StepDownProcess"/>
    <dgm:cxn modelId="{5DB3BB69-BCEA-47A0-B099-DDA12B1F8A5A}" type="presOf" srcId="{19307816-29FB-47CB-8B2D-51E8A8BF9C5E}" destId="{74BE3DBD-B46E-4349-9064-8800116AB8D4}" srcOrd="0" destOrd="0" presId="urn:microsoft.com/office/officeart/2005/8/layout/StepDownProcess"/>
    <dgm:cxn modelId="{29286A8C-FD30-4789-AC2D-456B14BCB162}" srcId="{4E13768B-BE02-46A4-802A-6F8A46889280}" destId="{7594E825-3D11-4BCF-AA3B-6EA18CA19B71}" srcOrd="3" destOrd="0" parTransId="{262E2044-6469-4D2D-A9A0-C890EC142193}" sibTransId="{BA5BBD53-E5B2-432D-8249-28F3F97D35BA}"/>
    <dgm:cxn modelId="{989511B9-2F9D-4C8E-9EEF-0B3F864C21EF}" type="presOf" srcId="{C592B9DB-E6B8-4561-8CF7-9A2B76BDD37F}" destId="{0CFD8E20-0CCF-4AE6-A988-9B2DE91E4D47}" srcOrd="0" destOrd="0" presId="urn:microsoft.com/office/officeart/2005/8/layout/StepDownProcess"/>
    <dgm:cxn modelId="{842BA1E7-F927-44FF-8081-C9511230D851}" type="presOf" srcId="{619E4586-1C48-4D90-8715-BC58A111B620}" destId="{6DEDEACF-4293-4CE7-99C6-07758B2573CF}" srcOrd="0" destOrd="0" presId="urn:microsoft.com/office/officeart/2005/8/layout/StepDownProcess"/>
    <dgm:cxn modelId="{7E5CAABE-9E14-4C13-BB4A-B8BA3250CA46}" srcId="{4E13768B-BE02-46A4-802A-6F8A46889280}" destId="{A90B80EB-D053-4BA6-95BE-82748ED0DAB3}" srcOrd="8" destOrd="0" parTransId="{72F0F9CD-E54B-4E28-A72C-E9EB045F06F5}" sibTransId="{D20182C0-4FDA-45AF-B1ED-DC2F0ACDA6EC}"/>
    <dgm:cxn modelId="{7D25BC42-E647-4179-BA43-9630E050F0B8}" type="presOf" srcId="{4E13768B-BE02-46A4-802A-6F8A46889280}" destId="{E1735921-907A-4892-BACD-5B4C1467815E}" srcOrd="0" destOrd="0" presId="urn:microsoft.com/office/officeart/2005/8/layout/StepDownProcess"/>
    <dgm:cxn modelId="{008DF3AF-0D97-46CD-AB25-9440EB09BDBD}" type="presOf" srcId="{7594E825-3D11-4BCF-AA3B-6EA18CA19B71}" destId="{A0A42772-EB20-417E-8779-4F14F6538911}" srcOrd="0" destOrd="0" presId="urn:microsoft.com/office/officeart/2005/8/layout/StepDownProcess"/>
    <dgm:cxn modelId="{495A25C7-6CC9-4144-9862-8D736F552FF0}" type="presOf" srcId="{64C7E5BA-7E27-43B5-809B-7E8D2537F979}" destId="{59138066-A0B4-4B78-B575-C982F029CB12}" srcOrd="0" destOrd="0" presId="urn:microsoft.com/office/officeart/2005/8/layout/StepDownProcess"/>
    <dgm:cxn modelId="{2AB07D9F-C431-4672-A330-B2E9AB9D913E}" srcId="{4E13768B-BE02-46A4-802A-6F8A46889280}" destId="{19307816-29FB-47CB-8B2D-51E8A8BF9C5E}" srcOrd="5" destOrd="0" parTransId="{B6B21803-54E4-4206-BB3E-84279E2C8070}" sibTransId="{FCC2F253-F9EF-4C30-B372-3221EA330907}"/>
    <dgm:cxn modelId="{009EB9D6-56D8-4F25-9B1F-A9A5530A64C0}" srcId="{4E13768B-BE02-46A4-802A-6F8A46889280}" destId="{E782C0F1-21BA-4BCE-849C-ACB5B9E41236}" srcOrd="6" destOrd="0" parTransId="{AB20B20D-AE83-4B24-9884-0429948AA5E4}" sibTransId="{60D1872C-B5F0-4102-AA02-F310158B6BB5}"/>
    <dgm:cxn modelId="{A9F5D32F-734C-497A-B8AA-CC9039918230}" srcId="{4E13768B-BE02-46A4-802A-6F8A46889280}" destId="{C3F2C3BB-5B9C-499A-9031-5EDB65FC9AE5}" srcOrd="1" destOrd="0" parTransId="{AF33E506-1039-451A-B312-E4ED14CACFDA}" sibTransId="{175103F0-F842-4F1C-A276-D07823023612}"/>
    <dgm:cxn modelId="{F34B12A8-FF35-43E6-A620-DE18EE350686}" srcId="{4E13768B-BE02-46A4-802A-6F8A46889280}" destId="{988C7D05-DD32-481D-A818-DA4DDD5D8817}" srcOrd="0" destOrd="0" parTransId="{DDD76CA8-1B80-41F1-8BD6-FABEFE0F82B2}" sibTransId="{F5BCE80F-535A-41C7-A596-23297C9B787C}"/>
    <dgm:cxn modelId="{25627C6A-0D95-4043-B92E-550C95D5D293}" type="presOf" srcId="{988C7D05-DD32-481D-A818-DA4DDD5D8817}" destId="{A4FD2F7E-A880-4B00-A33F-8B84D560B18F}" srcOrd="0" destOrd="0" presId="urn:microsoft.com/office/officeart/2005/8/layout/StepDownProcess"/>
    <dgm:cxn modelId="{BFF112CB-132A-411E-8F98-404899785687}" srcId="{4E13768B-BE02-46A4-802A-6F8A46889280}" destId="{64C7E5BA-7E27-43B5-809B-7E8D2537F979}" srcOrd="2" destOrd="0" parTransId="{1F0140EE-6CB3-48C7-8152-B0627C183481}" sibTransId="{78B9D0FA-3C99-4C6B-9197-9D59B1DDF65F}"/>
    <dgm:cxn modelId="{7EF64C74-6494-495D-A8C3-9AF85D25A32E}" type="presOf" srcId="{C3F2C3BB-5B9C-499A-9031-5EDB65FC9AE5}" destId="{DDE70062-EEC6-41DE-89C4-DBB56146389F}" srcOrd="0" destOrd="0" presId="urn:microsoft.com/office/officeart/2005/8/layout/StepDownProcess"/>
    <dgm:cxn modelId="{3EF2D39D-0F39-450E-96EA-38F6B036F014}" type="presParOf" srcId="{E1735921-907A-4892-BACD-5B4C1467815E}" destId="{F88A8DE4-DE29-45D2-90C9-3058A4060212}" srcOrd="0" destOrd="0" presId="urn:microsoft.com/office/officeart/2005/8/layout/StepDownProcess"/>
    <dgm:cxn modelId="{1F34BE75-D2C0-436C-B78C-930CAB85D066}" type="presParOf" srcId="{F88A8DE4-DE29-45D2-90C9-3058A4060212}" destId="{1FE57EB4-1FA5-4536-AF9C-5A9B16D90F5D}" srcOrd="0" destOrd="0" presId="urn:microsoft.com/office/officeart/2005/8/layout/StepDownProcess"/>
    <dgm:cxn modelId="{3BD6C202-56C3-4BB8-8172-C4E01D54199E}" type="presParOf" srcId="{F88A8DE4-DE29-45D2-90C9-3058A4060212}" destId="{A4FD2F7E-A880-4B00-A33F-8B84D560B18F}" srcOrd="1" destOrd="0" presId="urn:microsoft.com/office/officeart/2005/8/layout/StepDownProcess"/>
    <dgm:cxn modelId="{6B577C73-E251-427D-9E6F-AA49E6257754}" type="presParOf" srcId="{F88A8DE4-DE29-45D2-90C9-3058A4060212}" destId="{6EAEC268-504B-4775-9693-5678B4621A7C}" srcOrd="2" destOrd="0" presId="urn:microsoft.com/office/officeart/2005/8/layout/StepDownProcess"/>
    <dgm:cxn modelId="{50363C1D-36E8-423D-A04F-30C077E714C3}" type="presParOf" srcId="{E1735921-907A-4892-BACD-5B4C1467815E}" destId="{73267F6B-5221-47AC-9D6C-97A49C6327F6}" srcOrd="1" destOrd="0" presId="urn:microsoft.com/office/officeart/2005/8/layout/StepDownProcess"/>
    <dgm:cxn modelId="{641B0123-FCC8-4BA7-972F-1C9C5148461B}" type="presParOf" srcId="{E1735921-907A-4892-BACD-5B4C1467815E}" destId="{D36CDAA2-B9F3-41A1-9D23-F2F82BE9AD9A}" srcOrd="2" destOrd="0" presId="urn:microsoft.com/office/officeart/2005/8/layout/StepDownProcess"/>
    <dgm:cxn modelId="{AF22FA13-673D-460C-B187-D9E358948716}" type="presParOf" srcId="{D36CDAA2-B9F3-41A1-9D23-F2F82BE9AD9A}" destId="{127749C3-2AEF-4A00-80B4-C3A00791D880}" srcOrd="0" destOrd="0" presId="urn:microsoft.com/office/officeart/2005/8/layout/StepDownProcess"/>
    <dgm:cxn modelId="{9465FEFD-17DB-487E-98AC-4A4057128933}" type="presParOf" srcId="{D36CDAA2-B9F3-41A1-9D23-F2F82BE9AD9A}" destId="{DDE70062-EEC6-41DE-89C4-DBB56146389F}" srcOrd="1" destOrd="0" presId="urn:microsoft.com/office/officeart/2005/8/layout/StepDownProcess"/>
    <dgm:cxn modelId="{9520BD3A-6B2A-4209-9827-B815C53E4AB5}" type="presParOf" srcId="{D36CDAA2-B9F3-41A1-9D23-F2F82BE9AD9A}" destId="{8F73A873-96B9-4C96-9034-9E02E0D988E4}" srcOrd="2" destOrd="0" presId="urn:microsoft.com/office/officeart/2005/8/layout/StepDownProcess"/>
    <dgm:cxn modelId="{68C549B0-7904-4F57-BCE0-0D80010A0FC3}" type="presParOf" srcId="{E1735921-907A-4892-BACD-5B4C1467815E}" destId="{D3925EFA-C66D-4294-9B56-426B05E00477}" srcOrd="3" destOrd="0" presId="urn:microsoft.com/office/officeart/2005/8/layout/StepDownProcess"/>
    <dgm:cxn modelId="{FF8754FE-A6AF-4C35-9CCD-18C636C0A291}" type="presParOf" srcId="{E1735921-907A-4892-BACD-5B4C1467815E}" destId="{928A7C68-7068-411C-A664-30507051E35B}" srcOrd="4" destOrd="0" presId="urn:microsoft.com/office/officeart/2005/8/layout/StepDownProcess"/>
    <dgm:cxn modelId="{54505017-8A2A-47B7-81BD-EB2EBBFDB7C7}" type="presParOf" srcId="{928A7C68-7068-411C-A664-30507051E35B}" destId="{94B9007B-91A7-453B-BB1B-4D86189DB194}" srcOrd="0" destOrd="0" presId="urn:microsoft.com/office/officeart/2005/8/layout/StepDownProcess"/>
    <dgm:cxn modelId="{BEBFFF36-639A-4D2E-A7A6-03610ED335F2}" type="presParOf" srcId="{928A7C68-7068-411C-A664-30507051E35B}" destId="{59138066-A0B4-4B78-B575-C982F029CB12}" srcOrd="1" destOrd="0" presId="urn:microsoft.com/office/officeart/2005/8/layout/StepDownProcess"/>
    <dgm:cxn modelId="{4E55B914-1EA5-4FFC-89C2-B2FBE70EB86D}" type="presParOf" srcId="{928A7C68-7068-411C-A664-30507051E35B}" destId="{C01C2302-BFEC-410D-B6A9-01A167F38B4E}" srcOrd="2" destOrd="0" presId="urn:microsoft.com/office/officeart/2005/8/layout/StepDownProcess"/>
    <dgm:cxn modelId="{6A6940F7-1949-4064-8555-BED871113B86}" type="presParOf" srcId="{E1735921-907A-4892-BACD-5B4C1467815E}" destId="{3A4E1285-14D3-44C4-8020-9595C87915EC}" srcOrd="5" destOrd="0" presId="urn:microsoft.com/office/officeart/2005/8/layout/StepDownProcess"/>
    <dgm:cxn modelId="{F1A4E4B7-56D6-44D5-A2D3-6A03A873D553}" type="presParOf" srcId="{E1735921-907A-4892-BACD-5B4C1467815E}" destId="{9D426E96-0606-4A8E-9AD9-CF9771978139}" srcOrd="6" destOrd="0" presId="urn:microsoft.com/office/officeart/2005/8/layout/StepDownProcess"/>
    <dgm:cxn modelId="{9215036D-1CCC-4FFE-8D43-04DECC92A67E}" type="presParOf" srcId="{9D426E96-0606-4A8E-9AD9-CF9771978139}" destId="{B25EBB8D-623D-4CE8-B6B9-C9E943A1CA92}" srcOrd="0" destOrd="0" presId="urn:microsoft.com/office/officeart/2005/8/layout/StepDownProcess"/>
    <dgm:cxn modelId="{73DE2C84-4BE0-4177-A5F3-2B84964FCCB7}" type="presParOf" srcId="{9D426E96-0606-4A8E-9AD9-CF9771978139}" destId="{A0A42772-EB20-417E-8779-4F14F6538911}" srcOrd="1" destOrd="0" presId="urn:microsoft.com/office/officeart/2005/8/layout/StepDownProcess"/>
    <dgm:cxn modelId="{729D7547-7B63-40D9-903A-7220CDC04874}" type="presParOf" srcId="{9D426E96-0606-4A8E-9AD9-CF9771978139}" destId="{4ECCDFC7-93BC-426B-82BD-F7C70261F863}" srcOrd="2" destOrd="0" presId="urn:microsoft.com/office/officeart/2005/8/layout/StepDownProcess"/>
    <dgm:cxn modelId="{2F0042D1-60A6-426F-A9F9-B89B657140C1}" type="presParOf" srcId="{E1735921-907A-4892-BACD-5B4C1467815E}" destId="{1AE2C0C8-3281-4584-AAC1-72607F26586D}" srcOrd="7" destOrd="0" presId="urn:microsoft.com/office/officeart/2005/8/layout/StepDownProcess"/>
    <dgm:cxn modelId="{E6080327-C87E-4DBB-94C4-36AA30B5AF3F}" type="presParOf" srcId="{E1735921-907A-4892-BACD-5B4C1467815E}" destId="{DDE850CE-B54C-41CA-82E6-FC59C7E29864}" srcOrd="8" destOrd="0" presId="urn:microsoft.com/office/officeart/2005/8/layout/StepDownProcess"/>
    <dgm:cxn modelId="{8DBE0E9A-2E92-458D-8944-1085913690A5}" type="presParOf" srcId="{DDE850CE-B54C-41CA-82E6-FC59C7E29864}" destId="{A3B91149-C7F0-4BDB-AF36-32873DB3B3E2}" srcOrd="0" destOrd="0" presId="urn:microsoft.com/office/officeart/2005/8/layout/StepDownProcess"/>
    <dgm:cxn modelId="{7E1AAF88-F342-4F73-8984-042D77A5BB86}" type="presParOf" srcId="{DDE850CE-B54C-41CA-82E6-FC59C7E29864}" destId="{0CFD8E20-0CCF-4AE6-A988-9B2DE91E4D47}" srcOrd="1" destOrd="0" presId="urn:microsoft.com/office/officeart/2005/8/layout/StepDownProcess"/>
    <dgm:cxn modelId="{AE71E56D-27A2-4118-8076-F4196F60AF95}" type="presParOf" srcId="{DDE850CE-B54C-41CA-82E6-FC59C7E29864}" destId="{AA8224C2-4B6A-4063-ADB3-25C0E25D95DB}" srcOrd="2" destOrd="0" presId="urn:microsoft.com/office/officeart/2005/8/layout/StepDownProcess"/>
    <dgm:cxn modelId="{D7361E56-50CF-47EA-8B40-D76C8D56CE44}" type="presParOf" srcId="{E1735921-907A-4892-BACD-5B4C1467815E}" destId="{A9E4A4F9-4611-43B7-B95C-EAE43C483EA4}" srcOrd="9" destOrd="0" presId="urn:microsoft.com/office/officeart/2005/8/layout/StepDownProcess"/>
    <dgm:cxn modelId="{799F247D-79F9-4652-B5F2-FA9966DBFD72}" type="presParOf" srcId="{E1735921-907A-4892-BACD-5B4C1467815E}" destId="{C7AC657B-D3BF-45EC-8645-0EC195FCB40B}" srcOrd="10" destOrd="0" presId="urn:microsoft.com/office/officeart/2005/8/layout/StepDownProcess"/>
    <dgm:cxn modelId="{F70D1769-D2C1-4EC9-9CA6-4608896527AB}" type="presParOf" srcId="{C7AC657B-D3BF-45EC-8645-0EC195FCB40B}" destId="{A4A3A0C3-10B9-463B-89A2-CFB7954CB392}" srcOrd="0" destOrd="0" presId="urn:microsoft.com/office/officeart/2005/8/layout/StepDownProcess"/>
    <dgm:cxn modelId="{A750F824-5DC6-4B68-B780-C544CE58A087}" type="presParOf" srcId="{C7AC657B-D3BF-45EC-8645-0EC195FCB40B}" destId="{74BE3DBD-B46E-4349-9064-8800116AB8D4}" srcOrd="1" destOrd="0" presId="urn:microsoft.com/office/officeart/2005/8/layout/StepDownProcess"/>
    <dgm:cxn modelId="{D7AE9C13-70C7-49AB-A7EE-8BF5A5685B4E}" type="presParOf" srcId="{C7AC657B-D3BF-45EC-8645-0EC195FCB40B}" destId="{BBBC2DB2-8070-49D1-AFE8-D1B88A086667}" srcOrd="2" destOrd="0" presId="urn:microsoft.com/office/officeart/2005/8/layout/StepDownProcess"/>
    <dgm:cxn modelId="{443853F5-8491-4EE2-AB1E-D5FE655C3A11}" type="presParOf" srcId="{E1735921-907A-4892-BACD-5B4C1467815E}" destId="{C83D128D-8041-432B-8E84-807FC3660585}" srcOrd="11" destOrd="0" presId="urn:microsoft.com/office/officeart/2005/8/layout/StepDownProcess"/>
    <dgm:cxn modelId="{AE5AA96E-0C07-4712-8B71-C3087777CEF5}" type="presParOf" srcId="{E1735921-907A-4892-BACD-5B4C1467815E}" destId="{A6BFA755-A83C-45D8-A127-74247ECC74C1}" srcOrd="12" destOrd="0" presId="urn:microsoft.com/office/officeart/2005/8/layout/StepDownProcess"/>
    <dgm:cxn modelId="{813F9374-32C7-4DA8-92B7-59A660C12E5C}" type="presParOf" srcId="{A6BFA755-A83C-45D8-A127-74247ECC74C1}" destId="{8E8FE94F-0089-4D5D-80F5-346EDDFBC861}" srcOrd="0" destOrd="0" presId="urn:microsoft.com/office/officeart/2005/8/layout/StepDownProcess"/>
    <dgm:cxn modelId="{CE97ED4F-21E6-4654-B7EA-6D80A1B6D353}" type="presParOf" srcId="{A6BFA755-A83C-45D8-A127-74247ECC74C1}" destId="{30529A59-4AFC-423C-9BEB-61DDE4318399}" srcOrd="1" destOrd="0" presId="urn:microsoft.com/office/officeart/2005/8/layout/StepDownProcess"/>
    <dgm:cxn modelId="{BC3856C5-DB39-4D1D-ACA4-A96026EF3556}" type="presParOf" srcId="{A6BFA755-A83C-45D8-A127-74247ECC74C1}" destId="{C49E094D-0488-41B8-947B-E05AFDB71CB3}" srcOrd="2" destOrd="0" presId="urn:microsoft.com/office/officeart/2005/8/layout/StepDownProcess"/>
    <dgm:cxn modelId="{47620F6A-5E14-42BA-85DE-732241F182F5}" type="presParOf" srcId="{E1735921-907A-4892-BACD-5B4C1467815E}" destId="{77DF41A5-9EC6-461A-92A1-CDBC9B204088}" srcOrd="13" destOrd="0" presId="urn:microsoft.com/office/officeart/2005/8/layout/StepDownProcess"/>
    <dgm:cxn modelId="{08A16D2D-CD2A-460E-A3DA-98DE76C80124}" type="presParOf" srcId="{E1735921-907A-4892-BACD-5B4C1467815E}" destId="{55B024B0-C49E-4AC1-A2E1-45A37C92D163}" srcOrd="14" destOrd="0" presId="urn:microsoft.com/office/officeart/2005/8/layout/StepDownProcess"/>
    <dgm:cxn modelId="{5B3839ED-8CAA-4318-8132-94CA4223FBC6}" type="presParOf" srcId="{55B024B0-C49E-4AC1-A2E1-45A37C92D163}" destId="{5A96E53C-9FC4-4274-9A83-054FD48B593E}" srcOrd="0" destOrd="0" presId="urn:microsoft.com/office/officeart/2005/8/layout/StepDownProcess"/>
    <dgm:cxn modelId="{D5AE12C0-FCC7-4CAF-AAD0-08A98D2086CA}" type="presParOf" srcId="{55B024B0-C49E-4AC1-A2E1-45A37C92D163}" destId="{6DEDEACF-4293-4CE7-99C6-07758B2573CF}" srcOrd="1" destOrd="0" presId="urn:microsoft.com/office/officeart/2005/8/layout/StepDownProcess"/>
    <dgm:cxn modelId="{2975705B-C368-47A3-8AA2-ACAE086D08A6}" type="presParOf" srcId="{55B024B0-C49E-4AC1-A2E1-45A37C92D163}" destId="{759879B4-3CF2-4AAE-A9B2-F0B051473D1B}" srcOrd="2" destOrd="0" presId="urn:microsoft.com/office/officeart/2005/8/layout/StepDownProcess"/>
    <dgm:cxn modelId="{5FA17055-3F5B-455B-BA9A-7209FCEE84D1}" type="presParOf" srcId="{E1735921-907A-4892-BACD-5B4C1467815E}" destId="{60428CE0-7A7B-409A-80C8-47905928C05F}" srcOrd="15" destOrd="0" presId="urn:microsoft.com/office/officeart/2005/8/layout/StepDownProcess"/>
    <dgm:cxn modelId="{0A06A1F4-859B-4210-8338-00EBA57C40B4}" type="presParOf" srcId="{E1735921-907A-4892-BACD-5B4C1467815E}" destId="{3506DA5E-938D-44BF-82A7-07EEAEF94532}" srcOrd="16" destOrd="0" presId="urn:microsoft.com/office/officeart/2005/8/layout/StepDownProcess"/>
    <dgm:cxn modelId="{35AF5BF6-9047-4964-9B71-F64F304300EE}" type="presParOf" srcId="{3506DA5E-938D-44BF-82A7-07EEAEF94532}" destId="{DEEB0342-9470-4337-817D-0E24389C51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5AA538-3FF3-4AC1-9D5B-CF784E494A2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343A91-2620-486E-985A-9E74B2D931AB}">
      <dgm:prSet phldrT="[Текст]" custT="1"/>
      <dgm:spPr/>
      <dgm:t>
        <a:bodyPr/>
        <a:lstStyle/>
        <a:p>
          <a:r>
            <a:rPr lang="ru-RU" sz="1100" smtClean="0"/>
            <a:t>Разработка:</a:t>
          </a:r>
          <a:endParaRPr lang="ru-RU" sz="1100"/>
        </a:p>
      </dgm:t>
    </dgm:pt>
    <dgm:pt modelId="{C51F0163-7CB3-42C7-9317-D8D13954FDDA}" type="parTrans" cxnId="{2EC3519B-3871-4220-A86D-E67434919603}">
      <dgm:prSet/>
      <dgm:spPr/>
      <dgm:t>
        <a:bodyPr/>
        <a:lstStyle/>
        <a:p>
          <a:endParaRPr lang="ru-RU" sz="2400"/>
        </a:p>
      </dgm:t>
    </dgm:pt>
    <dgm:pt modelId="{9CEDE26F-FD90-4162-8030-FE95284F75FB}" type="sibTrans" cxnId="{2EC3519B-3871-4220-A86D-E67434919603}">
      <dgm:prSet custT="1"/>
      <dgm:spPr/>
      <dgm:t>
        <a:bodyPr/>
        <a:lstStyle/>
        <a:p>
          <a:endParaRPr lang="ru-RU" sz="700"/>
        </a:p>
      </dgm:t>
    </dgm:pt>
    <dgm:pt modelId="{A50C5ACA-5432-45DB-B73A-73F5C53942C4}">
      <dgm:prSet custT="1"/>
      <dgm:spPr/>
      <dgm:t>
        <a:bodyPr/>
        <a:lstStyle/>
        <a:p>
          <a:r>
            <a:rPr lang="ru-RU" sz="1000" dirty="0" smtClean="0"/>
            <a:t>анализ рынка сбыта, выявление потребностей, определение ЦА</a:t>
          </a:r>
          <a:endParaRPr lang="ru-RU" sz="1000" dirty="0"/>
        </a:p>
      </dgm:t>
    </dgm:pt>
    <dgm:pt modelId="{68E3D802-5F1F-4FA6-8193-1C391562A582}" type="parTrans" cxnId="{19BC8F63-DA0A-4897-90F4-F838C8E7707F}">
      <dgm:prSet/>
      <dgm:spPr/>
      <dgm:t>
        <a:bodyPr/>
        <a:lstStyle/>
        <a:p>
          <a:endParaRPr lang="ru-RU" sz="2400"/>
        </a:p>
      </dgm:t>
    </dgm:pt>
    <dgm:pt modelId="{BFD945C1-ED99-4133-BDF6-DA7776029A56}" type="sibTrans" cxnId="{19BC8F63-DA0A-4897-90F4-F838C8E7707F}">
      <dgm:prSet/>
      <dgm:spPr/>
      <dgm:t>
        <a:bodyPr/>
        <a:lstStyle/>
        <a:p>
          <a:endParaRPr lang="ru-RU" sz="2400"/>
        </a:p>
      </dgm:t>
    </dgm:pt>
    <dgm:pt modelId="{28B48514-68C2-4F6D-BEF1-D61787D17CFB}">
      <dgm:prSet custT="1"/>
      <dgm:spPr/>
      <dgm:t>
        <a:bodyPr/>
        <a:lstStyle/>
        <a:p>
          <a:r>
            <a:rPr lang="ru-RU" sz="1000" smtClean="0"/>
            <a:t>определение требований и разработка планов по процессу</a:t>
          </a:r>
          <a:endParaRPr lang="ru-RU" sz="1000"/>
        </a:p>
      </dgm:t>
    </dgm:pt>
    <dgm:pt modelId="{71BE36AD-A83F-4E3E-AC97-3CECEBBD1F01}" type="parTrans" cxnId="{1D6E9A72-8C4C-42CE-B464-487DF114AFFE}">
      <dgm:prSet/>
      <dgm:spPr/>
      <dgm:t>
        <a:bodyPr/>
        <a:lstStyle/>
        <a:p>
          <a:endParaRPr lang="ru-RU" sz="2400"/>
        </a:p>
      </dgm:t>
    </dgm:pt>
    <dgm:pt modelId="{7ABD0464-3BB2-4B35-A289-46C26036F733}" type="sibTrans" cxnId="{1D6E9A72-8C4C-42CE-B464-487DF114AFFE}">
      <dgm:prSet/>
      <dgm:spPr/>
      <dgm:t>
        <a:bodyPr/>
        <a:lstStyle/>
        <a:p>
          <a:endParaRPr lang="ru-RU" sz="2400"/>
        </a:p>
      </dgm:t>
    </dgm:pt>
    <dgm:pt modelId="{7410A9EF-A6B1-4F49-8AB3-616128F0677A}">
      <dgm:prSet custT="1"/>
      <dgm:spPr/>
      <dgm:t>
        <a:bodyPr/>
        <a:lstStyle/>
        <a:p>
          <a:r>
            <a:rPr lang="ru-RU" sz="1100" smtClean="0"/>
            <a:t>Определение рисков и прогноз издержек</a:t>
          </a:r>
          <a:endParaRPr lang="ru-RU" sz="1100"/>
        </a:p>
      </dgm:t>
    </dgm:pt>
    <dgm:pt modelId="{F679F584-B354-4BD0-8A0C-20BFBD2A524B}" type="parTrans" cxnId="{1F5A1A0D-35CF-42BC-AAAF-97CA8CF2B3EA}">
      <dgm:prSet/>
      <dgm:spPr/>
      <dgm:t>
        <a:bodyPr/>
        <a:lstStyle/>
        <a:p>
          <a:endParaRPr lang="ru-RU" sz="2400"/>
        </a:p>
      </dgm:t>
    </dgm:pt>
    <dgm:pt modelId="{FE3C4C02-609C-48DC-A76B-FBB80C32E811}" type="sibTrans" cxnId="{1F5A1A0D-35CF-42BC-AAAF-97CA8CF2B3EA}">
      <dgm:prSet custT="1"/>
      <dgm:spPr/>
      <dgm:t>
        <a:bodyPr/>
        <a:lstStyle/>
        <a:p>
          <a:endParaRPr lang="ru-RU" sz="700"/>
        </a:p>
      </dgm:t>
    </dgm:pt>
    <dgm:pt modelId="{1BF468DB-9FD0-4FBB-B2F3-B7970129901C}">
      <dgm:prSet custT="1"/>
      <dgm:spPr/>
      <dgm:t>
        <a:bodyPr/>
        <a:lstStyle/>
        <a:p>
          <a:r>
            <a:rPr lang="ru-RU" sz="1100" smtClean="0"/>
            <a:t>Проектирование</a:t>
          </a:r>
          <a:endParaRPr lang="ru-RU" sz="1100"/>
        </a:p>
      </dgm:t>
    </dgm:pt>
    <dgm:pt modelId="{DCF5F38B-151B-402A-8E4F-BA2F17C54B7B}" type="parTrans" cxnId="{D6F91771-287D-4A86-A248-61AAE1A61D6A}">
      <dgm:prSet/>
      <dgm:spPr/>
      <dgm:t>
        <a:bodyPr/>
        <a:lstStyle/>
        <a:p>
          <a:endParaRPr lang="ru-RU" sz="2400"/>
        </a:p>
      </dgm:t>
    </dgm:pt>
    <dgm:pt modelId="{C8D21E0A-BB8D-4DA3-8A42-229703F9321F}" type="sibTrans" cxnId="{D6F91771-287D-4A86-A248-61AAE1A61D6A}">
      <dgm:prSet custT="1"/>
      <dgm:spPr/>
      <dgm:t>
        <a:bodyPr/>
        <a:lstStyle/>
        <a:p>
          <a:endParaRPr lang="ru-RU" sz="700"/>
        </a:p>
      </dgm:t>
    </dgm:pt>
    <dgm:pt modelId="{A2E9807B-096A-4014-94FB-FCDCC7F4153A}">
      <dgm:prSet custT="1"/>
      <dgm:spPr/>
      <dgm:t>
        <a:bodyPr/>
        <a:lstStyle/>
        <a:p>
          <a:r>
            <a:rPr lang="ru-RU" sz="1000" dirty="0" smtClean="0"/>
            <a:t>концепт-проектирование (создание идеи, дизайна, рабочего эскиза)</a:t>
          </a:r>
          <a:endParaRPr lang="ru-RU" sz="1000" dirty="0"/>
        </a:p>
      </dgm:t>
    </dgm:pt>
    <dgm:pt modelId="{3E9D6A58-CBC9-4315-8A9E-B68E27B71666}" type="parTrans" cxnId="{77A79CCF-C391-4831-BB00-499411D4E78C}">
      <dgm:prSet/>
      <dgm:spPr/>
      <dgm:t>
        <a:bodyPr/>
        <a:lstStyle/>
        <a:p>
          <a:endParaRPr lang="ru-RU" sz="2400"/>
        </a:p>
      </dgm:t>
    </dgm:pt>
    <dgm:pt modelId="{33F3F9AA-CEB7-4FBD-845D-08058E526DE4}" type="sibTrans" cxnId="{77A79CCF-C391-4831-BB00-499411D4E78C}">
      <dgm:prSet/>
      <dgm:spPr/>
      <dgm:t>
        <a:bodyPr/>
        <a:lstStyle/>
        <a:p>
          <a:endParaRPr lang="ru-RU" sz="2400"/>
        </a:p>
      </dgm:t>
    </dgm:pt>
    <dgm:pt modelId="{BE85CC07-3504-4153-9834-9B3E741BFB3E}">
      <dgm:prSet custT="1"/>
      <dgm:spPr/>
      <dgm:t>
        <a:bodyPr/>
        <a:lstStyle/>
        <a:p>
          <a:r>
            <a:rPr lang="ru-RU" sz="1000" dirty="0" smtClean="0"/>
            <a:t>рабочее проектирование (объемные модели, рабочие чертежи)</a:t>
          </a:r>
          <a:endParaRPr lang="ru-RU" sz="1000" dirty="0"/>
        </a:p>
      </dgm:t>
    </dgm:pt>
    <dgm:pt modelId="{DDAE3C9D-332F-4566-BCA9-400A3949548F}" type="parTrans" cxnId="{441DE42F-76BE-40E5-A984-550B56C1B5F5}">
      <dgm:prSet/>
      <dgm:spPr/>
      <dgm:t>
        <a:bodyPr/>
        <a:lstStyle/>
        <a:p>
          <a:endParaRPr lang="ru-RU" sz="2400"/>
        </a:p>
      </dgm:t>
    </dgm:pt>
    <dgm:pt modelId="{04F716C9-6D1A-44E3-9862-6A6A9CDF5348}" type="sibTrans" cxnId="{441DE42F-76BE-40E5-A984-550B56C1B5F5}">
      <dgm:prSet/>
      <dgm:spPr/>
      <dgm:t>
        <a:bodyPr/>
        <a:lstStyle/>
        <a:p>
          <a:endParaRPr lang="ru-RU" sz="2400"/>
        </a:p>
      </dgm:t>
    </dgm:pt>
    <dgm:pt modelId="{F59342CF-D27C-421B-970E-CC43739F39FE}">
      <dgm:prSet custT="1"/>
      <dgm:spPr/>
      <dgm:t>
        <a:bodyPr/>
        <a:lstStyle/>
        <a:p>
          <a:r>
            <a:rPr lang="ru-RU" sz="1000" smtClean="0"/>
            <a:t>подбор материалов</a:t>
          </a:r>
          <a:endParaRPr lang="ru-RU" sz="1000"/>
        </a:p>
      </dgm:t>
    </dgm:pt>
    <dgm:pt modelId="{A8B2A822-E68E-4FBE-A49E-D092B0906A6C}" type="parTrans" cxnId="{70B488AE-2FF1-4D45-8D2B-86601FB07009}">
      <dgm:prSet/>
      <dgm:spPr/>
      <dgm:t>
        <a:bodyPr/>
        <a:lstStyle/>
        <a:p>
          <a:endParaRPr lang="ru-RU" sz="2400"/>
        </a:p>
      </dgm:t>
    </dgm:pt>
    <dgm:pt modelId="{986E0AAE-43A1-4075-A9B1-8B2EF0FD1FCA}" type="sibTrans" cxnId="{70B488AE-2FF1-4D45-8D2B-86601FB07009}">
      <dgm:prSet/>
      <dgm:spPr/>
      <dgm:t>
        <a:bodyPr/>
        <a:lstStyle/>
        <a:p>
          <a:endParaRPr lang="ru-RU" sz="2400"/>
        </a:p>
      </dgm:t>
    </dgm:pt>
    <dgm:pt modelId="{EC079A18-78F1-451B-875F-7FFE1C159A6D}">
      <dgm:prSet custT="1"/>
      <dgm:spPr/>
      <dgm:t>
        <a:bodyPr/>
        <a:lstStyle/>
        <a:p>
          <a:r>
            <a:rPr lang="ru-RU" sz="1100" dirty="0" smtClean="0"/>
            <a:t>Создание прототипа</a:t>
          </a:r>
          <a:endParaRPr lang="ru-RU" sz="1100" dirty="0"/>
        </a:p>
      </dgm:t>
    </dgm:pt>
    <dgm:pt modelId="{2E387D4B-3BAF-496E-990D-BD422656E1FC}" type="parTrans" cxnId="{D849404E-40EA-4126-8BFA-ED5268FB9CD7}">
      <dgm:prSet/>
      <dgm:spPr/>
      <dgm:t>
        <a:bodyPr/>
        <a:lstStyle/>
        <a:p>
          <a:endParaRPr lang="ru-RU" sz="2400"/>
        </a:p>
      </dgm:t>
    </dgm:pt>
    <dgm:pt modelId="{1A235708-3E0C-4CF7-92DA-066EDE548A58}" type="sibTrans" cxnId="{D849404E-40EA-4126-8BFA-ED5268FB9CD7}">
      <dgm:prSet custT="1"/>
      <dgm:spPr/>
      <dgm:t>
        <a:bodyPr/>
        <a:lstStyle/>
        <a:p>
          <a:endParaRPr lang="ru-RU" sz="700"/>
        </a:p>
      </dgm:t>
    </dgm:pt>
    <dgm:pt modelId="{F7914B60-FE47-4E7D-ACFF-70AF51ED4360}">
      <dgm:prSet custT="1"/>
      <dgm:spPr/>
      <dgm:t>
        <a:bodyPr/>
        <a:lstStyle/>
        <a:p>
          <a:r>
            <a:rPr lang="ru-RU" sz="1000" dirty="0" smtClean="0"/>
            <a:t>поставка сырья и материала, переработка сырья</a:t>
          </a:r>
          <a:endParaRPr lang="ru-RU" sz="1000" dirty="0"/>
        </a:p>
      </dgm:t>
    </dgm:pt>
    <dgm:pt modelId="{196086B6-5E3F-42E6-8BCE-1E1A11B78F2B}" type="parTrans" cxnId="{092F5EFE-7AC4-4B38-8B80-94820098D6F0}">
      <dgm:prSet/>
      <dgm:spPr/>
      <dgm:t>
        <a:bodyPr/>
        <a:lstStyle/>
        <a:p>
          <a:endParaRPr lang="ru-RU" sz="2400"/>
        </a:p>
      </dgm:t>
    </dgm:pt>
    <dgm:pt modelId="{3D98FC5D-4764-4DCD-A978-2B333FD69675}" type="sibTrans" cxnId="{092F5EFE-7AC4-4B38-8B80-94820098D6F0}">
      <dgm:prSet/>
      <dgm:spPr/>
      <dgm:t>
        <a:bodyPr/>
        <a:lstStyle/>
        <a:p>
          <a:endParaRPr lang="ru-RU" sz="2400"/>
        </a:p>
      </dgm:t>
    </dgm:pt>
    <dgm:pt modelId="{4C65B024-4D11-4DA9-8202-EA4839B1BA10}">
      <dgm:prSet custT="1"/>
      <dgm:spPr/>
      <dgm:t>
        <a:bodyPr/>
        <a:lstStyle/>
        <a:p>
          <a:r>
            <a:rPr lang="ru-RU" sz="1000" dirty="0" smtClean="0"/>
            <a:t>изготовление цельных деталей</a:t>
          </a:r>
          <a:endParaRPr lang="ru-RU" sz="1000" dirty="0"/>
        </a:p>
      </dgm:t>
    </dgm:pt>
    <dgm:pt modelId="{61C36DEA-FC9D-47E6-AF74-A1CC3B669B3D}" type="parTrans" cxnId="{44D40E7C-19C3-40B3-A72B-CACF6BA20A8E}">
      <dgm:prSet/>
      <dgm:spPr/>
      <dgm:t>
        <a:bodyPr/>
        <a:lstStyle/>
        <a:p>
          <a:endParaRPr lang="ru-RU" sz="2400"/>
        </a:p>
      </dgm:t>
    </dgm:pt>
    <dgm:pt modelId="{02E6C7DC-5857-4626-86AB-C67E2F4D401E}" type="sibTrans" cxnId="{44D40E7C-19C3-40B3-A72B-CACF6BA20A8E}">
      <dgm:prSet/>
      <dgm:spPr/>
      <dgm:t>
        <a:bodyPr/>
        <a:lstStyle/>
        <a:p>
          <a:endParaRPr lang="ru-RU" sz="2400"/>
        </a:p>
      </dgm:t>
    </dgm:pt>
    <dgm:pt modelId="{AA3500CC-E9E3-4B61-A763-50B09C81E75B}">
      <dgm:prSet custT="1"/>
      <dgm:spPr/>
      <dgm:t>
        <a:bodyPr/>
        <a:lstStyle/>
        <a:p>
          <a:r>
            <a:rPr lang="ru-RU" sz="1000" dirty="0" smtClean="0"/>
            <a:t>сборка</a:t>
          </a:r>
          <a:endParaRPr lang="ru-RU" sz="1000" dirty="0"/>
        </a:p>
      </dgm:t>
    </dgm:pt>
    <dgm:pt modelId="{A8D654F6-CE36-4845-B31A-CE20133EAD49}" type="parTrans" cxnId="{8E73EC57-5B36-4B38-9B9C-68D541C1A23B}">
      <dgm:prSet/>
      <dgm:spPr/>
      <dgm:t>
        <a:bodyPr/>
        <a:lstStyle/>
        <a:p>
          <a:endParaRPr lang="ru-RU" sz="2400"/>
        </a:p>
      </dgm:t>
    </dgm:pt>
    <dgm:pt modelId="{ED747EE0-5CE0-4053-8076-BFF0BAD55E77}" type="sibTrans" cxnId="{8E73EC57-5B36-4B38-9B9C-68D541C1A23B}">
      <dgm:prSet/>
      <dgm:spPr/>
      <dgm:t>
        <a:bodyPr/>
        <a:lstStyle/>
        <a:p>
          <a:endParaRPr lang="ru-RU" sz="2400"/>
        </a:p>
      </dgm:t>
    </dgm:pt>
    <dgm:pt modelId="{46FFC439-8D92-4D04-AFDD-529A8F64B03E}">
      <dgm:prSet custT="1"/>
      <dgm:spPr/>
      <dgm:t>
        <a:bodyPr/>
        <a:lstStyle/>
        <a:p>
          <a:r>
            <a:rPr lang="ru-RU" sz="1000" dirty="0" smtClean="0"/>
            <a:t>расчет себестоимости производства</a:t>
          </a:r>
          <a:endParaRPr lang="ru-RU" sz="1000" dirty="0"/>
        </a:p>
      </dgm:t>
    </dgm:pt>
    <dgm:pt modelId="{EDF987B8-E6D0-4C10-A2AF-A3B5B910BC12}" type="parTrans" cxnId="{CAF8CE70-8A6A-473A-BC2B-E0FD0DA4730B}">
      <dgm:prSet/>
      <dgm:spPr/>
      <dgm:t>
        <a:bodyPr/>
        <a:lstStyle/>
        <a:p>
          <a:endParaRPr lang="ru-RU" sz="2400"/>
        </a:p>
      </dgm:t>
    </dgm:pt>
    <dgm:pt modelId="{95E92518-9695-465F-93C9-96190E960553}" type="sibTrans" cxnId="{CAF8CE70-8A6A-473A-BC2B-E0FD0DA4730B}">
      <dgm:prSet/>
      <dgm:spPr/>
      <dgm:t>
        <a:bodyPr/>
        <a:lstStyle/>
        <a:p>
          <a:endParaRPr lang="ru-RU" sz="2400"/>
        </a:p>
      </dgm:t>
    </dgm:pt>
    <dgm:pt modelId="{0D28B47C-0C40-4AEA-9580-42708FE3B012}">
      <dgm:prSet custT="1"/>
      <dgm:spPr/>
      <dgm:t>
        <a:bodyPr/>
        <a:lstStyle/>
        <a:p>
          <a:r>
            <a:rPr lang="ru-RU" sz="1100" dirty="0" smtClean="0"/>
            <a:t>Испытания прототипа</a:t>
          </a:r>
          <a:endParaRPr lang="ru-RU" sz="1100" dirty="0"/>
        </a:p>
      </dgm:t>
    </dgm:pt>
    <dgm:pt modelId="{01CD0FF4-A3C6-42CA-A5FB-3A6A01C4B566}" type="parTrans" cxnId="{F884F789-AA90-4573-B0D2-D00616A2D0DA}">
      <dgm:prSet/>
      <dgm:spPr/>
      <dgm:t>
        <a:bodyPr/>
        <a:lstStyle/>
        <a:p>
          <a:endParaRPr lang="ru-RU" sz="2400"/>
        </a:p>
      </dgm:t>
    </dgm:pt>
    <dgm:pt modelId="{8E27CFB2-9032-4380-88AC-668DF939B83C}" type="sibTrans" cxnId="{F884F789-AA90-4573-B0D2-D00616A2D0DA}">
      <dgm:prSet custT="1"/>
      <dgm:spPr/>
      <dgm:t>
        <a:bodyPr/>
        <a:lstStyle/>
        <a:p>
          <a:endParaRPr lang="ru-RU" sz="700"/>
        </a:p>
      </dgm:t>
    </dgm:pt>
    <dgm:pt modelId="{9886D4D4-FA4B-43C8-967C-63CC2D3E2502}">
      <dgm:prSet custT="1"/>
      <dgm:spPr/>
      <dgm:t>
        <a:bodyPr/>
        <a:lstStyle/>
        <a:p>
          <a:r>
            <a:rPr lang="ru-RU" sz="1000" dirty="0" smtClean="0"/>
            <a:t>проверка прототипа на соответствие модели, проверка на прочность, износостойкость и т.д.</a:t>
          </a:r>
          <a:endParaRPr lang="ru-RU" sz="1000" dirty="0"/>
        </a:p>
      </dgm:t>
    </dgm:pt>
    <dgm:pt modelId="{29C2588B-ADE2-40CC-8D10-FD7DDC241869}" type="parTrans" cxnId="{659D0E7D-D585-4AD9-ABD5-FDC1ED8C5E8D}">
      <dgm:prSet/>
      <dgm:spPr/>
      <dgm:t>
        <a:bodyPr/>
        <a:lstStyle/>
        <a:p>
          <a:endParaRPr lang="ru-RU" sz="2400"/>
        </a:p>
      </dgm:t>
    </dgm:pt>
    <dgm:pt modelId="{9555FCAB-1638-4A81-862D-D212DC19F0FC}" type="sibTrans" cxnId="{659D0E7D-D585-4AD9-ABD5-FDC1ED8C5E8D}">
      <dgm:prSet/>
      <dgm:spPr/>
      <dgm:t>
        <a:bodyPr/>
        <a:lstStyle/>
        <a:p>
          <a:endParaRPr lang="ru-RU" sz="2400"/>
        </a:p>
      </dgm:t>
    </dgm:pt>
    <dgm:pt modelId="{7FA50DEA-6007-4F00-8B14-6390717340D0}">
      <dgm:prSet custT="1"/>
      <dgm:spPr/>
      <dgm:t>
        <a:bodyPr/>
        <a:lstStyle/>
        <a:p>
          <a:r>
            <a:rPr lang="ru-RU" sz="1000" dirty="0" smtClean="0"/>
            <a:t>проверка соответствия требуемым стандартам</a:t>
          </a:r>
          <a:endParaRPr lang="ru-RU" sz="1000" dirty="0"/>
        </a:p>
      </dgm:t>
    </dgm:pt>
    <dgm:pt modelId="{2B68C57B-E1D0-4A28-8CBF-AC4518426ED4}" type="parTrans" cxnId="{5E8E926D-3693-4A6F-A5C0-C12EA8547CFE}">
      <dgm:prSet/>
      <dgm:spPr/>
      <dgm:t>
        <a:bodyPr/>
        <a:lstStyle/>
        <a:p>
          <a:endParaRPr lang="ru-RU" sz="2400"/>
        </a:p>
      </dgm:t>
    </dgm:pt>
    <dgm:pt modelId="{6104146F-CE74-4B21-8776-FC0BDA98BA62}" type="sibTrans" cxnId="{5E8E926D-3693-4A6F-A5C0-C12EA8547CFE}">
      <dgm:prSet/>
      <dgm:spPr/>
      <dgm:t>
        <a:bodyPr/>
        <a:lstStyle/>
        <a:p>
          <a:endParaRPr lang="ru-RU" sz="2400"/>
        </a:p>
      </dgm:t>
    </dgm:pt>
    <dgm:pt modelId="{9BFD7946-0172-49D3-9AFA-F16EFDA62138}">
      <dgm:prSet custT="1"/>
      <dgm:spPr/>
      <dgm:t>
        <a:bodyPr/>
        <a:lstStyle/>
        <a:p>
          <a:r>
            <a:rPr lang="ru-RU" sz="1000" dirty="0" smtClean="0"/>
            <a:t>устранение недостатков, изменение модели или процесса изготовления, повторное изготовление прототипа и новые испытания</a:t>
          </a:r>
          <a:endParaRPr lang="ru-RU" sz="1000" dirty="0"/>
        </a:p>
      </dgm:t>
    </dgm:pt>
    <dgm:pt modelId="{6AC567E8-0A62-4C38-9860-08ED31761DC3}" type="parTrans" cxnId="{2B7E640F-C843-4244-BE35-3D9D2BB720E1}">
      <dgm:prSet/>
      <dgm:spPr/>
      <dgm:t>
        <a:bodyPr/>
        <a:lstStyle/>
        <a:p>
          <a:endParaRPr lang="ru-RU" sz="2400"/>
        </a:p>
      </dgm:t>
    </dgm:pt>
    <dgm:pt modelId="{D5CBEBCF-BC46-4F9D-ACA2-E90F7057DA23}" type="sibTrans" cxnId="{2B7E640F-C843-4244-BE35-3D9D2BB720E1}">
      <dgm:prSet/>
      <dgm:spPr/>
      <dgm:t>
        <a:bodyPr/>
        <a:lstStyle/>
        <a:p>
          <a:endParaRPr lang="ru-RU" sz="2400"/>
        </a:p>
      </dgm:t>
    </dgm:pt>
    <dgm:pt modelId="{1869CFEA-A6F9-4C8F-96C4-DFDBE2F8AB26}">
      <dgm:prSet custT="1"/>
      <dgm:spPr/>
      <dgm:t>
        <a:bodyPr/>
        <a:lstStyle/>
        <a:p>
          <a:r>
            <a:rPr lang="ru-RU" sz="1100" dirty="0" smtClean="0"/>
            <a:t>Запуск в массовое производство</a:t>
          </a:r>
          <a:endParaRPr lang="ru-RU" sz="1100" dirty="0"/>
        </a:p>
      </dgm:t>
    </dgm:pt>
    <dgm:pt modelId="{566AE45B-1A58-47A5-AEC4-5C1DC1C02822}" type="parTrans" cxnId="{4D672229-4DB8-4711-B812-1B272323C9FF}">
      <dgm:prSet/>
      <dgm:spPr/>
      <dgm:t>
        <a:bodyPr/>
        <a:lstStyle/>
        <a:p>
          <a:endParaRPr lang="ru-RU" sz="2400"/>
        </a:p>
      </dgm:t>
    </dgm:pt>
    <dgm:pt modelId="{8B06FB9F-14A2-4001-BE27-0557C5A9C8B1}" type="sibTrans" cxnId="{4D672229-4DB8-4711-B812-1B272323C9FF}">
      <dgm:prSet/>
      <dgm:spPr/>
      <dgm:t>
        <a:bodyPr/>
        <a:lstStyle/>
        <a:p>
          <a:endParaRPr lang="ru-RU" sz="2400"/>
        </a:p>
      </dgm:t>
    </dgm:pt>
    <dgm:pt modelId="{70098EC6-B858-4958-8133-139540EE2499}" type="pres">
      <dgm:prSet presAssocID="{335AA538-3FF3-4AC1-9D5B-CF784E494A2C}" presName="Name0" presStyleCnt="0">
        <dgm:presLayoutVars>
          <dgm:dir/>
          <dgm:resizeHandles val="exact"/>
        </dgm:presLayoutVars>
      </dgm:prSet>
      <dgm:spPr/>
    </dgm:pt>
    <dgm:pt modelId="{BFECA5D0-560F-47FE-BF19-ABCF34101DB1}" type="pres">
      <dgm:prSet presAssocID="{23343A91-2620-486E-985A-9E74B2D931AB}" presName="node" presStyleLbl="node1" presStyleIdx="0" presStyleCnt="6" custScaleY="1243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B7CFDA-7897-41FC-B6D5-7F1333926E83}" type="pres">
      <dgm:prSet presAssocID="{9CEDE26F-FD90-4162-8030-FE95284F75FB}" presName="sibTrans" presStyleLbl="sibTrans1D1" presStyleIdx="0" presStyleCnt="5"/>
      <dgm:spPr/>
    </dgm:pt>
    <dgm:pt modelId="{9D29A135-74BD-43AF-9F1D-1645F9C9A6EC}" type="pres">
      <dgm:prSet presAssocID="{9CEDE26F-FD90-4162-8030-FE95284F75FB}" presName="connectorText" presStyleLbl="sibTrans1D1" presStyleIdx="0" presStyleCnt="5"/>
      <dgm:spPr/>
    </dgm:pt>
    <dgm:pt modelId="{F294A48C-7F01-473D-BEBC-8EA643298833}" type="pres">
      <dgm:prSet presAssocID="{7410A9EF-A6B1-4F49-8AB3-616128F0677A}" presName="node" presStyleLbl="node1" presStyleIdx="1" presStyleCnt="6" custScaleY="124365">
        <dgm:presLayoutVars>
          <dgm:bulletEnabled val="1"/>
        </dgm:presLayoutVars>
      </dgm:prSet>
      <dgm:spPr/>
    </dgm:pt>
    <dgm:pt modelId="{0C2FC679-939D-4C52-ABA4-41DABFB67F14}" type="pres">
      <dgm:prSet presAssocID="{FE3C4C02-609C-48DC-A76B-FBB80C32E811}" presName="sibTrans" presStyleLbl="sibTrans1D1" presStyleIdx="1" presStyleCnt="5"/>
      <dgm:spPr/>
    </dgm:pt>
    <dgm:pt modelId="{F8C1E1FE-82D5-4D65-BA8E-9F3A40DBAFD4}" type="pres">
      <dgm:prSet presAssocID="{FE3C4C02-609C-48DC-A76B-FBB80C32E811}" presName="connectorText" presStyleLbl="sibTrans1D1" presStyleIdx="1" presStyleCnt="5"/>
      <dgm:spPr/>
    </dgm:pt>
    <dgm:pt modelId="{06A70F8D-798F-485F-A498-62035D3AC9F4}" type="pres">
      <dgm:prSet presAssocID="{1BF468DB-9FD0-4FBB-B2F3-B7970129901C}" presName="node" presStyleLbl="node1" presStyleIdx="2" presStyleCnt="6" custScaleY="124365">
        <dgm:presLayoutVars>
          <dgm:bulletEnabled val="1"/>
        </dgm:presLayoutVars>
      </dgm:prSet>
      <dgm:spPr/>
    </dgm:pt>
    <dgm:pt modelId="{0B97D384-6511-456D-BB2E-9451C71259AF}" type="pres">
      <dgm:prSet presAssocID="{C8D21E0A-BB8D-4DA3-8A42-229703F9321F}" presName="sibTrans" presStyleLbl="sibTrans1D1" presStyleIdx="2" presStyleCnt="5"/>
      <dgm:spPr/>
    </dgm:pt>
    <dgm:pt modelId="{5E888641-DB97-4BB3-ACDB-5E87CA7F856D}" type="pres">
      <dgm:prSet presAssocID="{C8D21E0A-BB8D-4DA3-8A42-229703F9321F}" presName="connectorText" presStyleLbl="sibTrans1D1" presStyleIdx="2" presStyleCnt="5"/>
      <dgm:spPr/>
    </dgm:pt>
    <dgm:pt modelId="{22E5BB58-B6D5-446F-A2CD-798B5CD38464}" type="pres">
      <dgm:prSet presAssocID="{EC079A18-78F1-451B-875F-7FFE1C159A6D}" presName="node" presStyleLbl="node1" presStyleIdx="3" presStyleCnt="6" custScaleY="124365">
        <dgm:presLayoutVars>
          <dgm:bulletEnabled val="1"/>
        </dgm:presLayoutVars>
      </dgm:prSet>
      <dgm:spPr/>
    </dgm:pt>
    <dgm:pt modelId="{197382F9-E95D-4E61-AF8A-FCE78FE5652B}" type="pres">
      <dgm:prSet presAssocID="{1A235708-3E0C-4CF7-92DA-066EDE548A58}" presName="sibTrans" presStyleLbl="sibTrans1D1" presStyleIdx="3" presStyleCnt="5"/>
      <dgm:spPr/>
    </dgm:pt>
    <dgm:pt modelId="{2234E101-FD2F-40FC-9104-99203DB6D838}" type="pres">
      <dgm:prSet presAssocID="{1A235708-3E0C-4CF7-92DA-066EDE548A58}" presName="connectorText" presStyleLbl="sibTrans1D1" presStyleIdx="3" presStyleCnt="5"/>
      <dgm:spPr/>
    </dgm:pt>
    <dgm:pt modelId="{730D6E8C-AD0B-42A0-8688-25BF25616B64}" type="pres">
      <dgm:prSet presAssocID="{0D28B47C-0C40-4AEA-9580-42708FE3B012}" presName="node" presStyleLbl="node1" presStyleIdx="4" presStyleCnt="6" custScaleY="124365">
        <dgm:presLayoutVars>
          <dgm:bulletEnabled val="1"/>
        </dgm:presLayoutVars>
      </dgm:prSet>
      <dgm:spPr/>
    </dgm:pt>
    <dgm:pt modelId="{D0FA3373-350D-44A0-AF0D-B081D0BFCA7D}" type="pres">
      <dgm:prSet presAssocID="{8E27CFB2-9032-4380-88AC-668DF939B83C}" presName="sibTrans" presStyleLbl="sibTrans1D1" presStyleIdx="4" presStyleCnt="5"/>
      <dgm:spPr/>
    </dgm:pt>
    <dgm:pt modelId="{A8DB8F93-793C-4BA0-8FFA-CC2383401347}" type="pres">
      <dgm:prSet presAssocID="{8E27CFB2-9032-4380-88AC-668DF939B83C}" presName="connectorText" presStyleLbl="sibTrans1D1" presStyleIdx="4" presStyleCnt="5"/>
      <dgm:spPr/>
    </dgm:pt>
    <dgm:pt modelId="{ABE9AD28-1780-414E-A9E9-8B1A261B64AE}" type="pres">
      <dgm:prSet presAssocID="{1869CFEA-A6F9-4C8F-96C4-DFDBE2F8AB26}" presName="node" presStyleLbl="node1" presStyleIdx="5" presStyleCnt="6" custScaleY="124365">
        <dgm:presLayoutVars>
          <dgm:bulletEnabled val="1"/>
        </dgm:presLayoutVars>
      </dgm:prSet>
      <dgm:spPr/>
    </dgm:pt>
  </dgm:ptLst>
  <dgm:cxnLst>
    <dgm:cxn modelId="{CAF8CE70-8A6A-473A-BC2B-E0FD0DA4730B}" srcId="{EC079A18-78F1-451B-875F-7FFE1C159A6D}" destId="{46FFC439-8D92-4D04-AFDD-529A8F64B03E}" srcOrd="3" destOrd="0" parTransId="{EDF987B8-E6D0-4C10-A2AF-A3B5B910BC12}" sibTransId="{95E92518-9695-465F-93C9-96190E960553}"/>
    <dgm:cxn modelId="{A3444055-6AC8-4DF0-A924-53BE5B0FD931}" type="presOf" srcId="{BE85CC07-3504-4153-9834-9B3E741BFB3E}" destId="{06A70F8D-798F-485F-A498-62035D3AC9F4}" srcOrd="0" destOrd="2" presId="urn:microsoft.com/office/officeart/2005/8/layout/bProcess3"/>
    <dgm:cxn modelId="{7F904730-5AC3-4CD1-A67E-C8A65C6C5881}" type="presOf" srcId="{4C65B024-4D11-4DA9-8202-EA4839B1BA10}" destId="{22E5BB58-B6D5-446F-A2CD-798B5CD38464}" srcOrd="0" destOrd="2" presId="urn:microsoft.com/office/officeart/2005/8/layout/bProcess3"/>
    <dgm:cxn modelId="{BB5D8C0A-A51A-4360-A974-2F4F977071DB}" type="presOf" srcId="{9BFD7946-0172-49D3-9AFA-F16EFDA62138}" destId="{730D6E8C-AD0B-42A0-8688-25BF25616B64}" srcOrd="0" destOrd="3" presId="urn:microsoft.com/office/officeart/2005/8/layout/bProcess3"/>
    <dgm:cxn modelId="{ECDC88D9-CFDF-40CD-9858-022CCE40657C}" type="presOf" srcId="{AA3500CC-E9E3-4B61-A763-50B09C81E75B}" destId="{22E5BB58-B6D5-446F-A2CD-798B5CD38464}" srcOrd="0" destOrd="3" presId="urn:microsoft.com/office/officeart/2005/8/layout/bProcess3"/>
    <dgm:cxn modelId="{42741811-EF64-4A8D-A9F9-5938EDECF268}" type="presOf" srcId="{1A235708-3E0C-4CF7-92DA-066EDE548A58}" destId="{2234E101-FD2F-40FC-9104-99203DB6D838}" srcOrd="1" destOrd="0" presId="urn:microsoft.com/office/officeart/2005/8/layout/bProcess3"/>
    <dgm:cxn modelId="{F5216DA6-AEDB-43E4-8D81-E3AEABC0BF67}" type="presOf" srcId="{9CEDE26F-FD90-4162-8030-FE95284F75FB}" destId="{EAB7CFDA-7897-41FC-B6D5-7F1333926E83}" srcOrd="0" destOrd="0" presId="urn:microsoft.com/office/officeart/2005/8/layout/bProcess3"/>
    <dgm:cxn modelId="{2B7E640F-C843-4244-BE35-3D9D2BB720E1}" srcId="{0D28B47C-0C40-4AEA-9580-42708FE3B012}" destId="{9BFD7946-0172-49D3-9AFA-F16EFDA62138}" srcOrd="2" destOrd="0" parTransId="{6AC567E8-0A62-4C38-9860-08ED31761DC3}" sibTransId="{D5CBEBCF-BC46-4F9D-ACA2-E90F7057DA23}"/>
    <dgm:cxn modelId="{19BC8F63-DA0A-4897-90F4-F838C8E7707F}" srcId="{23343A91-2620-486E-985A-9E74B2D931AB}" destId="{A50C5ACA-5432-45DB-B73A-73F5C53942C4}" srcOrd="0" destOrd="0" parTransId="{68E3D802-5F1F-4FA6-8193-1C391562A582}" sibTransId="{BFD945C1-ED99-4133-BDF6-DA7776029A56}"/>
    <dgm:cxn modelId="{3C5D4D23-247D-46B6-99C4-AD4B82EE819E}" type="presOf" srcId="{7410A9EF-A6B1-4F49-8AB3-616128F0677A}" destId="{F294A48C-7F01-473D-BEBC-8EA643298833}" srcOrd="0" destOrd="0" presId="urn:microsoft.com/office/officeart/2005/8/layout/bProcess3"/>
    <dgm:cxn modelId="{63A4178E-C843-4335-8AB3-C56310AD2FF3}" type="presOf" srcId="{A50C5ACA-5432-45DB-B73A-73F5C53942C4}" destId="{BFECA5D0-560F-47FE-BF19-ABCF34101DB1}" srcOrd="0" destOrd="1" presId="urn:microsoft.com/office/officeart/2005/8/layout/bProcess3"/>
    <dgm:cxn modelId="{44D40E7C-19C3-40B3-A72B-CACF6BA20A8E}" srcId="{EC079A18-78F1-451B-875F-7FFE1C159A6D}" destId="{4C65B024-4D11-4DA9-8202-EA4839B1BA10}" srcOrd="1" destOrd="0" parTransId="{61C36DEA-FC9D-47E6-AF74-A1CC3B669B3D}" sibTransId="{02E6C7DC-5857-4626-86AB-C67E2F4D401E}"/>
    <dgm:cxn modelId="{44DB5D87-168D-43CE-9E2F-272941F4F729}" type="presOf" srcId="{FE3C4C02-609C-48DC-A76B-FBB80C32E811}" destId="{F8C1E1FE-82D5-4D65-BA8E-9F3A40DBAFD4}" srcOrd="1" destOrd="0" presId="urn:microsoft.com/office/officeart/2005/8/layout/bProcess3"/>
    <dgm:cxn modelId="{A853FFA4-66FA-4D52-AB96-BB33D70A15B1}" type="presOf" srcId="{1A235708-3E0C-4CF7-92DA-066EDE548A58}" destId="{197382F9-E95D-4E61-AF8A-FCE78FE5652B}" srcOrd="0" destOrd="0" presId="urn:microsoft.com/office/officeart/2005/8/layout/bProcess3"/>
    <dgm:cxn modelId="{5E8E926D-3693-4A6F-A5C0-C12EA8547CFE}" srcId="{0D28B47C-0C40-4AEA-9580-42708FE3B012}" destId="{7FA50DEA-6007-4F00-8B14-6390717340D0}" srcOrd="1" destOrd="0" parTransId="{2B68C57B-E1D0-4A28-8CBF-AC4518426ED4}" sibTransId="{6104146F-CE74-4B21-8776-FC0BDA98BA62}"/>
    <dgm:cxn modelId="{F884F789-AA90-4573-B0D2-D00616A2D0DA}" srcId="{335AA538-3FF3-4AC1-9D5B-CF784E494A2C}" destId="{0D28B47C-0C40-4AEA-9580-42708FE3B012}" srcOrd="4" destOrd="0" parTransId="{01CD0FF4-A3C6-42CA-A5FB-3A6A01C4B566}" sibTransId="{8E27CFB2-9032-4380-88AC-668DF939B83C}"/>
    <dgm:cxn modelId="{F54903BD-4936-4EDF-861D-A9C0B9758F03}" type="presOf" srcId="{335AA538-3FF3-4AC1-9D5B-CF784E494A2C}" destId="{70098EC6-B858-4958-8133-139540EE2499}" srcOrd="0" destOrd="0" presId="urn:microsoft.com/office/officeart/2005/8/layout/bProcess3"/>
    <dgm:cxn modelId="{DB5A3CC5-44F7-4B49-860C-859B4AA9CA32}" type="presOf" srcId="{F7914B60-FE47-4E7D-ACFF-70AF51ED4360}" destId="{22E5BB58-B6D5-446F-A2CD-798B5CD38464}" srcOrd="0" destOrd="1" presId="urn:microsoft.com/office/officeart/2005/8/layout/bProcess3"/>
    <dgm:cxn modelId="{D8125C03-2D05-4C10-814C-33056BC8E14B}" type="presOf" srcId="{8E27CFB2-9032-4380-88AC-668DF939B83C}" destId="{D0FA3373-350D-44A0-AF0D-B081D0BFCA7D}" srcOrd="0" destOrd="0" presId="urn:microsoft.com/office/officeart/2005/8/layout/bProcess3"/>
    <dgm:cxn modelId="{441DE42F-76BE-40E5-A984-550B56C1B5F5}" srcId="{1BF468DB-9FD0-4FBB-B2F3-B7970129901C}" destId="{BE85CC07-3504-4153-9834-9B3E741BFB3E}" srcOrd="1" destOrd="0" parTransId="{DDAE3C9D-332F-4566-BCA9-400A3949548F}" sibTransId="{04F716C9-6D1A-44E3-9862-6A6A9CDF5348}"/>
    <dgm:cxn modelId="{1801750E-51D1-4294-A8CF-E04D00689692}" type="presOf" srcId="{FE3C4C02-609C-48DC-A76B-FBB80C32E811}" destId="{0C2FC679-939D-4C52-ABA4-41DABFB67F14}" srcOrd="0" destOrd="0" presId="urn:microsoft.com/office/officeart/2005/8/layout/bProcess3"/>
    <dgm:cxn modelId="{7C91AB22-6B4B-4748-BB04-F00C2EABF407}" type="presOf" srcId="{8E27CFB2-9032-4380-88AC-668DF939B83C}" destId="{A8DB8F93-793C-4BA0-8FFA-CC2383401347}" srcOrd="1" destOrd="0" presId="urn:microsoft.com/office/officeart/2005/8/layout/bProcess3"/>
    <dgm:cxn modelId="{1F5A1A0D-35CF-42BC-AAAF-97CA8CF2B3EA}" srcId="{335AA538-3FF3-4AC1-9D5B-CF784E494A2C}" destId="{7410A9EF-A6B1-4F49-8AB3-616128F0677A}" srcOrd="1" destOrd="0" parTransId="{F679F584-B354-4BD0-8A0C-20BFBD2A524B}" sibTransId="{FE3C4C02-609C-48DC-A76B-FBB80C32E811}"/>
    <dgm:cxn modelId="{81C0D75A-9013-4FEC-9963-025563A70DDF}" type="presOf" srcId="{C8D21E0A-BB8D-4DA3-8A42-229703F9321F}" destId="{0B97D384-6511-456D-BB2E-9451C71259AF}" srcOrd="0" destOrd="0" presId="urn:microsoft.com/office/officeart/2005/8/layout/bProcess3"/>
    <dgm:cxn modelId="{D6F91771-287D-4A86-A248-61AAE1A61D6A}" srcId="{335AA538-3FF3-4AC1-9D5B-CF784E494A2C}" destId="{1BF468DB-9FD0-4FBB-B2F3-B7970129901C}" srcOrd="2" destOrd="0" parTransId="{DCF5F38B-151B-402A-8E4F-BA2F17C54B7B}" sibTransId="{C8D21E0A-BB8D-4DA3-8A42-229703F9321F}"/>
    <dgm:cxn modelId="{70B488AE-2FF1-4D45-8D2B-86601FB07009}" srcId="{1BF468DB-9FD0-4FBB-B2F3-B7970129901C}" destId="{F59342CF-D27C-421B-970E-CC43739F39FE}" srcOrd="2" destOrd="0" parTransId="{A8B2A822-E68E-4FBE-A49E-D092B0906A6C}" sibTransId="{986E0AAE-43A1-4075-A9B1-8B2EF0FD1FCA}"/>
    <dgm:cxn modelId="{8A290BA9-8043-4BF5-9333-13AF94EFC8D8}" type="presOf" srcId="{1869CFEA-A6F9-4C8F-96C4-DFDBE2F8AB26}" destId="{ABE9AD28-1780-414E-A9E9-8B1A261B64AE}" srcOrd="0" destOrd="0" presId="urn:microsoft.com/office/officeart/2005/8/layout/bProcess3"/>
    <dgm:cxn modelId="{DF38468C-E532-458B-90C8-67E6BD1FED2B}" type="presOf" srcId="{46FFC439-8D92-4D04-AFDD-529A8F64B03E}" destId="{22E5BB58-B6D5-446F-A2CD-798B5CD38464}" srcOrd="0" destOrd="4" presId="urn:microsoft.com/office/officeart/2005/8/layout/bProcess3"/>
    <dgm:cxn modelId="{535EA036-D841-4B30-8701-A051857C609D}" type="presOf" srcId="{23343A91-2620-486E-985A-9E74B2D931AB}" destId="{BFECA5D0-560F-47FE-BF19-ABCF34101DB1}" srcOrd="0" destOrd="0" presId="urn:microsoft.com/office/officeart/2005/8/layout/bProcess3"/>
    <dgm:cxn modelId="{2EC3519B-3871-4220-A86D-E67434919603}" srcId="{335AA538-3FF3-4AC1-9D5B-CF784E494A2C}" destId="{23343A91-2620-486E-985A-9E74B2D931AB}" srcOrd="0" destOrd="0" parTransId="{C51F0163-7CB3-42C7-9317-D8D13954FDDA}" sibTransId="{9CEDE26F-FD90-4162-8030-FE95284F75FB}"/>
    <dgm:cxn modelId="{0833AAB8-BF37-4D35-9D7B-370E4C206D8B}" type="presOf" srcId="{28B48514-68C2-4F6D-BEF1-D61787D17CFB}" destId="{BFECA5D0-560F-47FE-BF19-ABCF34101DB1}" srcOrd="0" destOrd="2" presId="urn:microsoft.com/office/officeart/2005/8/layout/bProcess3"/>
    <dgm:cxn modelId="{1D6E9A72-8C4C-42CE-B464-487DF114AFFE}" srcId="{23343A91-2620-486E-985A-9E74B2D931AB}" destId="{28B48514-68C2-4F6D-BEF1-D61787D17CFB}" srcOrd="1" destOrd="0" parTransId="{71BE36AD-A83F-4E3E-AC97-3CECEBBD1F01}" sibTransId="{7ABD0464-3BB2-4B35-A289-46C26036F733}"/>
    <dgm:cxn modelId="{1FDCDBF0-0A25-442F-99E5-4E343FD53965}" type="presOf" srcId="{9886D4D4-FA4B-43C8-967C-63CC2D3E2502}" destId="{730D6E8C-AD0B-42A0-8688-25BF25616B64}" srcOrd="0" destOrd="1" presId="urn:microsoft.com/office/officeart/2005/8/layout/bProcess3"/>
    <dgm:cxn modelId="{D849404E-40EA-4126-8BFA-ED5268FB9CD7}" srcId="{335AA538-3FF3-4AC1-9D5B-CF784E494A2C}" destId="{EC079A18-78F1-451B-875F-7FFE1C159A6D}" srcOrd="3" destOrd="0" parTransId="{2E387D4B-3BAF-496E-990D-BD422656E1FC}" sibTransId="{1A235708-3E0C-4CF7-92DA-066EDE548A58}"/>
    <dgm:cxn modelId="{7433394E-0F69-4477-BB9F-C9447E4E9058}" type="presOf" srcId="{9CEDE26F-FD90-4162-8030-FE95284F75FB}" destId="{9D29A135-74BD-43AF-9F1D-1645F9C9A6EC}" srcOrd="1" destOrd="0" presId="urn:microsoft.com/office/officeart/2005/8/layout/bProcess3"/>
    <dgm:cxn modelId="{6BB83F12-DC71-4FE9-AE4B-AD7E8A6C5D79}" type="presOf" srcId="{A2E9807B-096A-4014-94FB-FCDCC7F4153A}" destId="{06A70F8D-798F-485F-A498-62035D3AC9F4}" srcOrd="0" destOrd="1" presId="urn:microsoft.com/office/officeart/2005/8/layout/bProcess3"/>
    <dgm:cxn modelId="{03C4941F-C144-484C-9B8C-1E85739E817C}" type="presOf" srcId="{7FA50DEA-6007-4F00-8B14-6390717340D0}" destId="{730D6E8C-AD0B-42A0-8688-25BF25616B64}" srcOrd="0" destOrd="2" presId="urn:microsoft.com/office/officeart/2005/8/layout/bProcess3"/>
    <dgm:cxn modelId="{EFB91A82-A211-4C61-8E6E-F875599D28F5}" type="presOf" srcId="{C8D21E0A-BB8D-4DA3-8A42-229703F9321F}" destId="{5E888641-DB97-4BB3-ACDB-5E87CA7F856D}" srcOrd="1" destOrd="0" presId="urn:microsoft.com/office/officeart/2005/8/layout/bProcess3"/>
    <dgm:cxn modelId="{092F5EFE-7AC4-4B38-8B80-94820098D6F0}" srcId="{EC079A18-78F1-451B-875F-7FFE1C159A6D}" destId="{F7914B60-FE47-4E7D-ACFF-70AF51ED4360}" srcOrd="0" destOrd="0" parTransId="{196086B6-5E3F-42E6-8BCE-1E1A11B78F2B}" sibTransId="{3D98FC5D-4764-4DCD-A978-2B333FD69675}"/>
    <dgm:cxn modelId="{8E73EC57-5B36-4B38-9B9C-68D541C1A23B}" srcId="{EC079A18-78F1-451B-875F-7FFE1C159A6D}" destId="{AA3500CC-E9E3-4B61-A763-50B09C81E75B}" srcOrd="2" destOrd="0" parTransId="{A8D654F6-CE36-4845-B31A-CE20133EAD49}" sibTransId="{ED747EE0-5CE0-4053-8076-BFF0BAD55E77}"/>
    <dgm:cxn modelId="{AE142A8A-E915-4657-B859-86FAF7CE8462}" type="presOf" srcId="{0D28B47C-0C40-4AEA-9580-42708FE3B012}" destId="{730D6E8C-AD0B-42A0-8688-25BF25616B64}" srcOrd="0" destOrd="0" presId="urn:microsoft.com/office/officeart/2005/8/layout/bProcess3"/>
    <dgm:cxn modelId="{659D0E7D-D585-4AD9-ABD5-FDC1ED8C5E8D}" srcId="{0D28B47C-0C40-4AEA-9580-42708FE3B012}" destId="{9886D4D4-FA4B-43C8-967C-63CC2D3E2502}" srcOrd="0" destOrd="0" parTransId="{29C2588B-ADE2-40CC-8D10-FD7DDC241869}" sibTransId="{9555FCAB-1638-4A81-862D-D212DC19F0FC}"/>
    <dgm:cxn modelId="{620CC087-A438-43A6-84E9-826E9D531E60}" type="presOf" srcId="{EC079A18-78F1-451B-875F-7FFE1C159A6D}" destId="{22E5BB58-B6D5-446F-A2CD-798B5CD38464}" srcOrd="0" destOrd="0" presId="urn:microsoft.com/office/officeart/2005/8/layout/bProcess3"/>
    <dgm:cxn modelId="{C264FA51-EA95-4C57-A6C5-E15CCB8EA097}" type="presOf" srcId="{F59342CF-D27C-421B-970E-CC43739F39FE}" destId="{06A70F8D-798F-485F-A498-62035D3AC9F4}" srcOrd="0" destOrd="3" presId="urn:microsoft.com/office/officeart/2005/8/layout/bProcess3"/>
    <dgm:cxn modelId="{14E0F5D5-8009-49CF-BFFB-35EA2E3E7426}" type="presOf" srcId="{1BF468DB-9FD0-4FBB-B2F3-B7970129901C}" destId="{06A70F8D-798F-485F-A498-62035D3AC9F4}" srcOrd="0" destOrd="0" presId="urn:microsoft.com/office/officeart/2005/8/layout/bProcess3"/>
    <dgm:cxn modelId="{77A79CCF-C391-4831-BB00-499411D4E78C}" srcId="{1BF468DB-9FD0-4FBB-B2F3-B7970129901C}" destId="{A2E9807B-096A-4014-94FB-FCDCC7F4153A}" srcOrd="0" destOrd="0" parTransId="{3E9D6A58-CBC9-4315-8A9E-B68E27B71666}" sibTransId="{33F3F9AA-CEB7-4FBD-845D-08058E526DE4}"/>
    <dgm:cxn modelId="{4D672229-4DB8-4711-B812-1B272323C9FF}" srcId="{335AA538-3FF3-4AC1-9D5B-CF784E494A2C}" destId="{1869CFEA-A6F9-4C8F-96C4-DFDBE2F8AB26}" srcOrd="5" destOrd="0" parTransId="{566AE45B-1A58-47A5-AEC4-5C1DC1C02822}" sibTransId="{8B06FB9F-14A2-4001-BE27-0557C5A9C8B1}"/>
    <dgm:cxn modelId="{A3E4D617-A82B-4AD3-A6B2-A94BA7A75D4D}" type="presParOf" srcId="{70098EC6-B858-4958-8133-139540EE2499}" destId="{BFECA5D0-560F-47FE-BF19-ABCF34101DB1}" srcOrd="0" destOrd="0" presId="urn:microsoft.com/office/officeart/2005/8/layout/bProcess3"/>
    <dgm:cxn modelId="{3B081023-6C52-4674-9365-8562871CD4A1}" type="presParOf" srcId="{70098EC6-B858-4958-8133-139540EE2499}" destId="{EAB7CFDA-7897-41FC-B6D5-7F1333926E83}" srcOrd="1" destOrd="0" presId="urn:microsoft.com/office/officeart/2005/8/layout/bProcess3"/>
    <dgm:cxn modelId="{7FBDBAF4-0805-4D30-AE7C-7596CF2AE108}" type="presParOf" srcId="{EAB7CFDA-7897-41FC-B6D5-7F1333926E83}" destId="{9D29A135-74BD-43AF-9F1D-1645F9C9A6EC}" srcOrd="0" destOrd="0" presId="urn:microsoft.com/office/officeart/2005/8/layout/bProcess3"/>
    <dgm:cxn modelId="{2EA79BF0-B557-45B5-B9BB-101BB2B6A718}" type="presParOf" srcId="{70098EC6-B858-4958-8133-139540EE2499}" destId="{F294A48C-7F01-473D-BEBC-8EA643298833}" srcOrd="2" destOrd="0" presId="urn:microsoft.com/office/officeart/2005/8/layout/bProcess3"/>
    <dgm:cxn modelId="{63133D00-D85E-4D10-B768-3D969EC68DD2}" type="presParOf" srcId="{70098EC6-B858-4958-8133-139540EE2499}" destId="{0C2FC679-939D-4C52-ABA4-41DABFB67F14}" srcOrd="3" destOrd="0" presId="urn:microsoft.com/office/officeart/2005/8/layout/bProcess3"/>
    <dgm:cxn modelId="{88C07CF8-5A0B-4BB4-9F10-D3A35ACC146E}" type="presParOf" srcId="{0C2FC679-939D-4C52-ABA4-41DABFB67F14}" destId="{F8C1E1FE-82D5-4D65-BA8E-9F3A40DBAFD4}" srcOrd="0" destOrd="0" presId="urn:microsoft.com/office/officeart/2005/8/layout/bProcess3"/>
    <dgm:cxn modelId="{9EC1F4F9-0997-498F-B82E-6E7033567C1C}" type="presParOf" srcId="{70098EC6-B858-4958-8133-139540EE2499}" destId="{06A70F8D-798F-485F-A498-62035D3AC9F4}" srcOrd="4" destOrd="0" presId="urn:microsoft.com/office/officeart/2005/8/layout/bProcess3"/>
    <dgm:cxn modelId="{8F2D2DF7-2D43-4D44-AB22-C3BE3CC7A88B}" type="presParOf" srcId="{70098EC6-B858-4958-8133-139540EE2499}" destId="{0B97D384-6511-456D-BB2E-9451C71259AF}" srcOrd="5" destOrd="0" presId="urn:microsoft.com/office/officeart/2005/8/layout/bProcess3"/>
    <dgm:cxn modelId="{8C608991-9CBE-4333-8286-FDD6C41D4881}" type="presParOf" srcId="{0B97D384-6511-456D-BB2E-9451C71259AF}" destId="{5E888641-DB97-4BB3-ACDB-5E87CA7F856D}" srcOrd="0" destOrd="0" presId="urn:microsoft.com/office/officeart/2005/8/layout/bProcess3"/>
    <dgm:cxn modelId="{44D53364-0F08-488C-9D14-DE0261488F33}" type="presParOf" srcId="{70098EC6-B858-4958-8133-139540EE2499}" destId="{22E5BB58-B6D5-446F-A2CD-798B5CD38464}" srcOrd="6" destOrd="0" presId="urn:microsoft.com/office/officeart/2005/8/layout/bProcess3"/>
    <dgm:cxn modelId="{041391D2-1750-4310-A015-FFF770B6CA29}" type="presParOf" srcId="{70098EC6-B858-4958-8133-139540EE2499}" destId="{197382F9-E95D-4E61-AF8A-FCE78FE5652B}" srcOrd="7" destOrd="0" presId="urn:microsoft.com/office/officeart/2005/8/layout/bProcess3"/>
    <dgm:cxn modelId="{B13D5FBE-E9DF-4A60-A40C-4CB8664AC9B3}" type="presParOf" srcId="{197382F9-E95D-4E61-AF8A-FCE78FE5652B}" destId="{2234E101-FD2F-40FC-9104-99203DB6D838}" srcOrd="0" destOrd="0" presId="urn:microsoft.com/office/officeart/2005/8/layout/bProcess3"/>
    <dgm:cxn modelId="{79945F55-5FEC-4D5C-BDB9-D66736D50976}" type="presParOf" srcId="{70098EC6-B858-4958-8133-139540EE2499}" destId="{730D6E8C-AD0B-42A0-8688-25BF25616B64}" srcOrd="8" destOrd="0" presId="urn:microsoft.com/office/officeart/2005/8/layout/bProcess3"/>
    <dgm:cxn modelId="{20FB5085-C46A-404B-A454-13A14D8606C8}" type="presParOf" srcId="{70098EC6-B858-4958-8133-139540EE2499}" destId="{D0FA3373-350D-44A0-AF0D-B081D0BFCA7D}" srcOrd="9" destOrd="0" presId="urn:microsoft.com/office/officeart/2005/8/layout/bProcess3"/>
    <dgm:cxn modelId="{35C0E730-48E5-4A1E-AAF3-1E61C2A98698}" type="presParOf" srcId="{D0FA3373-350D-44A0-AF0D-B081D0BFCA7D}" destId="{A8DB8F93-793C-4BA0-8FFA-CC2383401347}" srcOrd="0" destOrd="0" presId="urn:microsoft.com/office/officeart/2005/8/layout/bProcess3"/>
    <dgm:cxn modelId="{BB2E0841-A945-4179-8C4A-6972872F0F8E}" type="presParOf" srcId="{70098EC6-B858-4958-8133-139540EE2499}" destId="{ABE9AD28-1780-414E-A9E9-8B1A261B64A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D01FCD-02BA-4B9D-B0E7-E69C895AC7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9B04DF-D7BC-475F-8463-328D146DFB89}">
      <dgm:prSet phldrT="[Текст]"/>
      <dgm:spPr/>
      <dgm:t>
        <a:bodyPr/>
        <a:lstStyle/>
        <a:p>
          <a:r>
            <a:rPr lang="ru-RU" dirty="0" smtClean="0"/>
            <a:t>Конкурсный механизм</a:t>
          </a:r>
          <a:endParaRPr lang="ru-RU" dirty="0"/>
        </a:p>
      </dgm:t>
    </dgm:pt>
    <dgm:pt modelId="{B71BC79A-ACFB-4237-97D4-2A4E0375C053}" type="parTrans" cxnId="{C8B32839-63C4-49BA-AC8D-495606AA94C6}">
      <dgm:prSet/>
      <dgm:spPr/>
      <dgm:t>
        <a:bodyPr/>
        <a:lstStyle/>
        <a:p>
          <a:endParaRPr lang="ru-RU"/>
        </a:p>
      </dgm:t>
    </dgm:pt>
    <dgm:pt modelId="{5AF24DBB-19E2-4C6C-B271-5168829821F4}" type="sibTrans" cxnId="{C8B32839-63C4-49BA-AC8D-495606AA94C6}">
      <dgm:prSet/>
      <dgm:spPr/>
      <dgm:t>
        <a:bodyPr/>
        <a:lstStyle/>
        <a:p>
          <a:endParaRPr lang="ru-RU"/>
        </a:p>
      </dgm:t>
    </dgm:pt>
    <dgm:pt modelId="{38CF47FE-60BA-4EB1-AA5E-99D9F090D833}">
      <dgm:prSet phldrT="[Текст]"/>
      <dgm:spPr/>
      <dgm:t>
        <a:bodyPr/>
        <a:lstStyle/>
        <a:p>
          <a:r>
            <a:rPr lang="ru-RU" dirty="0" smtClean="0"/>
            <a:t>Механизм стимулирования выполнения задания</a:t>
          </a:r>
          <a:endParaRPr lang="ru-RU" dirty="0"/>
        </a:p>
      </dgm:t>
    </dgm:pt>
    <dgm:pt modelId="{FAE01A33-7265-4246-BD13-C0ECC5A9D8BA}" type="parTrans" cxnId="{29700F74-A66B-4EE7-AD90-EF9D718D10FD}">
      <dgm:prSet/>
      <dgm:spPr/>
      <dgm:t>
        <a:bodyPr/>
        <a:lstStyle/>
        <a:p>
          <a:endParaRPr lang="ru-RU"/>
        </a:p>
      </dgm:t>
    </dgm:pt>
    <dgm:pt modelId="{DA350BE9-6CD1-482E-86A4-30F918F78BD1}" type="sibTrans" cxnId="{29700F74-A66B-4EE7-AD90-EF9D718D10FD}">
      <dgm:prSet/>
      <dgm:spPr/>
      <dgm:t>
        <a:bodyPr/>
        <a:lstStyle/>
        <a:p>
          <a:endParaRPr lang="ru-RU"/>
        </a:p>
      </dgm:t>
    </dgm:pt>
    <dgm:pt modelId="{7713AE40-15C1-47BD-9577-3E3C15982CA3}">
      <dgm:prSet phldrT="[Текст]"/>
      <dgm:spPr/>
      <dgm:t>
        <a:bodyPr/>
        <a:lstStyle/>
        <a:p>
          <a:r>
            <a:rPr lang="ru-RU" dirty="0" smtClean="0"/>
            <a:t>Механизм стимулирования перевыполнения задания</a:t>
          </a:r>
          <a:endParaRPr lang="ru-RU" dirty="0"/>
        </a:p>
      </dgm:t>
    </dgm:pt>
    <dgm:pt modelId="{7F72ABEC-A002-4C6C-BEE7-1CD0F679AEE9}" type="parTrans" cxnId="{E588D7DA-AB12-4956-B6B8-8B8543CBBD9E}">
      <dgm:prSet/>
      <dgm:spPr/>
      <dgm:t>
        <a:bodyPr/>
        <a:lstStyle/>
        <a:p>
          <a:endParaRPr lang="ru-RU"/>
        </a:p>
      </dgm:t>
    </dgm:pt>
    <dgm:pt modelId="{5E1F1D1D-9426-47D9-907B-D548916B65A8}" type="sibTrans" cxnId="{E588D7DA-AB12-4956-B6B8-8B8543CBBD9E}">
      <dgm:prSet/>
      <dgm:spPr/>
      <dgm:t>
        <a:bodyPr/>
        <a:lstStyle/>
        <a:p>
          <a:endParaRPr lang="ru-RU"/>
        </a:p>
      </dgm:t>
    </dgm:pt>
    <dgm:pt modelId="{6B8C5902-9CC9-4A56-B079-D7D05CCCB9C0}">
      <dgm:prSet phldrT="[Текст]"/>
      <dgm:spPr/>
      <dgm:t>
        <a:bodyPr/>
        <a:lstStyle/>
        <a:p>
          <a:r>
            <a:rPr lang="ru-RU" i="1" dirty="0" smtClean="0"/>
            <a:t>конкурсы среди поставщиков, конкурсы по подбору персонала</a:t>
          </a:r>
          <a:endParaRPr lang="ru-RU" dirty="0"/>
        </a:p>
      </dgm:t>
    </dgm:pt>
    <dgm:pt modelId="{080B1885-A83B-4DA5-BBF9-265916E75AA3}" type="parTrans" cxnId="{E18A9FCB-640B-48A0-A1F1-46221054BB92}">
      <dgm:prSet/>
      <dgm:spPr/>
      <dgm:t>
        <a:bodyPr/>
        <a:lstStyle/>
        <a:p>
          <a:endParaRPr lang="ru-RU"/>
        </a:p>
      </dgm:t>
    </dgm:pt>
    <dgm:pt modelId="{7F9904BB-52AE-4AFB-897B-B0B1B0EDB6D6}" type="sibTrans" cxnId="{E18A9FCB-640B-48A0-A1F1-46221054BB92}">
      <dgm:prSet/>
      <dgm:spPr/>
      <dgm:t>
        <a:bodyPr/>
        <a:lstStyle/>
        <a:p>
          <a:endParaRPr lang="ru-RU"/>
        </a:p>
      </dgm:t>
    </dgm:pt>
    <dgm:pt modelId="{135B209A-972B-4B77-9E5B-D1F2F47B5A9F}">
      <dgm:prSet phldrT="[Текст]"/>
      <dgm:spPr/>
      <dgm:t>
        <a:bodyPr/>
        <a:lstStyle/>
        <a:p>
          <a:r>
            <a:rPr lang="ru-RU" i="1" dirty="0" smtClean="0"/>
            <a:t>достойна зарплата за выполнение плана</a:t>
          </a:r>
          <a:endParaRPr lang="ru-RU" dirty="0"/>
        </a:p>
      </dgm:t>
    </dgm:pt>
    <dgm:pt modelId="{D5355171-8739-4A2E-A9F3-1E952814127F}" type="parTrans" cxnId="{7B2B21B1-C81A-4E17-BCF0-8F3FE24A7D85}">
      <dgm:prSet/>
      <dgm:spPr/>
      <dgm:t>
        <a:bodyPr/>
        <a:lstStyle/>
        <a:p>
          <a:endParaRPr lang="ru-RU"/>
        </a:p>
      </dgm:t>
    </dgm:pt>
    <dgm:pt modelId="{096932BC-9F7A-4014-B741-ADEE45C45B7D}" type="sibTrans" cxnId="{7B2B21B1-C81A-4E17-BCF0-8F3FE24A7D85}">
      <dgm:prSet/>
      <dgm:spPr/>
      <dgm:t>
        <a:bodyPr/>
        <a:lstStyle/>
        <a:p>
          <a:endParaRPr lang="ru-RU"/>
        </a:p>
      </dgm:t>
    </dgm:pt>
    <dgm:pt modelId="{4AB1C97F-EF1D-4689-BB96-1104AEE143E4}">
      <dgm:prSet phldrT="[Текст]"/>
      <dgm:spPr/>
      <dgm:t>
        <a:bodyPr/>
        <a:lstStyle/>
        <a:p>
          <a:r>
            <a:rPr lang="ru-RU" i="1" dirty="0" smtClean="0"/>
            <a:t>премия за перевыполнение плана</a:t>
          </a:r>
          <a:endParaRPr lang="ru-RU" dirty="0"/>
        </a:p>
      </dgm:t>
    </dgm:pt>
    <dgm:pt modelId="{29242470-015E-4279-AFFF-97A5F57B7500}" type="parTrans" cxnId="{72745CEA-2D60-447F-8CB0-E6EA2D5FD999}">
      <dgm:prSet/>
      <dgm:spPr/>
      <dgm:t>
        <a:bodyPr/>
        <a:lstStyle/>
        <a:p>
          <a:endParaRPr lang="ru-RU"/>
        </a:p>
      </dgm:t>
    </dgm:pt>
    <dgm:pt modelId="{AA18B2B4-934C-4060-AB63-0F31DB848F09}" type="sibTrans" cxnId="{72745CEA-2D60-447F-8CB0-E6EA2D5FD999}">
      <dgm:prSet/>
      <dgm:spPr/>
      <dgm:t>
        <a:bodyPr/>
        <a:lstStyle/>
        <a:p>
          <a:endParaRPr lang="ru-RU"/>
        </a:p>
      </dgm:t>
    </dgm:pt>
    <dgm:pt modelId="{75A15BCE-7BD4-4096-96B7-2535AA1501D2}">
      <dgm:prSet phldrT="[Текст]"/>
      <dgm:spPr/>
      <dgm:t>
        <a:bodyPr/>
        <a:lstStyle/>
        <a:p>
          <a:r>
            <a:rPr lang="ru-RU" dirty="0" smtClean="0"/>
            <a:t>Механизм соревнования</a:t>
          </a:r>
          <a:endParaRPr lang="ru-RU" dirty="0"/>
        </a:p>
      </dgm:t>
    </dgm:pt>
    <dgm:pt modelId="{85017601-AF5B-4D2A-8F84-60D8BD3921FA}" type="parTrans" cxnId="{077DFEA8-B991-4A6A-821F-C55F17DF3BE6}">
      <dgm:prSet/>
      <dgm:spPr/>
      <dgm:t>
        <a:bodyPr/>
        <a:lstStyle/>
        <a:p>
          <a:endParaRPr lang="ru-RU"/>
        </a:p>
      </dgm:t>
    </dgm:pt>
    <dgm:pt modelId="{EA7DE056-0FF5-4A8C-BA43-A8AD8BEC1611}" type="sibTrans" cxnId="{077DFEA8-B991-4A6A-821F-C55F17DF3BE6}">
      <dgm:prSet/>
      <dgm:spPr/>
      <dgm:t>
        <a:bodyPr/>
        <a:lstStyle/>
        <a:p>
          <a:endParaRPr lang="ru-RU"/>
        </a:p>
      </dgm:t>
    </dgm:pt>
    <dgm:pt modelId="{2B434ADF-D263-4013-A913-6683FF3FFD13}">
      <dgm:prSet phldrT="[Текст]"/>
      <dgm:spPr/>
      <dgm:t>
        <a:bodyPr/>
        <a:lstStyle/>
        <a:p>
          <a:r>
            <a:rPr lang="ru-RU" i="1" dirty="0" smtClean="0"/>
            <a:t>надбавки к зарплате лучшему работнику</a:t>
          </a:r>
          <a:endParaRPr lang="ru-RU" dirty="0"/>
        </a:p>
      </dgm:t>
    </dgm:pt>
    <dgm:pt modelId="{8989C862-42C7-476F-8A97-8689361E2BD0}" type="parTrans" cxnId="{4D166995-D12C-407E-BA70-3A0F9FAFD80D}">
      <dgm:prSet/>
      <dgm:spPr/>
      <dgm:t>
        <a:bodyPr/>
        <a:lstStyle/>
        <a:p>
          <a:endParaRPr lang="ru-RU"/>
        </a:p>
      </dgm:t>
    </dgm:pt>
    <dgm:pt modelId="{233CC6CC-3793-4244-AF14-60D29F712C26}" type="sibTrans" cxnId="{4D166995-D12C-407E-BA70-3A0F9FAFD80D}">
      <dgm:prSet/>
      <dgm:spPr/>
      <dgm:t>
        <a:bodyPr/>
        <a:lstStyle/>
        <a:p>
          <a:endParaRPr lang="ru-RU"/>
        </a:p>
      </dgm:t>
    </dgm:pt>
    <dgm:pt modelId="{DD5AC27C-B9D2-46D2-AA6A-70873B52C054}" type="pres">
      <dgm:prSet presAssocID="{C0D01FCD-02BA-4B9D-B0E7-E69C895AC7E9}" presName="Name0" presStyleCnt="0">
        <dgm:presLayoutVars>
          <dgm:dir/>
          <dgm:resizeHandles val="exact"/>
        </dgm:presLayoutVars>
      </dgm:prSet>
      <dgm:spPr/>
    </dgm:pt>
    <dgm:pt modelId="{AA22434E-91F7-4B29-A8B4-A7A1F60E90F8}" type="pres">
      <dgm:prSet presAssocID="{409B04DF-D7BC-475F-8463-328D146DFB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1795F8-5FF0-4C00-BF9E-85E139119FF0}" type="pres">
      <dgm:prSet presAssocID="{5AF24DBB-19E2-4C6C-B271-5168829821F4}" presName="sibTrans" presStyleLbl="sibTrans2D1" presStyleIdx="0" presStyleCnt="3"/>
      <dgm:spPr/>
    </dgm:pt>
    <dgm:pt modelId="{1AEFDBF0-5B80-4469-993D-B5C6AEAC8BDA}" type="pres">
      <dgm:prSet presAssocID="{5AF24DBB-19E2-4C6C-B271-5168829821F4}" presName="connectorText" presStyleLbl="sibTrans2D1" presStyleIdx="0" presStyleCnt="3"/>
      <dgm:spPr/>
    </dgm:pt>
    <dgm:pt modelId="{34F443FF-5B8A-497A-BA96-E42701176EC7}" type="pres">
      <dgm:prSet presAssocID="{38CF47FE-60BA-4EB1-AA5E-99D9F090D833}" presName="node" presStyleLbl="node1" presStyleIdx="1" presStyleCnt="4" custLinFactNeighborX="28928" custLinFactNeighborY="-763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267BEB-6EB1-426C-87F8-CC46AAC3043C}" type="pres">
      <dgm:prSet presAssocID="{DA350BE9-6CD1-482E-86A4-30F918F78BD1}" presName="sibTrans" presStyleLbl="sibTrans2D1" presStyleIdx="1" presStyleCnt="3"/>
      <dgm:spPr/>
    </dgm:pt>
    <dgm:pt modelId="{A68992A7-5C43-4604-B9F3-68E929FE5BE2}" type="pres">
      <dgm:prSet presAssocID="{DA350BE9-6CD1-482E-86A4-30F918F78BD1}" presName="connectorText" presStyleLbl="sibTrans2D1" presStyleIdx="1" presStyleCnt="3"/>
      <dgm:spPr/>
    </dgm:pt>
    <dgm:pt modelId="{D6A5C3C0-E9C3-4290-97A0-129E99911242}" type="pres">
      <dgm:prSet presAssocID="{7713AE40-15C1-47BD-9577-3E3C15982CA3}" presName="node" presStyleLbl="node1" presStyleIdx="2" presStyleCnt="4" custLinFactNeighborX="-28314" custLinFactNeighborY="629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82CED6-2F8F-465D-BFC2-CFB7230B99A5}" type="pres">
      <dgm:prSet presAssocID="{5E1F1D1D-9426-47D9-907B-D548916B65A8}" presName="sibTrans" presStyleLbl="sibTrans2D1" presStyleIdx="2" presStyleCnt="3"/>
      <dgm:spPr/>
    </dgm:pt>
    <dgm:pt modelId="{362B251C-373C-4528-932F-DAEC0D61D555}" type="pres">
      <dgm:prSet presAssocID="{5E1F1D1D-9426-47D9-907B-D548916B65A8}" presName="connectorText" presStyleLbl="sibTrans2D1" presStyleIdx="2" presStyleCnt="3"/>
      <dgm:spPr/>
    </dgm:pt>
    <dgm:pt modelId="{81863C99-DD57-493D-B6E7-9F8B23D470B4}" type="pres">
      <dgm:prSet presAssocID="{75A15BCE-7BD4-4096-96B7-2535AA150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2613E2-3F52-498B-B172-D4456356A506}" type="presOf" srcId="{6B8C5902-9CC9-4A56-B079-D7D05CCCB9C0}" destId="{AA22434E-91F7-4B29-A8B4-A7A1F60E90F8}" srcOrd="0" destOrd="1" presId="urn:microsoft.com/office/officeart/2005/8/layout/process1"/>
    <dgm:cxn modelId="{E588D7DA-AB12-4956-B6B8-8B8543CBBD9E}" srcId="{C0D01FCD-02BA-4B9D-B0E7-E69C895AC7E9}" destId="{7713AE40-15C1-47BD-9577-3E3C15982CA3}" srcOrd="2" destOrd="0" parTransId="{7F72ABEC-A002-4C6C-BEE7-1CD0F679AEE9}" sibTransId="{5E1F1D1D-9426-47D9-907B-D548916B65A8}"/>
    <dgm:cxn modelId="{E81ED8C8-1559-44F5-91B2-98C6B3A5458C}" type="presOf" srcId="{135B209A-972B-4B77-9E5B-D1F2F47B5A9F}" destId="{34F443FF-5B8A-497A-BA96-E42701176EC7}" srcOrd="0" destOrd="1" presId="urn:microsoft.com/office/officeart/2005/8/layout/process1"/>
    <dgm:cxn modelId="{0C253266-1548-4528-9B06-5F21FB223253}" type="presOf" srcId="{C0D01FCD-02BA-4B9D-B0E7-E69C895AC7E9}" destId="{DD5AC27C-B9D2-46D2-AA6A-70873B52C054}" srcOrd="0" destOrd="0" presId="urn:microsoft.com/office/officeart/2005/8/layout/process1"/>
    <dgm:cxn modelId="{5A98F059-0320-439D-BEE7-24061B5D1772}" type="presOf" srcId="{2B434ADF-D263-4013-A913-6683FF3FFD13}" destId="{81863C99-DD57-493D-B6E7-9F8B23D470B4}" srcOrd="0" destOrd="1" presId="urn:microsoft.com/office/officeart/2005/8/layout/process1"/>
    <dgm:cxn modelId="{4D166995-D12C-407E-BA70-3A0F9FAFD80D}" srcId="{75A15BCE-7BD4-4096-96B7-2535AA1501D2}" destId="{2B434ADF-D263-4013-A913-6683FF3FFD13}" srcOrd="0" destOrd="0" parTransId="{8989C862-42C7-476F-8A97-8689361E2BD0}" sibTransId="{233CC6CC-3793-4244-AF14-60D29F712C26}"/>
    <dgm:cxn modelId="{E18A9FCB-640B-48A0-A1F1-46221054BB92}" srcId="{409B04DF-D7BC-475F-8463-328D146DFB89}" destId="{6B8C5902-9CC9-4A56-B079-D7D05CCCB9C0}" srcOrd="0" destOrd="0" parTransId="{080B1885-A83B-4DA5-BBF9-265916E75AA3}" sibTransId="{7F9904BB-52AE-4AFB-897B-B0B1B0EDB6D6}"/>
    <dgm:cxn modelId="{0626944E-B8AA-4C57-AE7F-F401D407C59D}" type="presOf" srcId="{5E1F1D1D-9426-47D9-907B-D548916B65A8}" destId="{362B251C-373C-4528-932F-DAEC0D61D555}" srcOrd="1" destOrd="0" presId="urn:microsoft.com/office/officeart/2005/8/layout/process1"/>
    <dgm:cxn modelId="{07B53793-C33B-4C04-84D2-6F03B343DFF6}" type="presOf" srcId="{DA350BE9-6CD1-482E-86A4-30F918F78BD1}" destId="{C7267BEB-6EB1-426C-87F8-CC46AAC3043C}" srcOrd="0" destOrd="0" presId="urn:microsoft.com/office/officeart/2005/8/layout/process1"/>
    <dgm:cxn modelId="{8A70D46D-77CB-4085-A10B-9CB5DC80D27B}" type="presOf" srcId="{7713AE40-15C1-47BD-9577-3E3C15982CA3}" destId="{D6A5C3C0-E9C3-4290-97A0-129E99911242}" srcOrd="0" destOrd="0" presId="urn:microsoft.com/office/officeart/2005/8/layout/process1"/>
    <dgm:cxn modelId="{077DFEA8-B991-4A6A-821F-C55F17DF3BE6}" srcId="{C0D01FCD-02BA-4B9D-B0E7-E69C895AC7E9}" destId="{75A15BCE-7BD4-4096-96B7-2535AA1501D2}" srcOrd="3" destOrd="0" parTransId="{85017601-AF5B-4D2A-8F84-60D8BD3921FA}" sibTransId="{EA7DE056-0FF5-4A8C-BA43-A8AD8BEC1611}"/>
    <dgm:cxn modelId="{3A38060F-FE12-4CF4-AD3C-7123909D20AB}" type="presOf" srcId="{75A15BCE-7BD4-4096-96B7-2535AA1501D2}" destId="{81863C99-DD57-493D-B6E7-9F8B23D470B4}" srcOrd="0" destOrd="0" presId="urn:microsoft.com/office/officeart/2005/8/layout/process1"/>
    <dgm:cxn modelId="{E93B3A84-E772-423A-8A7A-BFB590AC28DD}" type="presOf" srcId="{38CF47FE-60BA-4EB1-AA5E-99D9F090D833}" destId="{34F443FF-5B8A-497A-BA96-E42701176EC7}" srcOrd="0" destOrd="0" presId="urn:microsoft.com/office/officeart/2005/8/layout/process1"/>
    <dgm:cxn modelId="{F194E30C-0125-4716-8FCD-C1EA0ED9080D}" type="presOf" srcId="{5E1F1D1D-9426-47D9-907B-D548916B65A8}" destId="{0082CED6-2F8F-465D-BFC2-CFB7230B99A5}" srcOrd="0" destOrd="0" presId="urn:microsoft.com/office/officeart/2005/8/layout/process1"/>
    <dgm:cxn modelId="{7B2B21B1-C81A-4E17-BCF0-8F3FE24A7D85}" srcId="{38CF47FE-60BA-4EB1-AA5E-99D9F090D833}" destId="{135B209A-972B-4B77-9E5B-D1F2F47B5A9F}" srcOrd="0" destOrd="0" parTransId="{D5355171-8739-4A2E-A9F3-1E952814127F}" sibTransId="{096932BC-9F7A-4014-B741-ADEE45C45B7D}"/>
    <dgm:cxn modelId="{72745CEA-2D60-447F-8CB0-E6EA2D5FD999}" srcId="{7713AE40-15C1-47BD-9577-3E3C15982CA3}" destId="{4AB1C97F-EF1D-4689-BB96-1104AEE143E4}" srcOrd="0" destOrd="0" parTransId="{29242470-015E-4279-AFFF-97A5F57B7500}" sibTransId="{AA18B2B4-934C-4060-AB63-0F31DB848F09}"/>
    <dgm:cxn modelId="{29700F74-A66B-4EE7-AD90-EF9D718D10FD}" srcId="{C0D01FCD-02BA-4B9D-B0E7-E69C895AC7E9}" destId="{38CF47FE-60BA-4EB1-AA5E-99D9F090D833}" srcOrd="1" destOrd="0" parTransId="{FAE01A33-7265-4246-BD13-C0ECC5A9D8BA}" sibTransId="{DA350BE9-6CD1-482E-86A4-30F918F78BD1}"/>
    <dgm:cxn modelId="{177EC516-1023-4FC0-9178-D800557A8971}" type="presOf" srcId="{5AF24DBB-19E2-4C6C-B271-5168829821F4}" destId="{1AEFDBF0-5B80-4469-993D-B5C6AEAC8BDA}" srcOrd="1" destOrd="0" presId="urn:microsoft.com/office/officeart/2005/8/layout/process1"/>
    <dgm:cxn modelId="{CEFB052D-E46A-49A8-81D3-053F67975483}" type="presOf" srcId="{5AF24DBB-19E2-4C6C-B271-5168829821F4}" destId="{0B1795F8-5FF0-4C00-BF9E-85E139119FF0}" srcOrd="0" destOrd="0" presId="urn:microsoft.com/office/officeart/2005/8/layout/process1"/>
    <dgm:cxn modelId="{3384AD5C-F0DE-4D86-8C66-7D5ADF79F1FC}" type="presOf" srcId="{DA350BE9-6CD1-482E-86A4-30F918F78BD1}" destId="{A68992A7-5C43-4604-B9F3-68E929FE5BE2}" srcOrd="1" destOrd="0" presId="urn:microsoft.com/office/officeart/2005/8/layout/process1"/>
    <dgm:cxn modelId="{C8B32839-63C4-49BA-AC8D-495606AA94C6}" srcId="{C0D01FCD-02BA-4B9D-B0E7-E69C895AC7E9}" destId="{409B04DF-D7BC-475F-8463-328D146DFB89}" srcOrd="0" destOrd="0" parTransId="{B71BC79A-ACFB-4237-97D4-2A4E0375C053}" sibTransId="{5AF24DBB-19E2-4C6C-B271-5168829821F4}"/>
    <dgm:cxn modelId="{1E14E997-B48B-4E1B-8FFE-A20321A85323}" type="presOf" srcId="{409B04DF-D7BC-475F-8463-328D146DFB89}" destId="{AA22434E-91F7-4B29-A8B4-A7A1F60E90F8}" srcOrd="0" destOrd="0" presId="urn:microsoft.com/office/officeart/2005/8/layout/process1"/>
    <dgm:cxn modelId="{E907780B-AEC6-42A6-B81A-50F4FD7D0ACD}" type="presOf" srcId="{4AB1C97F-EF1D-4689-BB96-1104AEE143E4}" destId="{D6A5C3C0-E9C3-4290-97A0-129E99911242}" srcOrd="0" destOrd="1" presId="urn:microsoft.com/office/officeart/2005/8/layout/process1"/>
    <dgm:cxn modelId="{44E4523A-33DE-4090-8104-F7FB9F590B24}" type="presParOf" srcId="{DD5AC27C-B9D2-46D2-AA6A-70873B52C054}" destId="{AA22434E-91F7-4B29-A8B4-A7A1F60E90F8}" srcOrd="0" destOrd="0" presId="urn:microsoft.com/office/officeart/2005/8/layout/process1"/>
    <dgm:cxn modelId="{90343EF4-CB09-4EBF-AF62-B6344BA89B48}" type="presParOf" srcId="{DD5AC27C-B9D2-46D2-AA6A-70873B52C054}" destId="{0B1795F8-5FF0-4C00-BF9E-85E139119FF0}" srcOrd="1" destOrd="0" presId="urn:microsoft.com/office/officeart/2005/8/layout/process1"/>
    <dgm:cxn modelId="{71861DE8-A97B-4F76-9A9D-1E5E0FCCA4F9}" type="presParOf" srcId="{0B1795F8-5FF0-4C00-BF9E-85E139119FF0}" destId="{1AEFDBF0-5B80-4469-993D-B5C6AEAC8BDA}" srcOrd="0" destOrd="0" presId="urn:microsoft.com/office/officeart/2005/8/layout/process1"/>
    <dgm:cxn modelId="{B30ED890-FDD1-4819-A87F-F970E0F5A344}" type="presParOf" srcId="{DD5AC27C-B9D2-46D2-AA6A-70873B52C054}" destId="{34F443FF-5B8A-497A-BA96-E42701176EC7}" srcOrd="2" destOrd="0" presId="urn:microsoft.com/office/officeart/2005/8/layout/process1"/>
    <dgm:cxn modelId="{EE609E16-52FF-4AB0-9A23-AF4E1C557AB8}" type="presParOf" srcId="{DD5AC27C-B9D2-46D2-AA6A-70873B52C054}" destId="{C7267BEB-6EB1-426C-87F8-CC46AAC3043C}" srcOrd="3" destOrd="0" presId="urn:microsoft.com/office/officeart/2005/8/layout/process1"/>
    <dgm:cxn modelId="{A8A30903-D3EF-4FAC-BA63-711A4E22DDC2}" type="presParOf" srcId="{C7267BEB-6EB1-426C-87F8-CC46AAC3043C}" destId="{A68992A7-5C43-4604-B9F3-68E929FE5BE2}" srcOrd="0" destOrd="0" presId="urn:microsoft.com/office/officeart/2005/8/layout/process1"/>
    <dgm:cxn modelId="{D3351F95-C49C-48C5-87C5-ECD89E2B0856}" type="presParOf" srcId="{DD5AC27C-B9D2-46D2-AA6A-70873B52C054}" destId="{D6A5C3C0-E9C3-4290-97A0-129E99911242}" srcOrd="4" destOrd="0" presId="urn:microsoft.com/office/officeart/2005/8/layout/process1"/>
    <dgm:cxn modelId="{92B1FA6D-D74E-43CD-9F84-88B9643D31FA}" type="presParOf" srcId="{DD5AC27C-B9D2-46D2-AA6A-70873B52C054}" destId="{0082CED6-2F8F-465D-BFC2-CFB7230B99A5}" srcOrd="5" destOrd="0" presId="urn:microsoft.com/office/officeart/2005/8/layout/process1"/>
    <dgm:cxn modelId="{A243F420-FF94-4CE7-8889-BF460CDECBED}" type="presParOf" srcId="{0082CED6-2F8F-465D-BFC2-CFB7230B99A5}" destId="{362B251C-373C-4528-932F-DAEC0D61D555}" srcOrd="0" destOrd="0" presId="urn:microsoft.com/office/officeart/2005/8/layout/process1"/>
    <dgm:cxn modelId="{D6F22570-BFF9-4D08-B5ED-B84018DD3A86}" type="presParOf" srcId="{DD5AC27C-B9D2-46D2-AA6A-70873B52C054}" destId="{81863C99-DD57-493D-B6E7-9F8B23D470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F25F7-6386-49B8-B3C3-60614240B814}">
      <dsp:nvSpPr>
        <dsp:cNvPr id="0" name=""/>
        <dsp:cNvSpPr/>
      </dsp:nvSpPr>
      <dsp:spPr>
        <a:xfrm>
          <a:off x="5416" y="0"/>
          <a:ext cx="276815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Исходный объект:          </a:t>
          </a:r>
          <a:r>
            <a:rPr lang="ru-RU" sz="2000" kern="1200" dirty="0" smtClean="0"/>
            <a:t>Малая частная мануфактура гномов</a:t>
          </a:r>
          <a:r>
            <a:rPr lang="en-US" sz="2000" kern="1200" dirty="0" smtClean="0"/>
            <a:t> </a:t>
          </a:r>
          <a:r>
            <a:rPr lang="ru-RU" sz="2000" kern="1200" dirty="0" smtClean="0"/>
            <a:t>в сказке Братьев Гримм «Белоснежка и семь гномов»</a:t>
          </a:r>
          <a:endParaRPr lang="ru-RU" sz="2000" kern="1200" dirty="0"/>
        </a:p>
      </dsp:txBody>
      <dsp:txXfrm>
        <a:off x="86493" y="81077"/>
        <a:ext cx="2606003" cy="2929327"/>
      </dsp:txXfrm>
    </dsp:sp>
    <dsp:sp modelId="{537801D0-8336-4EC4-8E34-4F506878560E}">
      <dsp:nvSpPr>
        <dsp:cNvPr id="0" name=""/>
        <dsp:cNvSpPr/>
      </dsp:nvSpPr>
      <dsp:spPr>
        <a:xfrm>
          <a:off x="2830810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830810" y="1071762"/>
        <a:ext cx="127109" cy="947956"/>
      </dsp:txXfrm>
    </dsp:sp>
    <dsp:sp modelId="{9D884274-699D-4AEE-A865-AA46041A8DCC}">
      <dsp:nvSpPr>
        <dsp:cNvPr id="0" name=""/>
        <dsp:cNvSpPr/>
      </dsp:nvSpPr>
      <dsp:spPr>
        <a:xfrm>
          <a:off x="3061007" y="0"/>
          <a:ext cx="287698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Расширенная реальность:</a:t>
          </a:r>
          <a:r>
            <a:rPr lang="ru-RU" sz="2000" kern="12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kern="1200" dirty="0"/>
        </a:p>
      </dsp:txBody>
      <dsp:txXfrm>
        <a:off x="3145271" y="84264"/>
        <a:ext cx="2708459" cy="2922953"/>
      </dsp:txXfrm>
    </dsp:sp>
    <dsp:sp modelId="{DFB15CA6-447F-4D08-964C-ECE5E15847FE}">
      <dsp:nvSpPr>
        <dsp:cNvPr id="0" name=""/>
        <dsp:cNvSpPr/>
      </dsp:nvSpPr>
      <dsp:spPr>
        <a:xfrm>
          <a:off x="5995231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995231" y="1071762"/>
        <a:ext cx="127109" cy="947956"/>
      </dsp:txXfrm>
    </dsp:sp>
    <dsp:sp modelId="{FB13620C-12DF-453D-AEF1-C1648F52A472}">
      <dsp:nvSpPr>
        <dsp:cNvPr id="0" name=""/>
        <dsp:cNvSpPr/>
      </dsp:nvSpPr>
      <dsp:spPr>
        <a:xfrm>
          <a:off x="6225428" y="0"/>
          <a:ext cx="1998755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Производимые ценности: </a:t>
          </a:r>
          <a:r>
            <a:rPr lang="ru-RU" sz="2000" kern="1200" dirty="0" smtClean="0"/>
            <a:t>драгоценные украшения</a:t>
          </a:r>
          <a:endParaRPr lang="ru-RU" sz="2000" kern="1200" dirty="0"/>
        </a:p>
      </dsp:txBody>
      <dsp:txXfrm>
        <a:off x="6283970" y="58542"/>
        <a:ext cx="1881671" cy="29743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16D04-76FE-4469-B174-70BC5C1EEF16}">
      <dsp:nvSpPr>
        <dsp:cNvPr id="0" name=""/>
        <dsp:cNvSpPr/>
      </dsp:nvSpPr>
      <dsp:spPr>
        <a:xfrm>
          <a:off x="1796877" y="-31150"/>
          <a:ext cx="5047204" cy="5047204"/>
        </a:xfrm>
        <a:prstGeom prst="circularArrow">
          <a:avLst>
            <a:gd name="adj1" fmla="val 5544"/>
            <a:gd name="adj2" fmla="val 330680"/>
            <a:gd name="adj3" fmla="val 14498445"/>
            <a:gd name="adj4" fmla="val 1696015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2FE05-299E-4426-AAC2-49726D6AB392}">
      <dsp:nvSpPr>
        <dsp:cNvPr id="0" name=""/>
        <dsp:cNvSpPr/>
      </dsp:nvSpPr>
      <dsp:spPr>
        <a:xfrm>
          <a:off x="3525157" y="2427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Сбор информации</a:t>
          </a:r>
          <a:endParaRPr lang="ru-RU" sz="1500" kern="1200" dirty="0"/>
        </a:p>
      </dsp:txBody>
      <dsp:txXfrm>
        <a:off x="3563981" y="41251"/>
        <a:ext cx="1512997" cy="717674"/>
      </dsp:txXfrm>
    </dsp:sp>
    <dsp:sp modelId="{BF8DFE7C-413D-4529-86A9-9FED6DB108E5}">
      <dsp:nvSpPr>
        <dsp:cNvPr id="0" name=""/>
        <dsp:cNvSpPr/>
      </dsp:nvSpPr>
      <dsp:spPr>
        <a:xfrm>
          <a:off x="5207913" y="812799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Планирование</a:t>
          </a:r>
          <a:endParaRPr lang="ru-RU" sz="1500" kern="1200" dirty="0"/>
        </a:p>
      </dsp:txBody>
      <dsp:txXfrm>
        <a:off x="5246737" y="851623"/>
        <a:ext cx="1512997" cy="717674"/>
      </dsp:txXfrm>
    </dsp:sp>
    <dsp:sp modelId="{86148D36-CC7A-4766-A1C5-A00F0ADAFD2D}">
      <dsp:nvSpPr>
        <dsp:cNvPr id="0" name=""/>
        <dsp:cNvSpPr/>
      </dsp:nvSpPr>
      <dsp:spPr>
        <a:xfrm>
          <a:off x="5623519" y="2633690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Реализация плана</a:t>
          </a:r>
          <a:endParaRPr lang="ru-RU" sz="1500" kern="1200" dirty="0"/>
        </a:p>
      </dsp:txBody>
      <dsp:txXfrm>
        <a:off x="5662343" y="2672514"/>
        <a:ext cx="1512997" cy="717674"/>
      </dsp:txXfrm>
    </dsp:sp>
    <dsp:sp modelId="{D6DD342C-8162-48D6-B0E5-254BA0832CA7}">
      <dsp:nvSpPr>
        <dsp:cNvPr id="0" name=""/>
        <dsp:cNvSpPr/>
      </dsp:nvSpPr>
      <dsp:spPr>
        <a:xfrm>
          <a:off x="4459016" y="4093931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Учет фактов</a:t>
          </a:r>
          <a:endParaRPr lang="ru-RU" sz="1500" kern="1200" dirty="0"/>
        </a:p>
      </dsp:txBody>
      <dsp:txXfrm>
        <a:off x="4497840" y="4132755"/>
        <a:ext cx="1512997" cy="717674"/>
      </dsp:txXfrm>
    </dsp:sp>
    <dsp:sp modelId="{3FB66A30-A474-4003-8515-5AE32F833150}">
      <dsp:nvSpPr>
        <dsp:cNvPr id="0" name=""/>
        <dsp:cNvSpPr/>
      </dsp:nvSpPr>
      <dsp:spPr>
        <a:xfrm>
          <a:off x="2591298" y="4093931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Контроль</a:t>
          </a:r>
          <a:endParaRPr lang="ru-RU" sz="1500" kern="1200" dirty="0"/>
        </a:p>
      </dsp:txBody>
      <dsp:txXfrm>
        <a:off x="2630122" y="4132755"/>
        <a:ext cx="1512997" cy="717674"/>
      </dsp:txXfrm>
    </dsp:sp>
    <dsp:sp modelId="{E7356C45-8DB7-4395-B6D1-1EA0DD243308}">
      <dsp:nvSpPr>
        <dsp:cNvPr id="0" name=""/>
        <dsp:cNvSpPr/>
      </dsp:nvSpPr>
      <dsp:spPr>
        <a:xfrm>
          <a:off x="1426794" y="2633690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Анализ</a:t>
          </a:r>
          <a:endParaRPr lang="ru-RU" sz="1500" kern="1200" dirty="0"/>
        </a:p>
      </dsp:txBody>
      <dsp:txXfrm>
        <a:off x="1465618" y="2672514"/>
        <a:ext cx="1512997" cy="717674"/>
      </dsp:txXfrm>
    </dsp:sp>
    <dsp:sp modelId="{632A4F4F-ED74-4F05-89B9-EB0BDA30B64E}">
      <dsp:nvSpPr>
        <dsp:cNvPr id="0" name=""/>
        <dsp:cNvSpPr/>
      </dsp:nvSpPr>
      <dsp:spPr>
        <a:xfrm>
          <a:off x="1842401" y="812799"/>
          <a:ext cx="1590645" cy="79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Стимулирование</a:t>
          </a:r>
          <a:endParaRPr lang="ru-RU" sz="1500" kern="1200" dirty="0"/>
        </a:p>
      </dsp:txBody>
      <dsp:txXfrm>
        <a:off x="1881225" y="851623"/>
        <a:ext cx="1512997" cy="7176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CA681-D1E1-456A-8505-3EFC270B65C7}">
      <dsp:nvSpPr>
        <dsp:cNvPr id="0" name=""/>
        <dsp:cNvSpPr/>
      </dsp:nvSpPr>
      <dsp:spPr>
        <a:xfrm>
          <a:off x="205740" y="2678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Конкурентная зарплата</a:t>
          </a:r>
          <a:endParaRPr lang="ru-RU" sz="1500" kern="1200"/>
        </a:p>
      </dsp:txBody>
      <dsp:txXfrm>
        <a:off x="205740" y="2678"/>
        <a:ext cx="2443162" cy="1465897"/>
      </dsp:txXfrm>
    </dsp:sp>
    <dsp:sp modelId="{0360789C-E687-4A0E-8DBB-1DE7628D51CE}">
      <dsp:nvSpPr>
        <dsp:cNvPr id="0" name=""/>
        <dsp:cNvSpPr/>
      </dsp:nvSpPr>
      <dsp:spPr>
        <a:xfrm>
          <a:off x="2893218" y="2678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Качество продукции</a:t>
          </a:r>
          <a:endParaRPr lang="ru-RU" sz="1500" kern="1200"/>
        </a:p>
      </dsp:txBody>
      <dsp:txXfrm>
        <a:off x="2893218" y="2678"/>
        <a:ext cx="2443162" cy="1465897"/>
      </dsp:txXfrm>
    </dsp:sp>
    <dsp:sp modelId="{5005AC2E-D58E-49DF-BC0B-CBD9B6CB873F}">
      <dsp:nvSpPr>
        <dsp:cNvPr id="0" name=""/>
        <dsp:cNvSpPr/>
      </dsp:nvSpPr>
      <dsp:spPr>
        <a:xfrm>
          <a:off x="5580697" y="2678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Цена продукции</a:t>
          </a:r>
          <a:endParaRPr lang="ru-RU" sz="1500" kern="1200"/>
        </a:p>
      </dsp:txBody>
      <dsp:txXfrm>
        <a:off x="5580697" y="2678"/>
        <a:ext cx="2443162" cy="1465897"/>
      </dsp:txXfrm>
    </dsp:sp>
    <dsp:sp modelId="{49E1A3A8-FBB9-4A4D-9104-12BE5E8A4964}">
      <dsp:nvSpPr>
        <dsp:cNvPr id="0" name=""/>
        <dsp:cNvSpPr/>
      </dsp:nvSpPr>
      <dsp:spPr>
        <a:xfrm>
          <a:off x="205740" y="1712892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Доступность</a:t>
          </a:r>
          <a:endParaRPr lang="ru-RU" sz="1500" kern="1200" dirty="0"/>
        </a:p>
      </dsp:txBody>
      <dsp:txXfrm>
        <a:off x="205740" y="1712892"/>
        <a:ext cx="2443162" cy="1465897"/>
      </dsp:txXfrm>
    </dsp:sp>
    <dsp:sp modelId="{0D90AFE8-9350-4EE1-BEE3-0F9D4C5955EE}">
      <dsp:nvSpPr>
        <dsp:cNvPr id="0" name=""/>
        <dsp:cNvSpPr/>
      </dsp:nvSpPr>
      <dsp:spPr>
        <a:xfrm>
          <a:off x="2893218" y="1712892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Маркетинг</a:t>
          </a:r>
          <a:endParaRPr lang="ru-RU" sz="1500" kern="1200"/>
        </a:p>
      </dsp:txBody>
      <dsp:txXfrm>
        <a:off x="2893218" y="1712892"/>
        <a:ext cx="2443162" cy="1465897"/>
      </dsp:txXfrm>
    </dsp:sp>
    <dsp:sp modelId="{E3CE5563-95CD-4104-98F1-FDFA8CB06ACA}">
      <dsp:nvSpPr>
        <dsp:cNvPr id="0" name=""/>
        <dsp:cNvSpPr/>
      </dsp:nvSpPr>
      <dsp:spPr>
        <a:xfrm>
          <a:off x="5580697" y="1712892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Высококвалифицированный персонал</a:t>
          </a:r>
          <a:endParaRPr lang="ru-RU" sz="1500" kern="1200"/>
        </a:p>
      </dsp:txBody>
      <dsp:txXfrm>
        <a:off x="5580697" y="1712892"/>
        <a:ext cx="2443162" cy="1465897"/>
      </dsp:txXfrm>
    </dsp:sp>
    <dsp:sp modelId="{B1480E81-1F6D-41B6-B8BD-B51B959A08C3}">
      <dsp:nvSpPr>
        <dsp:cNvPr id="0" name=""/>
        <dsp:cNvSpPr/>
      </dsp:nvSpPr>
      <dsp:spPr>
        <a:xfrm>
          <a:off x="1549479" y="3423105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Использование современных технологий</a:t>
          </a:r>
          <a:endParaRPr lang="ru-RU" sz="1500" kern="1200"/>
        </a:p>
      </dsp:txBody>
      <dsp:txXfrm>
        <a:off x="1549479" y="3423105"/>
        <a:ext cx="2443162" cy="1465897"/>
      </dsp:txXfrm>
    </dsp:sp>
    <dsp:sp modelId="{43FD6EC7-B7C4-4D9C-A75A-AB3C33707B75}">
      <dsp:nvSpPr>
        <dsp:cNvPr id="0" name=""/>
        <dsp:cNvSpPr/>
      </dsp:nvSpPr>
      <dsp:spPr>
        <a:xfrm>
          <a:off x="4236958" y="3423105"/>
          <a:ext cx="2443162" cy="1465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Использование SMART-решений</a:t>
          </a:r>
          <a:endParaRPr lang="ru-RU" sz="1500" kern="1200"/>
        </a:p>
      </dsp:txBody>
      <dsp:txXfrm>
        <a:off x="4236958" y="3423105"/>
        <a:ext cx="2443162" cy="14658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FE041-3DE5-4911-BD91-C11844DE76FD}">
      <dsp:nvSpPr>
        <dsp:cNvPr id="0" name=""/>
        <dsp:cNvSpPr/>
      </dsp:nvSpPr>
      <dsp:spPr>
        <a:xfrm rot="4396374">
          <a:off x="1317648" y="1131025"/>
          <a:ext cx="4906567" cy="34217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275AE-217B-4C40-90A2-2BF50DA48908}">
      <dsp:nvSpPr>
        <dsp:cNvPr id="0" name=""/>
        <dsp:cNvSpPr/>
      </dsp:nvSpPr>
      <dsp:spPr>
        <a:xfrm>
          <a:off x="2989981" y="1468686"/>
          <a:ext cx="123906" cy="1239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90357-88C8-4E56-82C0-AA8B079EA541}">
      <dsp:nvSpPr>
        <dsp:cNvPr id="0" name=""/>
        <dsp:cNvSpPr/>
      </dsp:nvSpPr>
      <dsp:spPr>
        <a:xfrm>
          <a:off x="3689597" y="2005802"/>
          <a:ext cx="123906" cy="1239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8ECC8-79D7-422D-B8F8-8E06D97FB472}">
      <dsp:nvSpPr>
        <dsp:cNvPr id="0" name=""/>
        <dsp:cNvSpPr/>
      </dsp:nvSpPr>
      <dsp:spPr>
        <a:xfrm>
          <a:off x="4318563" y="2634427"/>
          <a:ext cx="123906" cy="1239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BFD42-2B9B-494B-9FF2-F42CFE21899B}">
      <dsp:nvSpPr>
        <dsp:cNvPr id="0" name=""/>
        <dsp:cNvSpPr/>
      </dsp:nvSpPr>
      <dsp:spPr>
        <a:xfrm>
          <a:off x="988726" y="0"/>
          <a:ext cx="2313294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Инициация</a:t>
          </a:r>
          <a:endParaRPr lang="ru-RU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оценка необходимости системы</a:t>
          </a:r>
          <a:endParaRPr lang="ru-RU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место системы в предприятии</a:t>
          </a:r>
          <a:endParaRPr lang="ru-RU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определение задач системы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формирование требований</a:t>
          </a:r>
          <a:endParaRPr lang="en-US" sz="900" kern="1200" dirty="0"/>
        </a:p>
      </dsp:txBody>
      <dsp:txXfrm>
        <a:off x="988726" y="0"/>
        <a:ext cx="2313294" cy="909403"/>
      </dsp:txXfrm>
    </dsp:sp>
    <dsp:sp modelId="{A3C84974-7F9B-4650-872C-D222E3942A52}">
      <dsp:nvSpPr>
        <dsp:cNvPr id="0" name=""/>
        <dsp:cNvSpPr/>
      </dsp:nvSpPr>
      <dsp:spPr>
        <a:xfrm>
          <a:off x="3802192" y="1075937"/>
          <a:ext cx="3438680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Планирование</a:t>
          </a:r>
          <a:endParaRPr lang="ru-RU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планы разработки и внедрения</a:t>
          </a:r>
          <a:endParaRPr lang="ru-RU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этапность работ</a:t>
          </a:r>
          <a:endParaRPr lang="ru-RU" sz="900" kern="1200" dirty="0" smtClean="0"/>
        </a:p>
      </dsp:txBody>
      <dsp:txXfrm>
        <a:off x="3802192" y="1075937"/>
        <a:ext cx="3438680" cy="909403"/>
      </dsp:txXfrm>
    </dsp:sp>
    <dsp:sp modelId="{B35040E7-7918-4DBF-9519-D6B15CE03462}">
      <dsp:nvSpPr>
        <dsp:cNvPr id="0" name=""/>
        <dsp:cNvSpPr/>
      </dsp:nvSpPr>
      <dsp:spPr>
        <a:xfrm>
          <a:off x="988726" y="1613053"/>
          <a:ext cx="2313294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Инжиниринг</a:t>
          </a:r>
          <a:endParaRPr lang="ru-RU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разбиение деятельности на бизнес-процессы</a:t>
          </a:r>
          <a:endParaRPr lang="ru-RU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описания жизненного цикла</a:t>
          </a:r>
          <a:endParaRPr lang="ru-RU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smtClean="0"/>
            <a:t>составление организационной схемы</a:t>
          </a:r>
          <a:endParaRPr lang="ru-RU" sz="900" kern="1200" dirty="0"/>
        </a:p>
      </dsp:txBody>
      <dsp:txXfrm>
        <a:off x="988726" y="1613053"/>
        <a:ext cx="2313294" cy="909403"/>
      </dsp:txXfrm>
    </dsp:sp>
    <dsp:sp modelId="{E3A18057-89D2-4668-8B1C-C411A1D096A2}">
      <dsp:nvSpPr>
        <dsp:cNvPr id="0" name=""/>
        <dsp:cNvSpPr/>
      </dsp:nvSpPr>
      <dsp:spPr>
        <a:xfrm>
          <a:off x="4773719" y="3326142"/>
          <a:ext cx="123906" cy="12390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F158A-6485-4B88-A2A4-DDB957713B13}">
      <dsp:nvSpPr>
        <dsp:cNvPr id="0" name=""/>
        <dsp:cNvSpPr/>
      </dsp:nvSpPr>
      <dsp:spPr>
        <a:xfrm>
          <a:off x="4927579" y="2241678"/>
          <a:ext cx="2313294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Выбор методик умного производства, поиск приёмов устранения скрытых потерь</a:t>
          </a:r>
          <a:endParaRPr lang="ru-RU" sz="1200" kern="1200" dirty="0"/>
        </a:p>
      </dsp:txBody>
      <dsp:txXfrm>
        <a:off x="4927579" y="2241678"/>
        <a:ext cx="2313294" cy="909403"/>
      </dsp:txXfrm>
    </dsp:sp>
    <dsp:sp modelId="{5129336C-2E4D-49C7-B3E6-9D585E7A00D9}">
      <dsp:nvSpPr>
        <dsp:cNvPr id="0" name=""/>
        <dsp:cNvSpPr/>
      </dsp:nvSpPr>
      <dsp:spPr>
        <a:xfrm>
          <a:off x="988726" y="2933393"/>
          <a:ext cx="3438680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Внедрение и применение системы </a:t>
          </a:r>
          <a:endParaRPr lang="ru-RU" sz="1200" kern="1200" dirty="0"/>
        </a:p>
      </dsp:txBody>
      <dsp:txXfrm>
        <a:off x="988726" y="2933393"/>
        <a:ext cx="3438680" cy="909403"/>
      </dsp:txXfrm>
    </dsp:sp>
    <dsp:sp modelId="{F7A9DA2D-562A-4305-AC85-0994B1AE6E8A}">
      <dsp:nvSpPr>
        <dsp:cNvPr id="0" name=""/>
        <dsp:cNvSpPr/>
      </dsp:nvSpPr>
      <dsp:spPr>
        <a:xfrm>
          <a:off x="4114800" y="4774366"/>
          <a:ext cx="3126073" cy="90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Мониторинг, анализ, улучшения системы</a:t>
          </a:r>
          <a:endParaRPr lang="ru-RU" sz="1200" kern="1200" dirty="0"/>
        </a:p>
      </dsp:txBody>
      <dsp:txXfrm>
        <a:off x="4114800" y="4774366"/>
        <a:ext cx="3126073" cy="9094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ABA28-CF11-4019-BDF3-8943C4747247}">
      <dsp:nvSpPr>
        <dsp:cNvPr id="0" name=""/>
        <dsp:cNvSpPr/>
      </dsp:nvSpPr>
      <dsp:spPr>
        <a:xfrm>
          <a:off x="5049" y="241499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маркетинговые фирмы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НИИ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биржа труда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поставщики оборудования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транспортные компании</a:t>
          </a:r>
          <a:endParaRPr lang="ru-RU" sz="1100" kern="1200" dirty="0" smtClean="0"/>
        </a:p>
      </dsp:txBody>
      <dsp:txXfrm>
        <a:off x="36369" y="272819"/>
        <a:ext cx="1728028" cy="1305376"/>
      </dsp:txXfrm>
    </dsp:sp>
    <dsp:sp modelId="{4ABD5B6C-1C65-4459-ABA4-A5C85A9B44D5}">
      <dsp:nvSpPr>
        <dsp:cNvPr id="0" name=""/>
        <dsp:cNvSpPr/>
      </dsp:nvSpPr>
      <dsp:spPr>
        <a:xfrm>
          <a:off x="5049" y="1578195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Ключевые партнеры</a:t>
          </a:r>
          <a:endParaRPr lang="ru-RU" sz="1600" kern="1200" dirty="0"/>
        </a:p>
      </dsp:txBody>
      <dsp:txXfrm>
        <a:off x="5049" y="1578195"/>
        <a:ext cx="1261034" cy="574779"/>
      </dsp:txXfrm>
    </dsp:sp>
    <dsp:sp modelId="{CE928560-0DB9-4CA3-A179-3836359C45EC}">
      <dsp:nvSpPr>
        <dsp:cNvPr id="0" name=""/>
        <dsp:cNvSpPr/>
      </dsp:nvSpPr>
      <dsp:spPr>
        <a:xfrm>
          <a:off x="1316738" y="1669493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8D634-01BE-4D2E-9059-3A5D2D126A13}">
      <dsp:nvSpPr>
        <dsp:cNvPr id="0" name=""/>
        <dsp:cNvSpPr/>
      </dsp:nvSpPr>
      <dsp:spPr>
        <a:xfrm>
          <a:off x="2098742" y="241499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разработка и внедрение подсистемы умного производства</a:t>
          </a:r>
          <a:endParaRPr lang="ru-RU" sz="1100" kern="1200" dirty="0" smtClean="0"/>
        </a:p>
      </dsp:txBody>
      <dsp:txXfrm>
        <a:off x="2130062" y="272819"/>
        <a:ext cx="1728028" cy="1305376"/>
      </dsp:txXfrm>
    </dsp:sp>
    <dsp:sp modelId="{7654EC16-3F46-4C1F-948E-479BD501EC44}">
      <dsp:nvSpPr>
        <dsp:cNvPr id="0" name=""/>
        <dsp:cNvSpPr/>
      </dsp:nvSpPr>
      <dsp:spPr>
        <a:xfrm>
          <a:off x="2098742" y="1578195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Ключевые процессы</a:t>
          </a:r>
          <a:endParaRPr lang="ru-RU" sz="1600" kern="1200" dirty="0" smtClean="0"/>
        </a:p>
      </dsp:txBody>
      <dsp:txXfrm>
        <a:off x="2098742" y="1578195"/>
        <a:ext cx="1261034" cy="574779"/>
      </dsp:txXfrm>
    </dsp:sp>
    <dsp:sp modelId="{E30F21F8-667F-46EE-B632-D26478447448}">
      <dsp:nvSpPr>
        <dsp:cNvPr id="0" name=""/>
        <dsp:cNvSpPr/>
      </dsp:nvSpPr>
      <dsp:spPr>
        <a:xfrm>
          <a:off x="3410431" y="1669493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FB05-B020-49A1-B7E0-2628B3958797}">
      <dsp:nvSpPr>
        <dsp:cNvPr id="0" name=""/>
        <dsp:cNvSpPr/>
      </dsp:nvSpPr>
      <dsp:spPr>
        <a:xfrm>
          <a:off x="4192434" y="241499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финансирование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квалифицированный персонал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оборудование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информационные</a:t>
          </a:r>
          <a:endParaRPr lang="ru-RU" sz="1100" kern="1200" dirty="0" smtClean="0"/>
        </a:p>
      </dsp:txBody>
      <dsp:txXfrm>
        <a:off x="4223754" y="272819"/>
        <a:ext cx="1728028" cy="1305376"/>
      </dsp:txXfrm>
    </dsp:sp>
    <dsp:sp modelId="{1A2DDAEC-1C0A-4805-A271-8DC246DE93A7}">
      <dsp:nvSpPr>
        <dsp:cNvPr id="0" name=""/>
        <dsp:cNvSpPr/>
      </dsp:nvSpPr>
      <dsp:spPr>
        <a:xfrm>
          <a:off x="4192434" y="1578195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mtClean="0"/>
            <a:t>Ключевые </a:t>
          </a:r>
          <a:r>
            <a:rPr lang="ru-RU" sz="1600" b="1" kern="1200" dirty="0" smtClean="0"/>
            <a:t>ресурсы</a:t>
          </a:r>
          <a:endParaRPr lang="ru-RU" sz="1600" kern="1200" dirty="0" smtClean="0"/>
        </a:p>
      </dsp:txBody>
      <dsp:txXfrm>
        <a:off x="4192434" y="1578195"/>
        <a:ext cx="1261034" cy="574779"/>
      </dsp:txXfrm>
    </dsp:sp>
    <dsp:sp modelId="{872062BC-5D6E-4400-81C8-7EDDFFDE1C38}">
      <dsp:nvSpPr>
        <dsp:cNvPr id="0" name=""/>
        <dsp:cNvSpPr/>
      </dsp:nvSpPr>
      <dsp:spPr>
        <a:xfrm>
          <a:off x="5504123" y="1669493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068B-CCB7-4694-8E76-6FB00CFAB08F}">
      <dsp:nvSpPr>
        <dsp:cNvPr id="0" name=""/>
        <dsp:cNvSpPr/>
      </dsp:nvSpPr>
      <dsp:spPr>
        <a:xfrm>
          <a:off x="6286127" y="241499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рекомендации экспертов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результаты внедрения и улучшений</a:t>
          </a:r>
          <a:endParaRPr lang="ru-RU" sz="1100" kern="1200" dirty="0" smtClean="0"/>
        </a:p>
      </dsp:txBody>
      <dsp:txXfrm>
        <a:off x="6317447" y="272819"/>
        <a:ext cx="1728028" cy="1305376"/>
      </dsp:txXfrm>
    </dsp:sp>
    <dsp:sp modelId="{DFDB86F4-6F04-45E8-87C8-58D48F7DF530}">
      <dsp:nvSpPr>
        <dsp:cNvPr id="0" name=""/>
        <dsp:cNvSpPr/>
      </dsp:nvSpPr>
      <dsp:spPr>
        <a:xfrm>
          <a:off x="6286127" y="1578195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Ключевые ценности</a:t>
          </a:r>
          <a:endParaRPr lang="ru-RU" sz="1600" kern="1200" dirty="0"/>
        </a:p>
      </dsp:txBody>
      <dsp:txXfrm>
        <a:off x="6286127" y="1578195"/>
        <a:ext cx="1261034" cy="574779"/>
      </dsp:txXfrm>
    </dsp:sp>
    <dsp:sp modelId="{E64946A6-54EA-4695-A7FA-3C2C2DBDC5E2}">
      <dsp:nvSpPr>
        <dsp:cNvPr id="0" name=""/>
        <dsp:cNvSpPr/>
      </dsp:nvSpPr>
      <dsp:spPr>
        <a:xfrm>
          <a:off x="7597816" y="1669493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F5118-A754-4B29-8EEA-F15FDBFB7896}">
      <dsp:nvSpPr>
        <dsp:cNvPr id="0" name=""/>
        <dsp:cNvSpPr/>
      </dsp:nvSpPr>
      <dsp:spPr>
        <a:xfrm>
          <a:off x="1051895" y="2606636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различные фирмы, начиная от малого бизнеса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err="1" smtClean="0"/>
            <a:t>госкопорации</a:t>
          </a:r>
          <a:endParaRPr lang="ru-RU" sz="1100" kern="1200" dirty="0" smtClean="0"/>
        </a:p>
      </dsp:txBody>
      <dsp:txXfrm>
        <a:off x="1083215" y="2637956"/>
        <a:ext cx="1728028" cy="1305376"/>
      </dsp:txXfrm>
    </dsp:sp>
    <dsp:sp modelId="{4FB0AC47-8E2E-484E-BD9C-736EFEB70613}">
      <dsp:nvSpPr>
        <dsp:cNvPr id="0" name=""/>
        <dsp:cNvSpPr/>
      </dsp:nvSpPr>
      <dsp:spPr>
        <a:xfrm>
          <a:off x="1051895" y="3943332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Потребители</a:t>
          </a:r>
          <a:endParaRPr lang="ru-RU" sz="1600" kern="1200" dirty="0"/>
        </a:p>
      </dsp:txBody>
      <dsp:txXfrm>
        <a:off x="1051895" y="3943332"/>
        <a:ext cx="1261034" cy="574779"/>
      </dsp:txXfrm>
    </dsp:sp>
    <dsp:sp modelId="{BA51FA66-6813-4679-9A96-F8140B55400F}">
      <dsp:nvSpPr>
        <dsp:cNvPr id="0" name=""/>
        <dsp:cNvSpPr/>
      </dsp:nvSpPr>
      <dsp:spPr>
        <a:xfrm>
          <a:off x="2363585" y="4034630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38A19-A62F-4240-805F-E5DFDEC2EE1C}">
      <dsp:nvSpPr>
        <dsp:cNvPr id="0" name=""/>
        <dsp:cNvSpPr/>
      </dsp:nvSpPr>
      <dsp:spPr>
        <a:xfrm>
          <a:off x="3145588" y="2606636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целевое финансирование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поставка оборудования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зарплата персоналу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получение информации</a:t>
          </a:r>
          <a:endParaRPr lang="en-US" sz="1100" kern="1200" dirty="0"/>
        </a:p>
      </dsp:txBody>
      <dsp:txXfrm>
        <a:off x="3176908" y="2637956"/>
        <a:ext cx="1728028" cy="1305376"/>
      </dsp:txXfrm>
    </dsp:sp>
    <dsp:sp modelId="{4D490943-23B9-4D43-86F0-3A40D4B1B1CA}">
      <dsp:nvSpPr>
        <dsp:cNvPr id="0" name=""/>
        <dsp:cNvSpPr/>
      </dsp:nvSpPr>
      <dsp:spPr>
        <a:xfrm>
          <a:off x="3145588" y="3943332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Расходы</a:t>
          </a:r>
          <a:endParaRPr lang="ru-RU" sz="1600" kern="1200" dirty="0"/>
        </a:p>
      </dsp:txBody>
      <dsp:txXfrm>
        <a:off x="3145588" y="3943332"/>
        <a:ext cx="1261034" cy="574779"/>
      </dsp:txXfrm>
    </dsp:sp>
    <dsp:sp modelId="{91622036-6E47-4A1D-9B40-B20BB42708A3}">
      <dsp:nvSpPr>
        <dsp:cNvPr id="0" name=""/>
        <dsp:cNvSpPr/>
      </dsp:nvSpPr>
      <dsp:spPr>
        <a:xfrm>
          <a:off x="4457277" y="4034630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06988-8F1E-4B39-8454-0C0073089E84}">
      <dsp:nvSpPr>
        <dsp:cNvPr id="0" name=""/>
        <dsp:cNvSpPr/>
      </dsp:nvSpPr>
      <dsp:spPr>
        <a:xfrm>
          <a:off x="5239280" y="2606636"/>
          <a:ext cx="1790668" cy="1336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продажи разработок</a:t>
          </a:r>
          <a:endParaRPr lang="ru-RU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smtClean="0"/>
            <a:t>выполнение заказов</a:t>
          </a:r>
          <a:endParaRPr lang="en-US" sz="1100" kern="1200" dirty="0"/>
        </a:p>
      </dsp:txBody>
      <dsp:txXfrm>
        <a:off x="5270600" y="2637956"/>
        <a:ext cx="1728028" cy="1305376"/>
      </dsp:txXfrm>
    </dsp:sp>
    <dsp:sp modelId="{E89830B8-4DC9-4378-99FB-8875AD86B87B}">
      <dsp:nvSpPr>
        <dsp:cNvPr id="0" name=""/>
        <dsp:cNvSpPr/>
      </dsp:nvSpPr>
      <dsp:spPr>
        <a:xfrm>
          <a:off x="5239280" y="3943332"/>
          <a:ext cx="1790668" cy="57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Доходы</a:t>
          </a:r>
          <a:endParaRPr lang="en-US" sz="1600" kern="1200" dirty="0"/>
        </a:p>
      </dsp:txBody>
      <dsp:txXfrm>
        <a:off x="5239280" y="3943332"/>
        <a:ext cx="1261034" cy="574779"/>
      </dsp:txXfrm>
    </dsp:sp>
    <dsp:sp modelId="{18994943-FBDF-489D-9D54-213A4559BA95}">
      <dsp:nvSpPr>
        <dsp:cNvPr id="0" name=""/>
        <dsp:cNvSpPr/>
      </dsp:nvSpPr>
      <dsp:spPr>
        <a:xfrm>
          <a:off x="6550970" y="4034630"/>
          <a:ext cx="626733" cy="6267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8C5A-5B78-4391-84B5-97A855C46C9A}">
      <dsp:nvSpPr>
        <dsp:cNvPr id="0" name=""/>
        <dsp:cNvSpPr/>
      </dsp:nvSpPr>
      <dsp:spPr>
        <a:xfrm>
          <a:off x="2" y="61414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Сегменты потребителей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Бюджетный сегмент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Премиум сегмент</a:t>
          </a:r>
          <a:endParaRPr lang="ru-RU" sz="1400" kern="1200" dirty="0"/>
        </a:p>
      </dsp:txBody>
      <dsp:txXfrm>
        <a:off x="2" y="61414"/>
        <a:ext cx="1929150" cy="2403915"/>
      </dsp:txXfrm>
    </dsp:sp>
    <dsp:sp modelId="{760A0823-3748-42B6-BF23-C2EE2DC5E139}">
      <dsp:nvSpPr>
        <dsp:cNvPr id="0" name=""/>
        <dsp:cNvSpPr/>
      </dsp:nvSpPr>
      <dsp:spPr>
        <a:xfrm>
          <a:off x="2101364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Каналы</a:t>
          </a:r>
          <a:endParaRPr lang="ru-RU" sz="1600" b="1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через розничные сети </a:t>
          </a:r>
          <a:endParaRPr lang="ru-RU" sz="1400" kern="1200" dirty="0"/>
        </a:p>
      </dsp:txBody>
      <dsp:txXfrm>
        <a:off x="2101364" y="65652"/>
        <a:ext cx="1929150" cy="2403915"/>
      </dsp:txXfrm>
    </dsp:sp>
    <dsp:sp modelId="{6208E121-C29C-488C-B448-70E85BD36925}">
      <dsp:nvSpPr>
        <dsp:cNvPr id="0" name=""/>
        <dsp:cNvSpPr/>
      </dsp:nvSpPr>
      <dsp:spPr>
        <a:xfrm>
          <a:off x="4199085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ценности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Драгоценные украшения</a:t>
          </a:r>
          <a:endParaRPr lang="ru-RU" sz="1400" kern="1200" dirty="0"/>
        </a:p>
      </dsp:txBody>
      <dsp:txXfrm>
        <a:off x="4199085" y="65652"/>
        <a:ext cx="1929150" cy="2403915"/>
      </dsp:txXfrm>
    </dsp:sp>
    <dsp:sp modelId="{7EBE408C-F777-4FDB-98DD-69A3BF0D5A3F}">
      <dsp:nvSpPr>
        <dsp:cNvPr id="0" name=""/>
        <dsp:cNvSpPr/>
      </dsp:nvSpPr>
      <dsp:spPr>
        <a:xfrm>
          <a:off x="6296806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партнеры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Строительные компании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Кадровые агентства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Поставщики оборудования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Ремонтные компании</a:t>
          </a:r>
          <a:endParaRPr lang="ru-RU" sz="1400" kern="1200" dirty="0"/>
        </a:p>
      </dsp:txBody>
      <dsp:txXfrm>
        <a:off x="6296806" y="65652"/>
        <a:ext cx="1929150" cy="2403915"/>
      </dsp:txXfrm>
    </dsp:sp>
    <dsp:sp modelId="{BD37191B-E647-4712-94F2-E21111449D53}">
      <dsp:nvSpPr>
        <dsp:cNvPr id="0" name=""/>
        <dsp:cNvSpPr/>
      </dsp:nvSpPr>
      <dsp:spPr>
        <a:xfrm>
          <a:off x="3643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Оборудование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Человеческие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Транспортные средства</a:t>
          </a:r>
          <a:endParaRPr lang="ru-RU" sz="1400" kern="1200" dirty="0"/>
        </a:p>
      </dsp:txBody>
      <dsp:txXfrm>
        <a:off x="3643" y="2638138"/>
        <a:ext cx="1929150" cy="2403915"/>
      </dsp:txXfrm>
    </dsp:sp>
    <dsp:sp modelId="{BF961C8B-E9E4-4A58-A572-B60136468B3D}">
      <dsp:nvSpPr>
        <dsp:cNvPr id="0" name=""/>
        <dsp:cNvSpPr/>
      </dsp:nvSpPr>
      <dsp:spPr>
        <a:xfrm>
          <a:off x="2101364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действия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 Исследование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Оснащение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Производство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Реализация </a:t>
          </a:r>
          <a:endParaRPr lang="ru-RU" sz="1400" kern="1200" dirty="0"/>
        </a:p>
      </dsp:txBody>
      <dsp:txXfrm>
        <a:off x="2101364" y="2638138"/>
        <a:ext cx="1929150" cy="2403915"/>
      </dsp:txXfrm>
    </dsp:sp>
    <dsp:sp modelId="{1DC57FE8-8E58-4141-84F4-C8D4CEDD66A2}">
      <dsp:nvSpPr>
        <dsp:cNvPr id="0" name=""/>
        <dsp:cNvSpPr/>
      </dsp:nvSpPr>
      <dsp:spPr>
        <a:xfrm>
          <a:off x="4199085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Структура расходов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Покупка, ремонт и модернизация оборудования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Обеспечение условий производства и соблюдения норм производства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Зарплата сотрудникам</a:t>
          </a:r>
          <a:endParaRPr lang="ru-RU" sz="1400" kern="1200" dirty="0"/>
        </a:p>
      </dsp:txBody>
      <dsp:txXfrm>
        <a:off x="4199085" y="2638138"/>
        <a:ext cx="1929150" cy="2403915"/>
      </dsp:txXfrm>
    </dsp:sp>
    <dsp:sp modelId="{876FD38E-6876-4D20-9399-48301092529C}">
      <dsp:nvSpPr>
        <dsp:cNvPr id="0" name=""/>
        <dsp:cNvSpPr/>
      </dsp:nvSpPr>
      <dsp:spPr>
        <a:xfrm>
          <a:off x="6296806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Потоки доходов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Внешнее 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продукции</a:t>
          </a:r>
          <a:endParaRPr lang="ru-RU" sz="1400" kern="1200" dirty="0"/>
        </a:p>
      </dsp:txBody>
      <dsp:txXfrm>
        <a:off x="6296806" y="2638138"/>
        <a:ext cx="1929150" cy="2403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974BA-7354-4C74-AFAF-D174D0A80F6D}">
      <dsp:nvSpPr>
        <dsp:cNvPr id="0" name=""/>
        <dsp:cNvSpPr/>
      </dsp:nvSpPr>
      <dsp:spPr>
        <a:xfrm>
          <a:off x="0" y="249881"/>
          <a:ext cx="3970784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312420" rIns="3081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подсистема управления поставками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подсистема производства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подсистема испытаний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подсистема операционных изменений</a:t>
          </a:r>
        </a:p>
      </dsp:txBody>
      <dsp:txXfrm>
        <a:off x="0" y="249881"/>
        <a:ext cx="3970784" cy="1370250"/>
      </dsp:txXfrm>
    </dsp:sp>
    <dsp:sp modelId="{4CEAC9F8-09BB-48C3-8F96-378FB5A8D8CD}">
      <dsp:nvSpPr>
        <dsp:cNvPr id="0" name=""/>
        <dsp:cNvSpPr/>
      </dsp:nvSpPr>
      <dsp:spPr>
        <a:xfrm>
          <a:off x="198539" y="28481"/>
          <a:ext cx="337712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Ключевые подсистемы предприятия</a:t>
          </a:r>
          <a:endParaRPr lang="ru-RU" sz="1500" kern="1200" dirty="0"/>
        </a:p>
      </dsp:txBody>
      <dsp:txXfrm>
        <a:off x="220155" y="50097"/>
        <a:ext cx="3333891" cy="399568"/>
      </dsp:txXfrm>
    </dsp:sp>
    <dsp:sp modelId="{F0918C22-FA3F-4530-A399-260216C7A51B}">
      <dsp:nvSpPr>
        <dsp:cNvPr id="0" name=""/>
        <dsp:cNvSpPr/>
      </dsp:nvSpPr>
      <dsp:spPr>
        <a:xfrm>
          <a:off x="0" y="1922531"/>
          <a:ext cx="3970784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312420" rIns="3081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финансирование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квалифицированный персонал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новое помещение, оборудование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новые материалы</a:t>
          </a:r>
          <a:endParaRPr lang="ru-RU" sz="1500" kern="1200" dirty="0" smtClean="0"/>
        </a:p>
      </dsp:txBody>
      <dsp:txXfrm>
        <a:off x="0" y="1922531"/>
        <a:ext cx="3970784" cy="1370250"/>
      </dsp:txXfrm>
    </dsp:sp>
    <dsp:sp modelId="{CBCA33C8-422B-4DBC-8AF2-AA8C21F7140B}">
      <dsp:nvSpPr>
        <dsp:cNvPr id="0" name=""/>
        <dsp:cNvSpPr/>
      </dsp:nvSpPr>
      <dsp:spPr>
        <a:xfrm>
          <a:off x="198539" y="1701131"/>
          <a:ext cx="2779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Ключевые ресурсы</a:t>
          </a:r>
          <a:endParaRPr lang="ru-RU" sz="1500" kern="1200" dirty="0"/>
        </a:p>
      </dsp:txBody>
      <dsp:txXfrm>
        <a:off x="220155" y="1722747"/>
        <a:ext cx="2736316" cy="399568"/>
      </dsp:txXfrm>
    </dsp:sp>
    <dsp:sp modelId="{1D42AA03-4687-46C8-9A2B-D37EB665EE23}">
      <dsp:nvSpPr>
        <dsp:cNvPr id="0" name=""/>
        <dsp:cNvSpPr/>
      </dsp:nvSpPr>
      <dsp:spPr>
        <a:xfrm>
          <a:off x="0" y="3595181"/>
          <a:ext cx="397078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312420" rIns="3081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зарплата аналитиков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закупка нового оборудования, новых материалов</a:t>
          </a:r>
          <a:endParaRPr lang="ru-RU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затраты на внедрение улучшений в производственный процесс</a:t>
          </a:r>
          <a:endParaRPr lang="en-US" sz="1500" kern="1200" dirty="0"/>
        </a:p>
      </dsp:txBody>
      <dsp:txXfrm>
        <a:off x="0" y="3595181"/>
        <a:ext cx="3970784" cy="1559250"/>
      </dsp:txXfrm>
    </dsp:sp>
    <dsp:sp modelId="{43E50C58-584B-47C9-B1C0-C16E923D2B3D}">
      <dsp:nvSpPr>
        <dsp:cNvPr id="0" name=""/>
        <dsp:cNvSpPr/>
      </dsp:nvSpPr>
      <dsp:spPr>
        <a:xfrm>
          <a:off x="198539" y="3373781"/>
          <a:ext cx="27795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Расходы</a:t>
          </a:r>
          <a:endParaRPr lang="ru-RU" sz="1500" kern="1200" dirty="0"/>
        </a:p>
      </dsp:txBody>
      <dsp:txXfrm>
        <a:off x="220155" y="3395397"/>
        <a:ext cx="2736316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DC263-DC77-4369-821D-F02EDBD204AB}">
      <dsp:nvSpPr>
        <dsp:cNvPr id="0" name=""/>
        <dsp:cNvSpPr/>
      </dsp:nvSpPr>
      <dsp:spPr>
        <a:xfrm>
          <a:off x="0" y="240611"/>
          <a:ext cx="3970784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291592" rIns="3081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стандартизация производственного процесса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производственное обучение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выявление и устранение скрытых потерь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повышение качества продукта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улучшение производственных процессов</a:t>
          </a:r>
        </a:p>
      </dsp:txBody>
      <dsp:txXfrm>
        <a:off x="0" y="240611"/>
        <a:ext cx="3970784" cy="2249100"/>
      </dsp:txXfrm>
    </dsp:sp>
    <dsp:sp modelId="{0F713C6F-D497-48CC-8AE3-0471AED6A34A}">
      <dsp:nvSpPr>
        <dsp:cNvPr id="0" name=""/>
        <dsp:cNvSpPr/>
      </dsp:nvSpPr>
      <dsp:spPr>
        <a:xfrm>
          <a:off x="198539" y="33971"/>
          <a:ext cx="27795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Ключевые процессы</a:t>
          </a:r>
          <a:endParaRPr lang="ru-RU" sz="1500" kern="1200" dirty="0"/>
        </a:p>
      </dsp:txBody>
      <dsp:txXfrm>
        <a:off x="218714" y="54146"/>
        <a:ext cx="2739198" cy="372930"/>
      </dsp:txXfrm>
    </dsp:sp>
    <dsp:sp modelId="{897F0770-D7FF-4C4D-BAA7-7C90203121A4}">
      <dsp:nvSpPr>
        <dsp:cNvPr id="0" name=""/>
        <dsp:cNvSpPr/>
      </dsp:nvSpPr>
      <dsp:spPr>
        <a:xfrm>
          <a:off x="0" y="2771951"/>
          <a:ext cx="3970784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291592" rIns="3081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снижение себестоимости продукта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снижение издержек в производственном процессе</a:t>
          </a:r>
        </a:p>
      </dsp:txBody>
      <dsp:txXfrm>
        <a:off x="0" y="2771951"/>
        <a:ext cx="3970784" cy="1080450"/>
      </dsp:txXfrm>
    </dsp:sp>
    <dsp:sp modelId="{27FB50E7-9ED4-49DD-88B1-672B4F715CF7}">
      <dsp:nvSpPr>
        <dsp:cNvPr id="0" name=""/>
        <dsp:cNvSpPr/>
      </dsp:nvSpPr>
      <dsp:spPr>
        <a:xfrm>
          <a:off x="198539" y="2565311"/>
          <a:ext cx="27795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Ключевые ценности</a:t>
          </a:r>
          <a:endParaRPr lang="ru-RU" sz="1500" kern="1200" dirty="0"/>
        </a:p>
      </dsp:txBody>
      <dsp:txXfrm>
        <a:off x="218714" y="2585486"/>
        <a:ext cx="2739198" cy="372930"/>
      </dsp:txXfrm>
    </dsp:sp>
    <dsp:sp modelId="{6F28E0F9-A9E7-4178-800F-B60098493714}">
      <dsp:nvSpPr>
        <dsp:cNvPr id="0" name=""/>
        <dsp:cNvSpPr/>
      </dsp:nvSpPr>
      <dsp:spPr>
        <a:xfrm>
          <a:off x="0" y="4134641"/>
          <a:ext cx="3970784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177" tIns="291592" rIns="3081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внешние инвестиции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снижение себестоимости продукта и издержек</a:t>
          </a:r>
          <a:endParaRPr lang="en-US" sz="1400" kern="1200" dirty="0"/>
        </a:p>
      </dsp:txBody>
      <dsp:txXfrm>
        <a:off x="0" y="4134641"/>
        <a:ext cx="3970784" cy="1014300"/>
      </dsp:txXfrm>
    </dsp:sp>
    <dsp:sp modelId="{DD9D13C3-FA25-4A79-914A-1A5CDDF0DC0E}">
      <dsp:nvSpPr>
        <dsp:cNvPr id="0" name=""/>
        <dsp:cNvSpPr/>
      </dsp:nvSpPr>
      <dsp:spPr>
        <a:xfrm>
          <a:off x="198539" y="3928001"/>
          <a:ext cx="27795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60" tIns="0" rIns="10506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/>
            <a:t>Доходы</a:t>
          </a:r>
          <a:endParaRPr lang="ru-RU" sz="1500" kern="1200" dirty="0"/>
        </a:p>
      </dsp:txBody>
      <dsp:txXfrm>
        <a:off x="218714" y="3948176"/>
        <a:ext cx="2739198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29FE0-E321-4516-B4A7-6651F47A5102}">
      <dsp:nvSpPr>
        <dsp:cNvPr id="0" name=""/>
        <dsp:cNvSpPr/>
      </dsp:nvSpPr>
      <dsp:spPr>
        <a:xfrm>
          <a:off x="-5462306" y="-836790"/>
          <a:ext cx="6507244" cy="65072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9C470-096C-4DFC-83AE-2D84BE986421}">
      <dsp:nvSpPr>
        <dsp:cNvPr id="0" name=""/>
        <dsp:cNvSpPr/>
      </dsp:nvSpPr>
      <dsp:spPr>
        <a:xfrm>
          <a:off x="339081" y="219738"/>
          <a:ext cx="7825989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Поиск методик умного производства</a:t>
          </a:r>
          <a:endParaRPr lang="ru-RU" sz="1700" kern="1200" dirty="0"/>
        </a:p>
      </dsp:txBody>
      <dsp:txXfrm>
        <a:off x="339081" y="219738"/>
        <a:ext cx="7825989" cy="439283"/>
      </dsp:txXfrm>
    </dsp:sp>
    <dsp:sp modelId="{EF1C5E82-9712-4394-8FD7-BE77C07CD9D6}">
      <dsp:nvSpPr>
        <dsp:cNvPr id="0" name=""/>
        <dsp:cNvSpPr/>
      </dsp:nvSpPr>
      <dsp:spPr>
        <a:xfrm>
          <a:off x="64529" y="164827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0D775-6B3A-450E-9799-C56D7C70884D}">
      <dsp:nvSpPr>
        <dsp:cNvPr id="0" name=""/>
        <dsp:cNvSpPr/>
      </dsp:nvSpPr>
      <dsp:spPr>
        <a:xfrm>
          <a:off x="736892" y="879050"/>
          <a:ext cx="7428178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smtClean="0"/>
            <a:t>Анализ и отбор методик</a:t>
          </a:r>
          <a:endParaRPr lang="ru-RU" sz="1700" kern="1200" dirty="0"/>
        </a:p>
      </dsp:txBody>
      <dsp:txXfrm>
        <a:off x="736892" y="879050"/>
        <a:ext cx="7428178" cy="439283"/>
      </dsp:txXfrm>
    </dsp:sp>
    <dsp:sp modelId="{E47580CB-9C56-45D6-AFB6-78957161C786}">
      <dsp:nvSpPr>
        <dsp:cNvPr id="0" name=""/>
        <dsp:cNvSpPr/>
      </dsp:nvSpPr>
      <dsp:spPr>
        <a:xfrm>
          <a:off x="462339" y="824139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832EF-E1C8-48FD-B23B-27ED2BC924EE}">
      <dsp:nvSpPr>
        <dsp:cNvPr id="0" name=""/>
        <dsp:cNvSpPr/>
      </dsp:nvSpPr>
      <dsp:spPr>
        <a:xfrm>
          <a:off x="954890" y="1537878"/>
          <a:ext cx="7210180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Формирование программы изменений производственного процесса</a:t>
          </a:r>
          <a:endParaRPr lang="ru-RU" sz="1700" kern="1200" dirty="0"/>
        </a:p>
      </dsp:txBody>
      <dsp:txXfrm>
        <a:off x="954890" y="1537878"/>
        <a:ext cx="7210180" cy="439283"/>
      </dsp:txXfrm>
    </dsp:sp>
    <dsp:sp modelId="{EA81DEC2-770E-497A-ACF4-C1FBDA4BB923}">
      <dsp:nvSpPr>
        <dsp:cNvPr id="0" name=""/>
        <dsp:cNvSpPr/>
      </dsp:nvSpPr>
      <dsp:spPr>
        <a:xfrm>
          <a:off x="680338" y="1482968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B86C1-CD3E-4AE9-B62C-1717AF28EF4D}">
      <dsp:nvSpPr>
        <dsp:cNvPr id="0" name=""/>
        <dsp:cNvSpPr/>
      </dsp:nvSpPr>
      <dsp:spPr>
        <a:xfrm>
          <a:off x="1024495" y="2197190"/>
          <a:ext cx="7140575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Реализация программы изменений</a:t>
          </a:r>
          <a:endParaRPr lang="ru-RU" sz="1700" kern="1200" dirty="0"/>
        </a:p>
      </dsp:txBody>
      <dsp:txXfrm>
        <a:off x="1024495" y="2197190"/>
        <a:ext cx="7140575" cy="439283"/>
      </dsp:txXfrm>
    </dsp:sp>
    <dsp:sp modelId="{36973B34-D727-4CDD-A20A-109EAB3F6310}">
      <dsp:nvSpPr>
        <dsp:cNvPr id="0" name=""/>
        <dsp:cNvSpPr/>
      </dsp:nvSpPr>
      <dsp:spPr>
        <a:xfrm>
          <a:off x="749942" y="2142279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E8234-C00A-41E3-8750-F0B2502FF1BC}">
      <dsp:nvSpPr>
        <dsp:cNvPr id="0" name=""/>
        <dsp:cNvSpPr/>
      </dsp:nvSpPr>
      <dsp:spPr>
        <a:xfrm>
          <a:off x="954890" y="2856502"/>
          <a:ext cx="7210180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Мониторинг и управление изменениями производственного процесса</a:t>
          </a:r>
          <a:endParaRPr lang="ru-RU" sz="1700" kern="1200" dirty="0"/>
        </a:p>
      </dsp:txBody>
      <dsp:txXfrm>
        <a:off x="954890" y="2856502"/>
        <a:ext cx="7210180" cy="439283"/>
      </dsp:txXfrm>
    </dsp:sp>
    <dsp:sp modelId="{849CAE25-0E0E-43D0-ADA8-19010C1D8538}">
      <dsp:nvSpPr>
        <dsp:cNvPr id="0" name=""/>
        <dsp:cNvSpPr/>
      </dsp:nvSpPr>
      <dsp:spPr>
        <a:xfrm>
          <a:off x="680338" y="2801591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7E13C-5C9B-4E0B-B01D-268F3C7D5333}">
      <dsp:nvSpPr>
        <dsp:cNvPr id="0" name=""/>
        <dsp:cNvSpPr/>
      </dsp:nvSpPr>
      <dsp:spPr>
        <a:xfrm>
          <a:off x="736892" y="3515330"/>
          <a:ext cx="7428178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Анализ результатов</a:t>
          </a:r>
          <a:endParaRPr lang="ru-RU" sz="1700" kern="1200" dirty="0"/>
        </a:p>
      </dsp:txBody>
      <dsp:txXfrm>
        <a:off x="736892" y="3515330"/>
        <a:ext cx="7428178" cy="439283"/>
      </dsp:txXfrm>
    </dsp:sp>
    <dsp:sp modelId="{C7BC6F8C-CC37-4FED-8A42-B05F6BBBC3FA}">
      <dsp:nvSpPr>
        <dsp:cNvPr id="0" name=""/>
        <dsp:cNvSpPr/>
      </dsp:nvSpPr>
      <dsp:spPr>
        <a:xfrm>
          <a:off x="462339" y="3460420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B826C-C54A-489F-A70A-F984C9746D61}">
      <dsp:nvSpPr>
        <dsp:cNvPr id="0" name=""/>
        <dsp:cNvSpPr/>
      </dsp:nvSpPr>
      <dsp:spPr>
        <a:xfrm>
          <a:off x="339081" y="4174642"/>
          <a:ext cx="7825989" cy="439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8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Документирование</a:t>
          </a:r>
          <a:endParaRPr lang="ru-RU" sz="1700" kern="1200" dirty="0"/>
        </a:p>
      </dsp:txBody>
      <dsp:txXfrm>
        <a:off x="339081" y="4174642"/>
        <a:ext cx="7825989" cy="439283"/>
      </dsp:txXfrm>
    </dsp:sp>
    <dsp:sp modelId="{71757435-28B2-4912-B6BF-FEA97C90DDDC}">
      <dsp:nvSpPr>
        <dsp:cNvPr id="0" name=""/>
        <dsp:cNvSpPr/>
      </dsp:nvSpPr>
      <dsp:spPr>
        <a:xfrm>
          <a:off x="64529" y="4119731"/>
          <a:ext cx="549104" cy="549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279E-8865-4978-BC93-E48FB44D12AD}">
      <dsp:nvSpPr>
        <dsp:cNvPr id="0" name=""/>
        <dsp:cNvSpPr/>
      </dsp:nvSpPr>
      <dsp:spPr>
        <a:xfrm>
          <a:off x="0" y="7147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Поиск методик умного производства</a:t>
          </a:r>
          <a:endParaRPr lang="ru-RU" sz="1800" kern="1200" dirty="0"/>
        </a:p>
      </dsp:txBody>
      <dsp:txXfrm>
        <a:off x="21075" y="92551"/>
        <a:ext cx="8187450" cy="389580"/>
      </dsp:txXfrm>
    </dsp:sp>
    <dsp:sp modelId="{747F533A-C095-4442-9F17-E0A80DADF7AD}">
      <dsp:nvSpPr>
        <dsp:cNvPr id="0" name=""/>
        <dsp:cNvSpPr/>
      </dsp:nvSpPr>
      <dsp:spPr>
        <a:xfrm>
          <a:off x="0" y="503206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изучение международных стандартов и известных практик («умных инструментов»)</a:t>
          </a:r>
          <a:endParaRPr lang="ru-RU" sz="1400" kern="1200" dirty="0"/>
        </a:p>
      </dsp:txBody>
      <dsp:txXfrm>
        <a:off x="0" y="503206"/>
        <a:ext cx="8229600" cy="298080"/>
      </dsp:txXfrm>
    </dsp:sp>
    <dsp:sp modelId="{5AFDF294-E4FE-454B-9E73-74BDACF7E1D1}">
      <dsp:nvSpPr>
        <dsp:cNvPr id="0" name=""/>
        <dsp:cNvSpPr/>
      </dsp:nvSpPr>
      <dsp:spPr>
        <a:xfrm>
          <a:off x="0" y="80128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 и отбор методик</a:t>
          </a:r>
          <a:endParaRPr lang="ru-RU" sz="1800" kern="1200" dirty="0"/>
        </a:p>
      </dsp:txBody>
      <dsp:txXfrm>
        <a:off x="21075" y="822361"/>
        <a:ext cx="8187450" cy="389580"/>
      </dsp:txXfrm>
    </dsp:sp>
    <dsp:sp modelId="{E9D73B90-EF6B-42FB-9C5A-BB9C5E2AFF01}">
      <dsp:nvSpPr>
        <dsp:cNvPr id="0" name=""/>
        <dsp:cNvSpPr/>
      </dsp:nvSpPr>
      <dsp:spPr>
        <a:xfrm>
          <a:off x="0" y="1233016"/>
          <a:ext cx="8229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определение целевых требований к умному производству (ценность, качество, …)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определение систем обеспечивающих целевые требования («умных инструментов»)</a:t>
          </a:r>
          <a:endParaRPr lang="ru-RU" sz="1400" kern="1200" dirty="0" smtClean="0"/>
        </a:p>
      </dsp:txBody>
      <dsp:txXfrm>
        <a:off x="0" y="1233016"/>
        <a:ext cx="8229600" cy="484380"/>
      </dsp:txXfrm>
    </dsp:sp>
    <dsp:sp modelId="{6D9B9EDF-73C9-45E5-A607-8C93B5642A0E}">
      <dsp:nvSpPr>
        <dsp:cNvPr id="0" name=""/>
        <dsp:cNvSpPr/>
      </dsp:nvSpPr>
      <dsp:spPr>
        <a:xfrm>
          <a:off x="0" y="171739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Формирование программы изменений производственного процесса</a:t>
          </a:r>
          <a:endParaRPr lang="ru-RU" sz="1800" kern="1200" dirty="0"/>
        </a:p>
      </dsp:txBody>
      <dsp:txXfrm>
        <a:off x="21075" y="1738471"/>
        <a:ext cx="8187450" cy="389580"/>
      </dsp:txXfrm>
    </dsp:sp>
    <dsp:sp modelId="{F6A290DF-E3AB-4E42-A76D-2D6AF4EF979D}">
      <dsp:nvSpPr>
        <dsp:cNvPr id="0" name=""/>
        <dsp:cNvSpPr/>
      </dsp:nvSpPr>
      <dsp:spPr>
        <a:xfrm>
          <a:off x="0" y="2149126"/>
          <a:ext cx="8229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закрепление целевых требований за целевыми системами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подбор и настройка компонент корпоративной архитектуры под каждую целевую систему</a:t>
          </a:r>
          <a:endParaRPr lang="ru-RU" sz="1400" kern="1200" dirty="0" smtClean="0"/>
        </a:p>
      </dsp:txBody>
      <dsp:txXfrm>
        <a:off x="0" y="2149126"/>
        <a:ext cx="8229600" cy="484380"/>
      </dsp:txXfrm>
    </dsp:sp>
    <dsp:sp modelId="{18DA3463-724B-4C7A-B75F-8001AEB1F03B}">
      <dsp:nvSpPr>
        <dsp:cNvPr id="0" name=""/>
        <dsp:cNvSpPr/>
      </dsp:nvSpPr>
      <dsp:spPr>
        <a:xfrm>
          <a:off x="0" y="2633507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программы изменений</a:t>
          </a:r>
          <a:endParaRPr lang="ru-RU" sz="1800" kern="1200" dirty="0"/>
        </a:p>
      </dsp:txBody>
      <dsp:txXfrm>
        <a:off x="21075" y="2654582"/>
        <a:ext cx="8187450" cy="389580"/>
      </dsp:txXfrm>
    </dsp:sp>
    <dsp:sp modelId="{00B09004-6A90-4551-847D-67DDBDBCCB35}">
      <dsp:nvSpPr>
        <dsp:cNvPr id="0" name=""/>
        <dsp:cNvSpPr/>
      </dsp:nvSpPr>
      <dsp:spPr>
        <a:xfrm>
          <a:off x="0" y="3065236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обеспечение необходимыми условиями труда, новым оборудованием, помещением, материалами</a:t>
          </a:r>
          <a:endParaRPr lang="ru-RU" sz="1400" kern="1200" dirty="0"/>
        </a:p>
      </dsp:txBody>
      <dsp:txXfrm>
        <a:off x="0" y="3065236"/>
        <a:ext cx="8229600" cy="298080"/>
      </dsp:txXfrm>
    </dsp:sp>
    <dsp:sp modelId="{491095BC-EA83-4DEE-A17D-D4710058796F}">
      <dsp:nvSpPr>
        <dsp:cNvPr id="0" name=""/>
        <dsp:cNvSpPr/>
      </dsp:nvSpPr>
      <dsp:spPr>
        <a:xfrm>
          <a:off x="0" y="336331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Мониторинг и управление изменениями производственного процесса</a:t>
          </a:r>
          <a:endParaRPr lang="ru-RU" sz="1800" kern="1200" dirty="0"/>
        </a:p>
      </dsp:txBody>
      <dsp:txXfrm>
        <a:off x="21075" y="3384391"/>
        <a:ext cx="8187450" cy="389580"/>
      </dsp:txXfrm>
    </dsp:sp>
    <dsp:sp modelId="{20FC7330-859E-401C-9703-DDE7F0FAABAD}">
      <dsp:nvSpPr>
        <dsp:cNvPr id="0" name=""/>
        <dsp:cNvSpPr/>
      </dsp:nvSpPr>
      <dsp:spPr>
        <a:xfrm>
          <a:off x="0" y="3846887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 результатов</a:t>
          </a:r>
          <a:endParaRPr lang="ru-RU" sz="1800" kern="1200" dirty="0"/>
        </a:p>
      </dsp:txBody>
      <dsp:txXfrm>
        <a:off x="21075" y="3867962"/>
        <a:ext cx="8187450" cy="389580"/>
      </dsp:txXfrm>
    </dsp:sp>
    <dsp:sp modelId="{05BE9685-8233-4B7F-BA6B-4005209CCCF2}">
      <dsp:nvSpPr>
        <dsp:cNvPr id="0" name=""/>
        <dsp:cNvSpPr/>
      </dsp:nvSpPr>
      <dsp:spPr>
        <a:xfrm>
          <a:off x="0" y="4330457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Документирование</a:t>
          </a:r>
          <a:endParaRPr lang="ru-RU" sz="1800" kern="1200" dirty="0"/>
        </a:p>
      </dsp:txBody>
      <dsp:txXfrm>
        <a:off x="21075" y="4351532"/>
        <a:ext cx="8187450" cy="389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57EB4-1FA5-4536-AF9C-5A9B16D90F5D}">
      <dsp:nvSpPr>
        <dsp:cNvPr id="0" name=""/>
        <dsp:cNvSpPr/>
      </dsp:nvSpPr>
      <dsp:spPr>
        <a:xfrm rot="5400000">
          <a:off x="538252" y="264536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D2F7E-A880-4B00-A33F-8B84D560B18F}">
      <dsp:nvSpPr>
        <dsp:cNvPr id="0" name=""/>
        <dsp:cNvSpPr/>
      </dsp:nvSpPr>
      <dsp:spPr>
        <a:xfrm>
          <a:off x="3817" y="44798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Ин</a:t>
          </a:r>
          <a:r>
            <a:rPr lang="ru-RU" sz="1300" b="0" kern="1200" dirty="0" smtClean="0"/>
            <a:t>ициализа</a:t>
          </a:r>
          <a:r>
            <a:rPr lang="ru-RU" sz="1300" kern="1200" dirty="0" smtClean="0"/>
            <a:t>ция</a:t>
          </a:r>
          <a:endParaRPr lang="ru-RU" sz="1300" kern="1200" dirty="0"/>
        </a:p>
      </dsp:txBody>
      <dsp:txXfrm>
        <a:off x="29782" y="70763"/>
        <a:ext cx="1537558" cy="479880"/>
      </dsp:txXfrm>
    </dsp:sp>
    <dsp:sp modelId="{6EAEC268-504B-4775-9693-5678B4621A7C}">
      <dsp:nvSpPr>
        <dsp:cNvPr id="0" name=""/>
        <dsp:cNvSpPr/>
      </dsp:nvSpPr>
      <dsp:spPr>
        <a:xfrm>
          <a:off x="1178444" y="95519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749C3-2AEF-4A00-80B4-C3A00791D880}">
      <dsp:nvSpPr>
        <dsp:cNvPr id="0" name=""/>
        <dsp:cNvSpPr/>
      </dsp:nvSpPr>
      <dsp:spPr>
        <a:xfrm rot="5400000">
          <a:off x="1367312" y="861935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70062-EEC6-41DE-89C4-DBB56146389F}">
      <dsp:nvSpPr>
        <dsp:cNvPr id="0" name=""/>
        <dsp:cNvSpPr/>
      </dsp:nvSpPr>
      <dsp:spPr>
        <a:xfrm>
          <a:off x="832876" y="642197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Поиск методик</a:t>
          </a:r>
          <a:endParaRPr lang="ru-RU" sz="1300" kern="1200" dirty="0"/>
        </a:p>
      </dsp:txBody>
      <dsp:txXfrm>
        <a:off x="858841" y="668162"/>
        <a:ext cx="1537558" cy="479880"/>
      </dsp:txXfrm>
    </dsp:sp>
    <dsp:sp modelId="{8F73A873-96B9-4C96-9034-9E02E0D988E4}">
      <dsp:nvSpPr>
        <dsp:cNvPr id="0" name=""/>
        <dsp:cNvSpPr/>
      </dsp:nvSpPr>
      <dsp:spPr>
        <a:xfrm>
          <a:off x="2007503" y="692917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9007B-91A7-453B-BB1B-4D86189DB194}">
      <dsp:nvSpPr>
        <dsp:cNvPr id="0" name=""/>
        <dsp:cNvSpPr/>
      </dsp:nvSpPr>
      <dsp:spPr>
        <a:xfrm rot="5400000">
          <a:off x="2196372" y="1459334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38066-A0B4-4B78-B575-C982F029CB12}">
      <dsp:nvSpPr>
        <dsp:cNvPr id="0" name=""/>
        <dsp:cNvSpPr/>
      </dsp:nvSpPr>
      <dsp:spPr>
        <a:xfrm>
          <a:off x="1661936" y="1239596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Анализ и отбор методик</a:t>
          </a:r>
          <a:endParaRPr lang="ru-RU" sz="1300" kern="1200" dirty="0"/>
        </a:p>
      </dsp:txBody>
      <dsp:txXfrm>
        <a:off x="1687901" y="1265561"/>
        <a:ext cx="1537558" cy="479880"/>
      </dsp:txXfrm>
    </dsp:sp>
    <dsp:sp modelId="{C01C2302-BFEC-410D-B6A9-01A167F38B4E}">
      <dsp:nvSpPr>
        <dsp:cNvPr id="0" name=""/>
        <dsp:cNvSpPr/>
      </dsp:nvSpPr>
      <dsp:spPr>
        <a:xfrm>
          <a:off x="2836563" y="1290316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EBB8D-623D-4CE8-B6B9-C9E943A1CA92}">
      <dsp:nvSpPr>
        <dsp:cNvPr id="0" name=""/>
        <dsp:cNvSpPr/>
      </dsp:nvSpPr>
      <dsp:spPr>
        <a:xfrm rot="5400000">
          <a:off x="3025431" y="2056733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42772-EB20-417E-8779-4F14F6538911}">
      <dsp:nvSpPr>
        <dsp:cNvPr id="0" name=""/>
        <dsp:cNvSpPr/>
      </dsp:nvSpPr>
      <dsp:spPr>
        <a:xfrm>
          <a:off x="2490995" y="1836995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Формирование программы изменений</a:t>
          </a:r>
          <a:endParaRPr lang="ru-RU" sz="1300" kern="1200" dirty="0"/>
        </a:p>
      </dsp:txBody>
      <dsp:txXfrm>
        <a:off x="2516960" y="1862960"/>
        <a:ext cx="1537558" cy="479880"/>
      </dsp:txXfrm>
    </dsp:sp>
    <dsp:sp modelId="{4ECCDFC7-93BC-426B-82BD-F7C70261F863}">
      <dsp:nvSpPr>
        <dsp:cNvPr id="0" name=""/>
        <dsp:cNvSpPr/>
      </dsp:nvSpPr>
      <dsp:spPr>
        <a:xfrm>
          <a:off x="3665622" y="1887715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91149-C7F0-4BDB-AF36-32873DB3B3E2}">
      <dsp:nvSpPr>
        <dsp:cNvPr id="0" name=""/>
        <dsp:cNvSpPr/>
      </dsp:nvSpPr>
      <dsp:spPr>
        <a:xfrm rot="5400000">
          <a:off x="3854491" y="2654132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D8E20-0CCF-4AE6-A988-9B2DE91E4D47}">
      <dsp:nvSpPr>
        <dsp:cNvPr id="0" name=""/>
        <dsp:cNvSpPr/>
      </dsp:nvSpPr>
      <dsp:spPr>
        <a:xfrm>
          <a:off x="3320055" y="2434394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Реализация программы изменений</a:t>
          </a:r>
          <a:endParaRPr lang="ru-RU" sz="1300" kern="1200" dirty="0"/>
        </a:p>
      </dsp:txBody>
      <dsp:txXfrm>
        <a:off x="3346020" y="2460359"/>
        <a:ext cx="1537558" cy="479880"/>
      </dsp:txXfrm>
    </dsp:sp>
    <dsp:sp modelId="{AA8224C2-4B6A-4063-ADB3-25C0E25D95DB}">
      <dsp:nvSpPr>
        <dsp:cNvPr id="0" name=""/>
        <dsp:cNvSpPr/>
      </dsp:nvSpPr>
      <dsp:spPr>
        <a:xfrm>
          <a:off x="4494682" y="2485114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A0C3-10B9-463B-89A2-CFB7954CB392}">
      <dsp:nvSpPr>
        <dsp:cNvPr id="0" name=""/>
        <dsp:cNvSpPr/>
      </dsp:nvSpPr>
      <dsp:spPr>
        <a:xfrm rot="5400000">
          <a:off x="4683550" y="3251531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E3DBD-B46E-4349-9064-8800116AB8D4}">
      <dsp:nvSpPr>
        <dsp:cNvPr id="0" name=""/>
        <dsp:cNvSpPr/>
      </dsp:nvSpPr>
      <dsp:spPr>
        <a:xfrm>
          <a:off x="4149115" y="3031793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Мониторинг и управление изменениями</a:t>
          </a:r>
          <a:endParaRPr lang="ru-RU" sz="1300" kern="1200" dirty="0"/>
        </a:p>
      </dsp:txBody>
      <dsp:txXfrm>
        <a:off x="4175080" y="3057758"/>
        <a:ext cx="1537558" cy="479880"/>
      </dsp:txXfrm>
    </dsp:sp>
    <dsp:sp modelId="{BBBC2DB2-8070-49D1-AFE8-D1B88A086667}">
      <dsp:nvSpPr>
        <dsp:cNvPr id="0" name=""/>
        <dsp:cNvSpPr/>
      </dsp:nvSpPr>
      <dsp:spPr>
        <a:xfrm>
          <a:off x="5323742" y="3082513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E94F-0089-4D5D-80F5-346EDDFBC861}">
      <dsp:nvSpPr>
        <dsp:cNvPr id="0" name=""/>
        <dsp:cNvSpPr/>
      </dsp:nvSpPr>
      <dsp:spPr>
        <a:xfrm rot="5400000">
          <a:off x="5512610" y="3848930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9A59-4AFC-423C-9BEB-61DDE4318399}">
      <dsp:nvSpPr>
        <dsp:cNvPr id="0" name=""/>
        <dsp:cNvSpPr/>
      </dsp:nvSpPr>
      <dsp:spPr>
        <a:xfrm>
          <a:off x="4978174" y="3629192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Анализ результатов</a:t>
          </a:r>
          <a:endParaRPr lang="ru-RU" sz="1300" kern="1200" dirty="0"/>
        </a:p>
      </dsp:txBody>
      <dsp:txXfrm>
        <a:off x="5004139" y="3655157"/>
        <a:ext cx="1537558" cy="479880"/>
      </dsp:txXfrm>
    </dsp:sp>
    <dsp:sp modelId="{C49E094D-0488-41B8-947B-E05AFDB71CB3}">
      <dsp:nvSpPr>
        <dsp:cNvPr id="0" name=""/>
        <dsp:cNvSpPr/>
      </dsp:nvSpPr>
      <dsp:spPr>
        <a:xfrm>
          <a:off x="6152801" y="3679912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6E53C-9FC4-4274-9A83-054FD48B593E}">
      <dsp:nvSpPr>
        <dsp:cNvPr id="0" name=""/>
        <dsp:cNvSpPr/>
      </dsp:nvSpPr>
      <dsp:spPr>
        <a:xfrm rot="5400000">
          <a:off x="6341669" y="4446329"/>
          <a:ext cx="451324" cy="10749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DEACF-4293-4CE7-99C6-07758B2573CF}">
      <dsp:nvSpPr>
        <dsp:cNvPr id="0" name=""/>
        <dsp:cNvSpPr/>
      </dsp:nvSpPr>
      <dsp:spPr>
        <a:xfrm>
          <a:off x="5807234" y="4226591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Документирование</a:t>
          </a:r>
          <a:endParaRPr lang="ru-RU" sz="1300" kern="1200" dirty="0"/>
        </a:p>
      </dsp:txBody>
      <dsp:txXfrm>
        <a:off x="5833199" y="4252556"/>
        <a:ext cx="1537558" cy="479880"/>
      </dsp:txXfrm>
    </dsp:sp>
    <dsp:sp modelId="{759879B4-3CF2-4AAE-A9B2-F0B051473D1B}">
      <dsp:nvSpPr>
        <dsp:cNvPr id="0" name=""/>
        <dsp:cNvSpPr/>
      </dsp:nvSpPr>
      <dsp:spPr>
        <a:xfrm>
          <a:off x="6981861" y="4277311"/>
          <a:ext cx="552580" cy="42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B0342-9470-4337-817D-0E24389C5108}">
      <dsp:nvSpPr>
        <dsp:cNvPr id="0" name=""/>
        <dsp:cNvSpPr/>
      </dsp:nvSpPr>
      <dsp:spPr>
        <a:xfrm>
          <a:off x="6640111" y="4747755"/>
          <a:ext cx="1589488" cy="531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Завершение</a:t>
          </a:r>
          <a:endParaRPr lang="ru-RU" sz="1300" b="1" kern="1200" dirty="0"/>
        </a:p>
      </dsp:txBody>
      <dsp:txXfrm>
        <a:off x="6666076" y="4773720"/>
        <a:ext cx="1537558" cy="479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7CFDA-7897-41FC-B6D5-7F1333926E83}">
      <dsp:nvSpPr>
        <dsp:cNvPr id="0" name=""/>
        <dsp:cNvSpPr/>
      </dsp:nvSpPr>
      <dsp:spPr>
        <a:xfrm>
          <a:off x="2381052" y="1314108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624951" y="1357097"/>
        <a:ext cx="27284" cy="5462"/>
      </dsp:txXfrm>
    </dsp:sp>
    <dsp:sp modelId="{BFECA5D0-560F-47FE-BF19-ABCF34101DB1}">
      <dsp:nvSpPr>
        <dsp:cNvPr id="0" name=""/>
        <dsp:cNvSpPr/>
      </dsp:nvSpPr>
      <dsp:spPr>
        <a:xfrm>
          <a:off x="10321" y="474648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smtClean="0"/>
            <a:t>Разработка:</a:t>
          </a:r>
          <a:endParaRPr lang="ru-RU" sz="11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анализ рынка сбыта, выявление потребностей, определение ЦА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smtClean="0"/>
            <a:t>определение требований и разработка планов по процессу</a:t>
          </a:r>
          <a:endParaRPr lang="ru-RU" sz="1000" kern="1200"/>
        </a:p>
      </dsp:txBody>
      <dsp:txXfrm>
        <a:off x="10321" y="474648"/>
        <a:ext cx="2372531" cy="1770359"/>
      </dsp:txXfrm>
    </dsp:sp>
    <dsp:sp modelId="{0C2FC679-939D-4C52-ABA4-41DABFB67F14}">
      <dsp:nvSpPr>
        <dsp:cNvPr id="0" name=""/>
        <dsp:cNvSpPr/>
      </dsp:nvSpPr>
      <dsp:spPr>
        <a:xfrm>
          <a:off x="5299265" y="1314108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5543164" y="1357097"/>
        <a:ext cx="27284" cy="5462"/>
      </dsp:txXfrm>
    </dsp:sp>
    <dsp:sp modelId="{F294A48C-7F01-473D-BEBC-8EA643298833}">
      <dsp:nvSpPr>
        <dsp:cNvPr id="0" name=""/>
        <dsp:cNvSpPr/>
      </dsp:nvSpPr>
      <dsp:spPr>
        <a:xfrm>
          <a:off x="2928534" y="474648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smtClean="0"/>
            <a:t>Определение рисков и прогноз издержек</a:t>
          </a:r>
          <a:endParaRPr lang="ru-RU" sz="1100" kern="1200"/>
        </a:p>
      </dsp:txBody>
      <dsp:txXfrm>
        <a:off x="2928534" y="474648"/>
        <a:ext cx="2372531" cy="1770359"/>
      </dsp:txXfrm>
    </dsp:sp>
    <dsp:sp modelId="{0B97D384-6511-456D-BB2E-9451C71259AF}">
      <dsp:nvSpPr>
        <dsp:cNvPr id="0" name=""/>
        <dsp:cNvSpPr/>
      </dsp:nvSpPr>
      <dsp:spPr>
        <a:xfrm>
          <a:off x="1196586" y="2243207"/>
          <a:ext cx="5836426" cy="515082"/>
        </a:xfrm>
        <a:custGeom>
          <a:avLst/>
          <a:gdLst/>
          <a:ahLst/>
          <a:cxnLst/>
          <a:rect l="0" t="0" r="0" b="0"/>
          <a:pathLst>
            <a:path>
              <a:moveTo>
                <a:pt x="5836426" y="0"/>
              </a:moveTo>
              <a:lnTo>
                <a:pt x="5836426" y="274641"/>
              </a:lnTo>
              <a:lnTo>
                <a:pt x="0" y="274641"/>
              </a:lnTo>
              <a:lnTo>
                <a:pt x="0" y="51508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3968252" y="2498017"/>
        <a:ext cx="293094" cy="5462"/>
      </dsp:txXfrm>
    </dsp:sp>
    <dsp:sp modelId="{06A70F8D-798F-485F-A498-62035D3AC9F4}">
      <dsp:nvSpPr>
        <dsp:cNvPr id="0" name=""/>
        <dsp:cNvSpPr/>
      </dsp:nvSpPr>
      <dsp:spPr>
        <a:xfrm>
          <a:off x="5846747" y="474648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smtClean="0"/>
            <a:t>Проектирование</a:t>
          </a:r>
          <a:endParaRPr lang="ru-RU" sz="11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концепт-проектирование (создание идеи, дизайна, рабочего эскиза)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рабочее проектирование (объемные модели, рабочие чертежи)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smtClean="0"/>
            <a:t>подбор материалов</a:t>
          </a:r>
          <a:endParaRPr lang="ru-RU" sz="1000" kern="1200"/>
        </a:p>
      </dsp:txBody>
      <dsp:txXfrm>
        <a:off x="5846747" y="474648"/>
        <a:ext cx="2372531" cy="1770359"/>
      </dsp:txXfrm>
    </dsp:sp>
    <dsp:sp modelId="{197382F9-E95D-4E61-AF8A-FCE78FE5652B}">
      <dsp:nvSpPr>
        <dsp:cNvPr id="0" name=""/>
        <dsp:cNvSpPr/>
      </dsp:nvSpPr>
      <dsp:spPr>
        <a:xfrm>
          <a:off x="2381052" y="363014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624951" y="3673138"/>
        <a:ext cx="27284" cy="5462"/>
      </dsp:txXfrm>
    </dsp:sp>
    <dsp:sp modelId="{22E5BB58-B6D5-446F-A2CD-798B5CD38464}">
      <dsp:nvSpPr>
        <dsp:cNvPr id="0" name=""/>
        <dsp:cNvSpPr/>
      </dsp:nvSpPr>
      <dsp:spPr>
        <a:xfrm>
          <a:off x="10321" y="2790690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Создание прототипа</a:t>
          </a:r>
          <a:endParaRPr lang="ru-RU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поставка сырья и материала, переработка сырья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изготовление цельных деталей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сборка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расчет себестоимости производства</a:t>
          </a:r>
          <a:endParaRPr lang="ru-RU" sz="1000" kern="1200" dirty="0"/>
        </a:p>
      </dsp:txBody>
      <dsp:txXfrm>
        <a:off x="10321" y="2790690"/>
        <a:ext cx="2372531" cy="1770359"/>
      </dsp:txXfrm>
    </dsp:sp>
    <dsp:sp modelId="{D0FA3373-350D-44A0-AF0D-B081D0BFCA7D}">
      <dsp:nvSpPr>
        <dsp:cNvPr id="0" name=""/>
        <dsp:cNvSpPr/>
      </dsp:nvSpPr>
      <dsp:spPr>
        <a:xfrm>
          <a:off x="5299265" y="3630149"/>
          <a:ext cx="515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8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5543164" y="3673138"/>
        <a:ext cx="27284" cy="5462"/>
      </dsp:txXfrm>
    </dsp:sp>
    <dsp:sp modelId="{730D6E8C-AD0B-42A0-8688-25BF25616B64}">
      <dsp:nvSpPr>
        <dsp:cNvPr id="0" name=""/>
        <dsp:cNvSpPr/>
      </dsp:nvSpPr>
      <dsp:spPr>
        <a:xfrm>
          <a:off x="2928534" y="2790690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Испытания прототипа</a:t>
          </a:r>
          <a:endParaRPr lang="ru-RU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проверка прототипа на соответствие модели, проверка на прочность, износостойкость и т.д.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проверка соответствия требуемым стандартам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устранение недостатков, изменение модели или процесса изготовления, повторное изготовление прототипа и новые испытания</a:t>
          </a:r>
          <a:endParaRPr lang="ru-RU" sz="1000" kern="1200" dirty="0"/>
        </a:p>
      </dsp:txBody>
      <dsp:txXfrm>
        <a:off x="2928534" y="2790690"/>
        <a:ext cx="2372531" cy="1770359"/>
      </dsp:txXfrm>
    </dsp:sp>
    <dsp:sp modelId="{ABE9AD28-1780-414E-A9E9-8B1A261B64AE}">
      <dsp:nvSpPr>
        <dsp:cNvPr id="0" name=""/>
        <dsp:cNvSpPr/>
      </dsp:nvSpPr>
      <dsp:spPr>
        <a:xfrm>
          <a:off x="5846747" y="2790690"/>
          <a:ext cx="2372531" cy="1770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Запуск в массовое производство</a:t>
          </a:r>
          <a:endParaRPr lang="ru-RU" sz="1100" kern="1200" dirty="0"/>
        </a:p>
      </dsp:txBody>
      <dsp:txXfrm>
        <a:off x="5846747" y="2790690"/>
        <a:ext cx="2372531" cy="17703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2434E-91F7-4B29-A8B4-A7A1F60E90F8}">
      <dsp:nvSpPr>
        <dsp:cNvPr id="0" name=""/>
        <dsp:cNvSpPr/>
      </dsp:nvSpPr>
      <dsp:spPr>
        <a:xfrm>
          <a:off x="3797" y="1620898"/>
          <a:ext cx="1660262" cy="164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Конкурсный механизм</a:t>
          </a:r>
          <a:endParaRPr lang="ru-RU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i="1" kern="1200" dirty="0" smtClean="0"/>
            <a:t>конкурсы среди поставщиков, конкурсы по подбору персонала</a:t>
          </a:r>
          <a:endParaRPr lang="ru-RU" sz="1200" kern="1200" dirty="0"/>
        </a:p>
      </dsp:txBody>
      <dsp:txXfrm>
        <a:off x="52120" y="1669221"/>
        <a:ext cx="1563616" cy="1553239"/>
      </dsp:txXfrm>
    </dsp:sp>
    <dsp:sp modelId="{0B1795F8-5FF0-4C00-BF9E-85E139119FF0}">
      <dsp:nvSpPr>
        <dsp:cNvPr id="0" name=""/>
        <dsp:cNvSpPr/>
      </dsp:nvSpPr>
      <dsp:spPr>
        <a:xfrm rot="20004803">
          <a:off x="1851284" y="1603828"/>
          <a:ext cx="507453" cy="411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857815" y="1713818"/>
        <a:ext cx="383930" cy="247047"/>
      </dsp:txXfrm>
    </dsp:sp>
    <dsp:sp modelId="{34F443FF-5B8A-497A-BA96-E42701176EC7}">
      <dsp:nvSpPr>
        <dsp:cNvPr id="0" name=""/>
        <dsp:cNvSpPr/>
      </dsp:nvSpPr>
      <dsp:spPr>
        <a:xfrm>
          <a:off x="2520277" y="361474"/>
          <a:ext cx="1660262" cy="164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Механизм стимулирования выполнения задания</a:t>
          </a:r>
          <a:endParaRPr lang="ru-RU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i="1" kern="1200" dirty="0" smtClean="0"/>
            <a:t>достойна зарплата за выполнение плана</a:t>
          </a:r>
          <a:endParaRPr lang="ru-RU" sz="1200" kern="1200" dirty="0"/>
        </a:p>
      </dsp:txBody>
      <dsp:txXfrm>
        <a:off x="2568600" y="409797"/>
        <a:ext cx="1563616" cy="1553239"/>
      </dsp:txXfrm>
    </dsp:sp>
    <dsp:sp modelId="{C7267BEB-6EB1-426C-87F8-CC46AAC3043C}">
      <dsp:nvSpPr>
        <dsp:cNvPr id="0" name=""/>
        <dsp:cNvSpPr/>
      </dsp:nvSpPr>
      <dsp:spPr>
        <a:xfrm rot="2986000">
          <a:off x="4105782" y="2139246"/>
          <a:ext cx="449922" cy="411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4127652" y="2174445"/>
        <a:ext cx="326399" cy="247047"/>
      </dsp:txXfrm>
    </dsp:sp>
    <dsp:sp modelId="{D6A5C3C0-E9C3-4290-97A0-129E99911242}">
      <dsp:nvSpPr>
        <dsp:cNvPr id="0" name=""/>
        <dsp:cNvSpPr/>
      </dsp:nvSpPr>
      <dsp:spPr>
        <a:xfrm>
          <a:off x="4464497" y="2659435"/>
          <a:ext cx="1660262" cy="164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Механизм стимулирования перевыполнения задания</a:t>
          </a:r>
          <a:endParaRPr lang="ru-RU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i="1" kern="1200" dirty="0" smtClean="0"/>
            <a:t>премия за перевыполнение плана</a:t>
          </a:r>
          <a:endParaRPr lang="ru-RU" sz="1200" kern="1200" dirty="0"/>
        </a:p>
      </dsp:txBody>
      <dsp:txXfrm>
        <a:off x="4512820" y="2707758"/>
        <a:ext cx="1563616" cy="1553239"/>
      </dsp:txXfrm>
    </dsp:sp>
    <dsp:sp modelId="{0082CED6-2F8F-465D-BFC2-CFB7230B99A5}">
      <dsp:nvSpPr>
        <dsp:cNvPr id="0" name=""/>
        <dsp:cNvSpPr/>
      </dsp:nvSpPr>
      <dsp:spPr>
        <a:xfrm rot="20252493">
          <a:off x="6319263" y="2753953"/>
          <a:ext cx="488698" cy="411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6323947" y="2859896"/>
        <a:ext cx="365175" cy="247047"/>
      </dsp:txXfrm>
    </dsp:sp>
    <dsp:sp modelId="{81863C99-DD57-493D-B6E7-9F8B23D470B4}">
      <dsp:nvSpPr>
        <dsp:cNvPr id="0" name=""/>
        <dsp:cNvSpPr/>
      </dsp:nvSpPr>
      <dsp:spPr>
        <a:xfrm>
          <a:off x="6976900" y="1620898"/>
          <a:ext cx="1660262" cy="1649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Механизм соревнования</a:t>
          </a:r>
          <a:endParaRPr lang="ru-RU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i="1" kern="1200" dirty="0" smtClean="0"/>
            <a:t>надбавки к зарплате лучшему работнику</a:t>
          </a:r>
          <a:endParaRPr lang="ru-RU" sz="1200" kern="1200" dirty="0"/>
        </a:p>
      </dsp:txBody>
      <dsp:txXfrm>
        <a:off x="7025223" y="1669221"/>
        <a:ext cx="1563616" cy="155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2A23-70BD-4BD0-8171-7143A7C04647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4D81-B236-4F5E-BAF5-5E28267D0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7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07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3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8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5.tif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6.tif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2.e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95536" y="3212976"/>
            <a:ext cx="8352928" cy="2097759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Шахты, гномы и два дымящих предприятия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G:\00 Учебнпроцесс ГУУ\УМК ФИЗТЕХ\Презентация 10 11 2011\МФТИ лого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5616"/>
            <a:ext cx="1584176" cy="566201"/>
          </a:xfrm>
          <a:prstGeom prst="rect">
            <a:avLst/>
          </a:prstGeom>
          <a:noFill/>
          <a:extLst/>
        </p:spPr>
      </p:pic>
      <p:pic>
        <p:nvPicPr>
          <p:cNvPr id="15" name="Picture 3" descr="G:\00 Учебнпроцесс ГУУ\УМК ФИЗТЕХ\Презентация 10 11 2011\чайкаФРТК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5616"/>
            <a:ext cx="1432148" cy="566201"/>
          </a:xfrm>
          <a:prstGeom prst="rect">
            <a:avLst/>
          </a:prstGeom>
          <a:noFill/>
          <a:extLst/>
        </p:spPr>
      </p:pic>
      <p:sp>
        <p:nvSpPr>
          <p:cNvPr id="16" name="TextBox 15"/>
          <p:cNvSpPr txBox="1"/>
          <p:nvPr/>
        </p:nvSpPr>
        <p:spPr>
          <a:xfrm>
            <a:off x="395536" y="336088"/>
            <a:ext cx="5256584" cy="2062103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конструктор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Кибернетика 2.0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просты, а факты многообразны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«Организация и управление технически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сложными бизнес-системами»                 Кондратьев В.В., д.т.н.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5613376"/>
            <a:ext cx="5098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Владимир Ивашкин, </a:t>
            </a:r>
            <a:r>
              <a:rPr lang="en-US" sz="2000" b="1" dirty="0" smtClean="0"/>
              <a:t>116 </a:t>
            </a:r>
            <a:r>
              <a:rPr lang="ru-RU" sz="2000" b="1" dirty="0" smtClean="0"/>
              <a:t>группа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en-US" b="1" dirty="0" smtClean="0"/>
              <a:t>vladimir.</a:t>
            </a:r>
            <a:r>
              <a:rPr lang="en-US" b="1" dirty="0"/>
              <a:t>i</a:t>
            </a:r>
            <a:r>
              <a:rPr lang="en-US" b="1" dirty="0" smtClean="0"/>
              <a:t>vashkin@phystech.edu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30826"/>
            <a:ext cx="1800200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53" y="0"/>
            <a:ext cx="367391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Ролевая структура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9" y="1417638"/>
            <a:ext cx="7231141" cy="5335600"/>
          </a:xfrm>
        </p:spPr>
      </p:pic>
      <p:pic>
        <p:nvPicPr>
          <p:cNvPr id="5" name="Объект 3" descr="22 Звенья организационной структуры (органиграмма)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24744"/>
            <a:ext cx="656737" cy="656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Модель ответственности верхнего уровня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450765"/>
              </p:ext>
            </p:extLst>
          </p:nvPr>
        </p:nvGraphicFramePr>
        <p:xfrm>
          <a:off x="457187" y="1772816"/>
          <a:ext cx="8229613" cy="424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3">
                  <a:extLst>
                    <a:ext uri="{9D8B030D-6E8A-4147-A177-3AD203B41FA5}">
                      <a16:colId xmlns:a16="http://schemas.microsoft.com/office/drawing/2014/main" val="2157805520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517665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8718383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1211536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208364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415639863"/>
                    </a:ext>
                  </a:extLst>
                </a:gridCol>
                <a:gridCol w="1018470">
                  <a:extLst>
                    <a:ext uri="{9D8B030D-6E8A-4147-A177-3AD203B41FA5}">
                      <a16:colId xmlns:a16="http://schemas.microsoft.com/office/drawing/2014/main" val="1577757809"/>
                    </a:ext>
                  </a:extLst>
                </a:gridCol>
              </a:tblGrid>
              <a:tr h="16261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Директор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инженер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экономист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Управляющий производством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кадров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коммерции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925680822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1270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Заключение договоров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88426"/>
                  </a:ext>
                </a:extLst>
              </a:tr>
              <a:tr h="218296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954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196463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</a:t>
                      </a:r>
                      <a:r>
                        <a:rPr lang="ru-RU" baseline="0" dirty="0" smtClean="0"/>
                        <a:t>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29706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0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74857"/>
                  </a:ext>
                </a:extLst>
              </a:tr>
            </a:tbl>
          </a:graphicData>
        </a:graphic>
      </p:graphicFrame>
      <p:pic>
        <p:nvPicPr>
          <p:cNvPr id="4" name="Picture 2" descr="D:\+ 01 02 14Пиктограммы\012 Пиктограммы\20 Матрица соответствия характеристик описания системы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7466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ИТ - сервисы 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3685933"/>
          </a:xfrm>
        </p:spPr>
      </p:pic>
      <p:pic>
        <p:nvPicPr>
          <p:cNvPr id="4" name="Объект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8263"/>
            <a:ext cx="634039" cy="61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>
            <a:normAutofit/>
          </a:bodyPr>
          <a:lstStyle/>
          <a:p>
            <a:r>
              <a:rPr lang="ru-RU" dirty="0"/>
              <a:t>Подсистема Умного производства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Декомпозиция системы деятельности на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9" y="1417638"/>
            <a:ext cx="8058762" cy="5260221"/>
          </a:xfrm>
        </p:spPr>
      </p:pic>
      <p:pic>
        <p:nvPicPr>
          <p:cNvPr id="4" name="Объект 5" descr="25 Организационные характеристики (функции, звенья, права, обязанности)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30" y="544787"/>
            <a:ext cx="602702" cy="6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Целевая подсистема деятельности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 умное производство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ru-RU" dirty="0" smtClean="0"/>
              <a:t>стандартизация </a:t>
            </a:r>
            <a:r>
              <a:rPr lang="ru-RU" dirty="0"/>
              <a:t>производственного процесса</a:t>
            </a:r>
          </a:p>
          <a:p>
            <a:pPr marL="285750" indent="-285750"/>
            <a:r>
              <a:rPr lang="ru-RU" dirty="0"/>
              <a:t>улучшение процессов производства</a:t>
            </a:r>
          </a:p>
          <a:p>
            <a:pPr marL="285750" indent="-285750"/>
            <a:r>
              <a:rPr lang="ru-RU" dirty="0"/>
              <a:t>повышение качества продукта</a:t>
            </a:r>
          </a:p>
          <a:p>
            <a:pPr marL="285750" indent="-285750"/>
            <a:r>
              <a:rPr lang="ru-RU" dirty="0"/>
              <a:t>устранение скрытых потерь в производстве</a:t>
            </a:r>
          </a:p>
          <a:p>
            <a:pPr marL="285750" indent="-285750"/>
            <a:r>
              <a:rPr lang="ru-RU" dirty="0"/>
              <a:t>производственное обучение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8" y="1501151"/>
            <a:ext cx="6491064" cy="1783580"/>
          </a:xfrm>
          <a:prstGeom prst="rect">
            <a:avLst/>
          </a:prstGeom>
        </p:spPr>
      </p:pic>
      <p:pic>
        <p:nvPicPr>
          <p:cNvPr id="6" name="Рисунок 5" descr="D:\+ 01 02 14Пиктограммы\012 Пиктограммы\110 Компания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19748"/>
            <a:ext cx="652780" cy="65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0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Позиционирование подсистемы умного производства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83567" y="1692077"/>
            <a:ext cx="8208914" cy="935427"/>
            <a:chOff x="179513" y="2565793"/>
            <a:chExt cx="6533960" cy="692995"/>
          </a:xfrm>
        </p:grpSpPr>
        <p:sp>
          <p:nvSpPr>
            <p:cNvPr id="6" name="Блок-схема: ссылка на другую страницу 5"/>
            <p:cNvSpPr/>
            <p:nvPr/>
          </p:nvSpPr>
          <p:spPr>
            <a:xfrm>
              <a:off x="179513" y="2565793"/>
              <a:ext cx="1242903" cy="692995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Стратегическое управление</a:t>
              </a:r>
              <a:endParaRPr lang="en-US" sz="1200" dirty="0"/>
            </a:p>
          </p:txBody>
        </p:sp>
        <p:sp>
          <p:nvSpPr>
            <p:cNvPr id="7" name="Блок-схема: ссылка на другую страницу 6"/>
            <p:cNvSpPr/>
            <p:nvPr/>
          </p:nvSpPr>
          <p:spPr>
            <a:xfrm>
              <a:off x="1502277" y="2565793"/>
              <a:ext cx="1242903" cy="692995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 операционной деятельностью</a:t>
              </a:r>
              <a:endParaRPr lang="en-US" sz="1200" dirty="0"/>
            </a:p>
          </p:txBody>
        </p:sp>
        <p:sp>
          <p:nvSpPr>
            <p:cNvPr id="8" name="Блок-схема: ссылка на другую страницу 7"/>
            <p:cNvSpPr/>
            <p:nvPr/>
          </p:nvSpPr>
          <p:spPr>
            <a:xfrm>
              <a:off x="2825041" y="2565793"/>
              <a:ext cx="1242903" cy="692995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 финансами</a:t>
              </a:r>
              <a:endParaRPr lang="en-US" sz="1200" dirty="0"/>
            </a:p>
          </p:txBody>
        </p:sp>
        <p:sp>
          <p:nvSpPr>
            <p:cNvPr id="9" name="Блок-схема: ссылка на другую страницу 8"/>
            <p:cNvSpPr/>
            <p:nvPr/>
          </p:nvSpPr>
          <p:spPr>
            <a:xfrm>
              <a:off x="4147805" y="2565793"/>
              <a:ext cx="1242903" cy="692995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 персоналом</a:t>
              </a:r>
              <a:endParaRPr lang="en-US" sz="1200" dirty="0"/>
            </a:p>
          </p:txBody>
        </p:sp>
        <p:sp>
          <p:nvSpPr>
            <p:cNvPr id="10" name="Блок-схема: ссылка на другую страницу 9"/>
            <p:cNvSpPr/>
            <p:nvPr/>
          </p:nvSpPr>
          <p:spPr>
            <a:xfrm>
              <a:off x="5470570" y="2565793"/>
              <a:ext cx="1242903" cy="692995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 изменениями</a:t>
              </a:r>
              <a:endParaRPr lang="en-US" sz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499699" y="1624445"/>
            <a:ext cx="158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Процессы </a:t>
            </a:r>
          </a:p>
          <a:p>
            <a:r>
              <a:rPr lang="ru-RU" sz="1600" b="1" dirty="0" smtClean="0"/>
              <a:t>управления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-742590" y="5269988"/>
            <a:ext cx="206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Поддерживающие</a:t>
            </a:r>
          </a:p>
          <a:p>
            <a:r>
              <a:rPr lang="ru-RU" sz="1600" b="1" dirty="0" smtClean="0"/>
              <a:t>процессы</a:t>
            </a:r>
            <a:endParaRPr lang="en-US" sz="1600" b="1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683568" y="3252506"/>
            <a:ext cx="8208913" cy="650458"/>
            <a:chOff x="179512" y="3788427"/>
            <a:chExt cx="8784976" cy="484634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403648" y="3788427"/>
              <a:ext cx="7560840" cy="484634"/>
              <a:chOff x="1403648" y="3788427"/>
              <a:chExt cx="7560840" cy="484634"/>
            </a:xfrm>
          </p:grpSpPr>
          <p:sp>
            <p:nvSpPr>
              <p:cNvPr id="37" name="Шеврон 36"/>
              <p:cNvSpPr/>
              <p:nvPr/>
            </p:nvSpPr>
            <p:spPr>
              <a:xfrm>
                <a:off x="1403648" y="3788429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Проектирование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Шеврон 37"/>
              <p:cNvSpPr/>
              <p:nvPr/>
            </p:nvSpPr>
            <p:spPr>
              <a:xfrm>
                <a:off x="2627784" y="3788429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Добыча сырья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Шеврон 38"/>
              <p:cNvSpPr/>
              <p:nvPr/>
            </p:nvSpPr>
            <p:spPr>
              <a:xfrm>
                <a:off x="3851920" y="3788429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Производство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Шеврон 39"/>
              <p:cNvSpPr/>
              <p:nvPr/>
            </p:nvSpPr>
            <p:spPr>
              <a:xfrm>
                <a:off x="5076056" y="3788428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Реализация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Шеврон 40"/>
              <p:cNvSpPr/>
              <p:nvPr/>
            </p:nvSpPr>
            <p:spPr>
              <a:xfrm>
                <a:off x="6300192" y="3788427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Сервис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Шеврон 41"/>
              <p:cNvSpPr/>
              <p:nvPr/>
            </p:nvSpPr>
            <p:spPr>
              <a:xfrm>
                <a:off x="7524328" y="3788428"/>
                <a:ext cx="1440160" cy="484632"/>
              </a:xfrm>
              <a:prstGeom prst="chevron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Утилизация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Пятиугольник 35"/>
            <p:cNvSpPr/>
            <p:nvPr/>
          </p:nvSpPr>
          <p:spPr>
            <a:xfrm>
              <a:off x="179512" y="3788427"/>
              <a:ext cx="1440160" cy="484632"/>
            </a:xfrm>
            <a:prstGeom prst="homePlat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Разработка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 rot="16200000">
            <a:off x="-350459" y="3100608"/>
            <a:ext cx="122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Основные</a:t>
            </a:r>
          </a:p>
          <a:p>
            <a:r>
              <a:rPr lang="ru-RU" sz="1600" b="1" dirty="0" smtClean="0"/>
              <a:t>процессы</a:t>
            </a:r>
            <a:endParaRPr lang="en-US" sz="1600" b="1" dirty="0"/>
          </a:p>
        </p:txBody>
      </p:sp>
      <p:grpSp>
        <p:nvGrpSpPr>
          <p:cNvPr id="46" name="Группа 45"/>
          <p:cNvGrpSpPr/>
          <p:nvPr/>
        </p:nvGrpSpPr>
        <p:grpSpPr>
          <a:xfrm rot="10800000">
            <a:off x="584775" y="4527967"/>
            <a:ext cx="8208913" cy="935427"/>
            <a:chOff x="179512" y="2565793"/>
            <a:chExt cx="6533959" cy="692995"/>
          </a:xfrm>
          <a:solidFill>
            <a:srgbClr val="92D050"/>
          </a:solidFill>
        </p:grpSpPr>
        <p:sp>
          <p:nvSpPr>
            <p:cNvPr id="47" name="Блок-схема: ссылка на другую страницу 46"/>
            <p:cNvSpPr/>
            <p:nvPr/>
          </p:nvSpPr>
          <p:spPr>
            <a:xfrm>
              <a:off x="179512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Обеспечение транспорта топливными ресурсами</a:t>
              </a:r>
              <a:endParaRPr lang="en-US" sz="1200" dirty="0"/>
            </a:p>
          </p:txBody>
        </p:sp>
        <p:sp>
          <p:nvSpPr>
            <p:cNvPr id="48" name="Блок-схема: ссылка на другую страницу 47"/>
            <p:cNvSpPr/>
            <p:nvPr/>
          </p:nvSpPr>
          <p:spPr>
            <a:xfrm>
              <a:off x="1502276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Энергообеспечение</a:t>
              </a:r>
            </a:p>
          </p:txBody>
        </p:sp>
        <p:sp>
          <p:nvSpPr>
            <p:cNvPr id="49" name="Блок-схема: ссылка на другую страницу 48"/>
            <p:cNvSpPr/>
            <p:nvPr/>
          </p:nvSpPr>
          <p:spPr>
            <a:xfrm>
              <a:off x="2825040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Поддержка актуальности карт местности</a:t>
              </a:r>
              <a:endParaRPr lang="en-US" sz="1200" dirty="0"/>
            </a:p>
          </p:txBody>
        </p:sp>
        <p:sp>
          <p:nvSpPr>
            <p:cNvPr id="50" name="Блок-схема: ссылка на другую страницу 49"/>
            <p:cNvSpPr/>
            <p:nvPr/>
          </p:nvSpPr>
          <p:spPr>
            <a:xfrm>
              <a:off x="4147804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Поддержка актуальности и согласование клиентской базы</a:t>
              </a:r>
            </a:p>
          </p:txBody>
        </p:sp>
        <p:sp>
          <p:nvSpPr>
            <p:cNvPr id="51" name="Блок-схема: ссылка на другую страницу 50"/>
            <p:cNvSpPr/>
            <p:nvPr/>
          </p:nvSpPr>
          <p:spPr>
            <a:xfrm>
              <a:off x="5470568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Обеспечение норм безопасности</a:t>
              </a:r>
              <a:endParaRPr lang="en-US" sz="1200" dirty="0"/>
            </a:p>
          </p:txBody>
        </p:sp>
      </p:grpSp>
      <p:grpSp>
        <p:nvGrpSpPr>
          <p:cNvPr id="52" name="Группа 51"/>
          <p:cNvGrpSpPr/>
          <p:nvPr/>
        </p:nvGrpSpPr>
        <p:grpSpPr>
          <a:xfrm rot="10800000">
            <a:off x="618812" y="5578763"/>
            <a:ext cx="8208913" cy="935427"/>
            <a:chOff x="179512" y="2565793"/>
            <a:chExt cx="6533959" cy="692995"/>
          </a:xfrm>
          <a:solidFill>
            <a:srgbClr val="92D050"/>
          </a:solidFill>
        </p:grpSpPr>
        <p:sp>
          <p:nvSpPr>
            <p:cNvPr id="53" name="Блок-схема: ссылка на другую страницу 52"/>
            <p:cNvSpPr/>
            <p:nvPr/>
          </p:nvSpPr>
          <p:spPr>
            <a:xfrm>
              <a:off x="179512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Бухгалтерский учет доходов и расходов</a:t>
              </a:r>
              <a:endParaRPr lang="en-US" sz="1200" dirty="0"/>
            </a:p>
          </p:txBody>
        </p:sp>
        <p:sp>
          <p:nvSpPr>
            <p:cNvPr id="54" name="Блок-схема: ссылка на другую страницу 53"/>
            <p:cNvSpPr/>
            <p:nvPr/>
          </p:nvSpPr>
          <p:spPr>
            <a:xfrm>
              <a:off x="1502276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Поддержка транспортных ресурсов рабочем состоянии</a:t>
              </a:r>
              <a:endParaRPr lang="en-US" sz="1200" dirty="0"/>
            </a:p>
          </p:txBody>
        </p:sp>
        <p:sp>
          <p:nvSpPr>
            <p:cNvPr id="55" name="Блок-схема: ссылка на другую страницу 54"/>
            <p:cNvSpPr/>
            <p:nvPr/>
          </p:nvSpPr>
          <p:spPr>
            <a:xfrm>
              <a:off x="2825040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Юридическая поддержка</a:t>
              </a:r>
              <a:endParaRPr lang="en-US" sz="1200" dirty="0"/>
            </a:p>
          </p:txBody>
        </p:sp>
        <p:sp>
          <p:nvSpPr>
            <p:cNvPr id="56" name="Блок-схема: ссылка на другую страницу 55"/>
            <p:cNvSpPr/>
            <p:nvPr/>
          </p:nvSpPr>
          <p:spPr>
            <a:xfrm>
              <a:off x="4147804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Поддержка документооборота</a:t>
              </a:r>
              <a:endParaRPr lang="en-US" sz="1200" dirty="0"/>
            </a:p>
          </p:txBody>
        </p:sp>
        <p:sp>
          <p:nvSpPr>
            <p:cNvPr id="57" name="Блок-схема: ссылка на другую страницу 56"/>
            <p:cNvSpPr/>
            <p:nvPr/>
          </p:nvSpPr>
          <p:spPr>
            <a:xfrm>
              <a:off x="5470568" y="2565793"/>
              <a:ext cx="1242903" cy="692995"/>
            </a:xfrm>
            <a:prstGeom prst="flowChartOffpage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ru-RU" sz="1200" dirty="0" smtClean="0"/>
                <a:t>Обеспечение экологических норм</a:t>
              </a:r>
              <a:endParaRPr lang="en-US" sz="1200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2915816" y="3068959"/>
            <a:ext cx="3744416" cy="13436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971297" y="4005065"/>
            <a:ext cx="363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FF0000"/>
                </a:solidFill>
              </a:rPr>
              <a:t>Умное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производство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3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318" y="437670"/>
            <a:ext cx="768163" cy="81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Бизнес-модель подсистемы умного производства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12663182"/>
              </p:ext>
            </p:extLst>
          </p:nvPr>
        </p:nvGraphicFramePr>
        <p:xfrm>
          <a:off x="457200" y="1414438"/>
          <a:ext cx="3970784" cy="5182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693494566"/>
              </p:ext>
            </p:extLst>
          </p:nvPr>
        </p:nvGraphicFramePr>
        <p:xfrm>
          <a:off x="4716016" y="1414437"/>
          <a:ext cx="3970784" cy="5182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Рисунок 4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20065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7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Онтологическое и архитектурное моделирование ПОДСИСТЕМЫ УМНОГО ПРОИЗВОДСТВА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Ключевые специфические термины и понятия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b="1" dirty="0"/>
              <a:t>Умное производство </a:t>
            </a:r>
            <a:r>
              <a:rPr lang="ru-RU" dirty="0"/>
              <a:t>– совокупность субъектов и объектов деятельности, методов и средств, процедур и регламентов, инструментов деятельности, направленных на осуществление производственной деятельности, удовлетворяющей целевым требованиям с применением умных, новаторских решений, повышающих эффективность основной деятельности компании.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Характерные инструменты</a:t>
            </a:r>
            <a:r>
              <a:rPr lang="ru-RU" dirty="0"/>
              <a:t> умного производства – целевые системы деятельности, направленные на обеспечение эффективной деятельности в значимых сферах производственной деятельности предприятия.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«</a:t>
            </a:r>
            <a:r>
              <a:rPr lang="ru-RU" b="1" dirty="0"/>
              <a:t>Умные инструменты</a:t>
            </a:r>
            <a:r>
              <a:rPr lang="ru-RU" dirty="0"/>
              <a:t>» - обеспечение бережливости производства (</a:t>
            </a:r>
            <a:r>
              <a:rPr lang="en-US" dirty="0"/>
              <a:t>LEAN), </a:t>
            </a:r>
            <a:r>
              <a:rPr lang="ru-RU" dirty="0"/>
              <a:t>непрерывное повышение качества (СМК), повышение энергетической эффективности (</a:t>
            </a:r>
            <a:r>
              <a:rPr lang="ru-RU" dirty="0" err="1"/>
              <a:t>СЭнМ</a:t>
            </a:r>
            <a:r>
              <a:rPr lang="ru-RU" dirty="0"/>
              <a:t>), система «умных» ремонтов, развитие компетенций сотрудников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26" y="495618"/>
            <a:ext cx="688975" cy="701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0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608" y="3284984"/>
            <a:ext cx="7772400" cy="1362075"/>
          </a:xfrm>
        </p:spPr>
        <p:txBody>
          <a:bodyPr/>
          <a:lstStyle/>
          <a:p>
            <a:r>
              <a:rPr lang="ru-RU" dirty="0" smtClean="0"/>
              <a:t>Обобщенное предприятие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Существенные характеристики, элементы системы деятельности, ценность, стоимость, бизнес-модель, требования к системе деятельности, модель корневых процессов, ИТ-сервисы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Ключевые процессы подсистемы умного производства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85811765"/>
              </p:ext>
            </p:extLst>
          </p:nvPr>
        </p:nvGraphicFramePr>
        <p:xfrm>
          <a:off x="539552" y="1475656"/>
          <a:ext cx="8229600" cy="4833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93641"/>
            <a:ext cx="621030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1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Ролевая структура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54820" y="1469212"/>
            <a:ext cx="1634359" cy="810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Директор предприятия</a:t>
            </a:r>
            <a:endParaRPr lang="en-US" sz="16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57107" y="4797152"/>
            <a:ext cx="8229693" cy="1080120"/>
            <a:chOff x="654034" y="2420888"/>
            <a:chExt cx="4876341" cy="57606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352122" y="2420888"/>
              <a:ext cx="1480165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Начальник производственного отдела</a:t>
              </a:r>
              <a:endParaRPr lang="en-US" sz="16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50210" y="2420888"/>
              <a:ext cx="1480165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Начальник отдела продаж</a:t>
              </a:r>
              <a:endParaRPr lang="en-US" sz="1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54034" y="2420888"/>
              <a:ext cx="1480165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Главный экономист</a:t>
              </a:r>
              <a:endParaRPr lang="en-US" sz="1600" dirty="0"/>
            </a:p>
          </p:txBody>
        </p:sp>
      </p:grpSp>
      <p:cxnSp>
        <p:nvCxnSpPr>
          <p:cNvPr id="10" name="Соединительная линия уступом 9"/>
          <p:cNvCxnSpPr>
            <a:stCxn id="4" idx="2"/>
            <a:endCxn id="6" idx="0"/>
          </p:cNvCxnSpPr>
          <p:nvPr/>
        </p:nvCxnSpPr>
        <p:spPr>
          <a:xfrm rot="5400000">
            <a:off x="3313052" y="3538204"/>
            <a:ext cx="2517850" cy="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00811" y="2842899"/>
            <a:ext cx="2942286" cy="13906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Заместитель директора по операционным изменениям</a:t>
            </a:r>
            <a:endParaRPr lang="en-US" sz="1600" dirty="0"/>
          </a:p>
        </p:txBody>
      </p:sp>
      <p:cxnSp>
        <p:nvCxnSpPr>
          <p:cNvPr id="31" name="Прямая со стрелкой 30"/>
          <p:cNvCxnSpPr>
            <a:stCxn id="4" idx="2"/>
            <a:endCxn id="12" idx="0"/>
          </p:cNvCxnSpPr>
          <p:nvPr/>
        </p:nvCxnSpPr>
        <p:spPr>
          <a:xfrm flipH="1">
            <a:off x="4571954" y="2279302"/>
            <a:ext cx="46" cy="56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2" idx="1"/>
            <a:endCxn id="8" idx="0"/>
          </p:cNvCxnSpPr>
          <p:nvPr/>
        </p:nvCxnSpPr>
        <p:spPr>
          <a:xfrm rot="10800000" flipV="1">
            <a:off x="1706129" y="3538226"/>
            <a:ext cx="1394683" cy="125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2" idx="3"/>
            <a:endCxn id="7" idx="0"/>
          </p:cNvCxnSpPr>
          <p:nvPr/>
        </p:nvCxnSpPr>
        <p:spPr>
          <a:xfrm>
            <a:off x="6043097" y="3538227"/>
            <a:ext cx="1394682" cy="125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2" idx="2"/>
            <a:endCxn id="6" idx="0"/>
          </p:cNvCxnSpPr>
          <p:nvPr/>
        </p:nvCxnSpPr>
        <p:spPr>
          <a:xfrm>
            <a:off x="4571954" y="4233554"/>
            <a:ext cx="0" cy="56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D:\+ 01 02 14Пиктограммы\012 Пиктограммы\22 Звенья организационной структуры (органи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67" y="552765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Матрица ответственности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390953"/>
              </p:ext>
            </p:extLst>
          </p:nvPr>
        </p:nvGraphicFramePr>
        <p:xfrm>
          <a:off x="457201" y="1417637"/>
          <a:ext cx="8229599" cy="4464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2524">
                  <a:extLst>
                    <a:ext uri="{9D8B030D-6E8A-4147-A177-3AD203B41FA5}">
                      <a16:colId xmlns:a16="http://schemas.microsoft.com/office/drawing/2014/main" val="1884392771"/>
                    </a:ext>
                  </a:extLst>
                </a:gridCol>
                <a:gridCol w="914163">
                  <a:extLst>
                    <a:ext uri="{9D8B030D-6E8A-4147-A177-3AD203B41FA5}">
                      <a16:colId xmlns:a16="http://schemas.microsoft.com/office/drawing/2014/main" val="14189947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3340474"/>
                    </a:ext>
                  </a:extLst>
                </a:gridCol>
                <a:gridCol w="1123906">
                  <a:extLst>
                    <a:ext uri="{9D8B030D-6E8A-4147-A177-3AD203B41FA5}">
                      <a16:colId xmlns:a16="http://schemas.microsoft.com/office/drawing/2014/main" val="1564500870"/>
                    </a:ext>
                  </a:extLst>
                </a:gridCol>
                <a:gridCol w="1396374">
                  <a:extLst>
                    <a:ext uri="{9D8B030D-6E8A-4147-A177-3AD203B41FA5}">
                      <a16:colId xmlns:a16="http://schemas.microsoft.com/office/drawing/2014/main" val="4128189257"/>
                    </a:ext>
                  </a:extLst>
                </a:gridCol>
                <a:gridCol w="1018456">
                  <a:extLst>
                    <a:ext uri="{9D8B030D-6E8A-4147-A177-3AD203B41FA5}">
                      <a16:colId xmlns:a16="http://schemas.microsoft.com/office/drawing/2014/main" val="4003699118"/>
                    </a:ext>
                  </a:extLst>
                </a:gridCol>
              </a:tblGrid>
              <a:tr h="7872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</a:rPr>
                        <a:t>Директор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</a:rPr>
                        <a:t>Зам.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</a:rPr>
                        <a:t> директора по операционным изменениям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</a:rPr>
                        <a:t>Главный экономист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</a:rPr>
                        <a:t>Начальник производственного отдела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</a:rPr>
                        <a:t>Начальник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</a:rPr>
                        <a:t> отдела продаж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23966"/>
                  </a:ext>
                </a:extLst>
              </a:tr>
              <a:tr h="47147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Поиск методик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36956"/>
                  </a:ext>
                </a:extLst>
              </a:tr>
              <a:tr h="47147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Анализ и отбор методик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66448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Формирование программы изменений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42420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программы изменений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93866"/>
                  </a:ext>
                </a:extLst>
              </a:tr>
              <a:tr h="59719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Мониторинг и управление изменениями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16039"/>
                  </a:ext>
                </a:extLst>
              </a:tr>
              <a:tr h="47147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Анализ результатов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20677"/>
                  </a:ext>
                </a:extLst>
              </a:tr>
              <a:tr h="47147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Документирование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22297"/>
                  </a:ext>
                </a:extLst>
              </a:tr>
            </a:tbl>
          </a:graphicData>
        </a:graphic>
      </p:graphicFrame>
      <p:pic>
        <p:nvPicPr>
          <p:cNvPr id="4" name="Рисунок 3" descr="D:\+ 01 02 14Пиктограммы\012 Пиктограммы\20 Матрица соответствия характеристик описания системы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22" y="580390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Функциональная декомпозиция бизнес-процессов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4737146"/>
              </p:ext>
            </p:extLst>
          </p:nvPr>
        </p:nvGraphicFramePr>
        <p:xfrm>
          <a:off x="539552" y="1475656"/>
          <a:ext cx="8229600" cy="4833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D:\+ 01 02 14Пиктограммы\012 Пиктограммы\21 Функции организационной структуры (функциограмма).tif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39" y="556895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951078463"/>
              </p:ext>
            </p:extLst>
          </p:nvPr>
        </p:nvGraphicFramePr>
        <p:xfrm>
          <a:off x="457200" y="1124744"/>
          <a:ext cx="82296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19. Пример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CF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D:\+ 01 02 14Пиктограммы\012 Пиктограммы\процедура IDEF.TIF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40" y="580390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 Пример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CFFC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256743"/>
              </p:ext>
            </p:extLst>
          </p:nvPr>
        </p:nvGraphicFramePr>
        <p:xfrm>
          <a:off x="457200" y="1417638"/>
          <a:ext cx="8229600" cy="50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189947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3404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6450087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12818925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03699118"/>
                    </a:ext>
                  </a:extLst>
                </a:gridCol>
              </a:tblGrid>
              <a:tr h="76010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Директор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Зам.</a:t>
                      </a:r>
                      <a:r>
                        <a:rPr lang="ru-RU" sz="1400" baseline="0" dirty="0" smtClean="0"/>
                        <a:t> директора по операционным изменениям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Главный экономист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Начальник производственного отдела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Начальник</a:t>
                      </a:r>
                      <a:r>
                        <a:rPr lang="ru-RU" sz="1400" baseline="0" dirty="0" smtClean="0"/>
                        <a:t> отдела продаж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23966"/>
                  </a:ext>
                </a:extLst>
              </a:tr>
              <a:tr h="427559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ru-RU" sz="1200" dirty="0" smtClean="0"/>
                    </a:p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936956"/>
                  </a:ext>
                </a:extLst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39552" y="2267745"/>
            <a:ext cx="8064896" cy="4041576"/>
            <a:chOff x="526758" y="2065011"/>
            <a:chExt cx="8077690" cy="404990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26759" y="2065011"/>
              <a:ext cx="1514567" cy="30523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 Инициализация</a:t>
              </a:r>
              <a:endParaRPr lang="en-US" sz="12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185569" y="2536924"/>
              <a:ext cx="6418879" cy="30523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 Поиск методик</a:t>
              </a:r>
              <a:endParaRPr lang="en-US" sz="12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185569" y="3008838"/>
              <a:ext cx="6418879" cy="3042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Анализ и отбор методик</a:t>
              </a:r>
              <a:endParaRPr lang="en-US" sz="12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26759" y="3479774"/>
              <a:ext cx="3173378" cy="30002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Формирование программы изменений</a:t>
              </a:r>
              <a:endParaRPr lang="en-US" sz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185569" y="3946476"/>
              <a:ext cx="6418879" cy="29927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Реализация программы изменений</a:t>
              </a:r>
              <a:endParaRPr lang="en-US" sz="12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26758" y="4412426"/>
              <a:ext cx="8064896" cy="29504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Мониторинг и управление изменениями</a:t>
              </a:r>
              <a:endParaRPr lang="en-US" sz="12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185569" y="4874143"/>
              <a:ext cx="6418879" cy="3026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Анализ результатов</a:t>
              </a:r>
              <a:endParaRPr lang="en-US" sz="12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5569" y="5343475"/>
              <a:ext cx="1514568" cy="2951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Документирование</a:t>
              </a:r>
              <a:endParaRPr lang="en-US" sz="12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26759" y="5805294"/>
              <a:ext cx="1514566" cy="3096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Завершение</a:t>
              </a:r>
              <a:endParaRPr lang="en-US" sz="1200" dirty="0"/>
            </a:p>
          </p:txBody>
        </p:sp>
      </p:grpSp>
      <p:cxnSp>
        <p:nvCxnSpPr>
          <p:cNvPr id="40" name="Прямая со стрелкой 39"/>
          <p:cNvCxnSpPr>
            <a:stCxn id="7" idx="2"/>
            <a:endCxn id="8" idx="0"/>
          </p:cNvCxnSpPr>
          <p:nvPr/>
        </p:nvCxnSpPr>
        <p:spPr>
          <a:xfrm>
            <a:off x="5400092" y="3043299"/>
            <a:ext cx="0" cy="1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6" idx="2"/>
            <a:endCxn id="7" idx="0"/>
          </p:cNvCxnSpPr>
          <p:nvPr/>
        </p:nvCxnSpPr>
        <p:spPr>
          <a:xfrm rot="16200000" flipH="1">
            <a:off x="3264698" y="603294"/>
            <a:ext cx="166332" cy="410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9" idx="0"/>
          </p:cNvCxnSpPr>
          <p:nvPr/>
        </p:nvCxnSpPr>
        <p:spPr>
          <a:xfrm rot="5400000">
            <a:off x="3678745" y="1958252"/>
            <a:ext cx="166332" cy="327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9" idx="2"/>
            <a:endCxn id="10" idx="0"/>
          </p:cNvCxnSpPr>
          <p:nvPr/>
        </p:nvCxnSpPr>
        <p:spPr>
          <a:xfrm rot="16200000" flipH="1">
            <a:off x="3678744" y="2423994"/>
            <a:ext cx="166332" cy="327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0" idx="2"/>
            <a:endCxn id="11" idx="0"/>
          </p:cNvCxnSpPr>
          <p:nvPr/>
        </p:nvCxnSpPr>
        <p:spPr>
          <a:xfrm rot="5400000">
            <a:off x="4899687" y="4109928"/>
            <a:ext cx="166332" cy="83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2"/>
            <a:endCxn id="12" idx="0"/>
          </p:cNvCxnSpPr>
          <p:nvPr/>
        </p:nvCxnSpPr>
        <p:spPr>
          <a:xfrm rot="16200000" flipH="1">
            <a:off x="4899686" y="4570695"/>
            <a:ext cx="166332" cy="83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2" idx="2"/>
            <a:endCxn id="13" idx="0"/>
          </p:cNvCxnSpPr>
          <p:nvPr/>
        </p:nvCxnSpPr>
        <p:spPr>
          <a:xfrm rot="5400000">
            <a:off x="4092791" y="4232167"/>
            <a:ext cx="166332" cy="2448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13" idx="2"/>
            <a:endCxn id="14" idx="0"/>
          </p:cNvCxnSpPr>
          <p:nvPr/>
        </p:nvCxnSpPr>
        <p:spPr>
          <a:xfrm rot="5400000">
            <a:off x="2040563" y="5089080"/>
            <a:ext cx="166332" cy="1656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 descr="D:\+ 01 02 14Пиктограммы\012 Пиктограммы\процедура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79" y="583297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ИТ-сервисы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06369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</a:rPr>
              <a:t>В подсистеме умного производства используются </a:t>
            </a:r>
            <a:r>
              <a:rPr lang="ru-RU" sz="2400" dirty="0">
                <a:latin typeface="Calibri" panose="020F0502020204030204" pitchFamily="34" charset="0"/>
              </a:rPr>
              <a:t>следующие ИТ-сервисы: </a:t>
            </a: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2420888"/>
            <a:ext cx="8229600" cy="41088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Calibri" panose="020F0502020204030204" pitchFamily="34" charset="0"/>
              </a:rPr>
              <a:t>Проектирование</a:t>
            </a:r>
            <a:endParaRPr lang="ru-RU" sz="2000" b="1" dirty="0"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ERP: SCM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PDM: CAE, CAD, CAM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Calibri" panose="020F0502020204030204" pitchFamily="34" charset="0"/>
              </a:rPr>
              <a:t>Подготовка производства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ERP: SCM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PDM: CAE, CAD, CAM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Calibri" panose="020F0502020204030204" pitchFamily="34" charset="0"/>
              </a:rPr>
              <a:t>Производство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ERP: SCM, MRP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PLM: MES, SCADA, </a:t>
            </a:r>
            <a:r>
              <a:rPr lang="en-US" sz="2000" dirty="0" smtClean="0">
                <a:latin typeface="Calibri" panose="020F0502020204030204" pitchFamily="34" charset="0"/>
              </a:rPr>
              <a:t>CMC</a:t>
            </a:r>
            <a:endParaRPr lang="ru-RU" sz="2000" dirty="0" smtClean="0"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</a:rPr>
              <a:t>Поиск</a:t>
            </a:r>
            <a:r>
              <a:rPr lang="ru-RU" sz="2400" b="1" dirty="0" smtClean="0">
                <a:latin typeface="Calibri" panose="020F0502020204030204" pitchFamily="34" charset="0"/>
              </a:rPr>
              <a:t> </a:t>
            </a:r>
            <a:r>
              <a:rPr lang="ru-RU" sz="2400" b="1" dirty="0">
                <a:latin typeface="Calibri" panose="020F0502020204030204" pitchFamily="34" charset="0"/>
              </a:rPr>
              <a:t>методик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ECM, WIKI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Calibri" panose="020F0502020204030204" pitchFamily="34" charset="0"/>
              </a:rPr>
              <a:t>Анализ, планирование, мониторинг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BPM, PLM, ERP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Calibri" panose="020F0502020204030204" pitchFamily="34" charset="0"/>
              </a:rPr>
              <a:t>Документирование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PLM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7499"/>
            <a:ext cx="638175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8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98884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Моделирование циклов управления подсистемы УМНОГО ПРОИЗВОДСТВА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Количественные показатели измерения деятельности, планы, факты, кибернетическая модель управления, прямые и обратные связи, циклы управления, субъект-объектное управление, субъект-субъектное управление, большие гибридные модели управления.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22. Количественные показатели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Ценностные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114801" cy="4422477"/>
          </a:xfrm>
        </p:spPr>
        <p:txBody>
          <a:bodyPr>
            <a:normAutofit/>
          </a:bodyPr>
          <a:lstStyle/>
          <a:p>
            <a:r>
              <a:rPr lang="en-US" i="1" dirty="0" smtClean="0"/>
              <a:t>R</a:t>
            </a:r>
            <a:r>
              <a:rPr lang="en-US" sz="3600" i="1" baseline="-25000" dirty="0" smtClean="0"/>
              <a:t>a</a:t>
            </a:r>
            <a:r>
              <a:rPr lang="en-US" sz="1800" dirty="0" smtClean="0"/>
              <a:t> </a:t>
            </a:r>
            <a:r>
              <a:rPr lang="en-US" dirty="0"/>
              <a:t>– </a:t>
            </a:r>
            <a:r>
              <a:rPr lang="ru-RU" dirty="0"/>
              <a:t>количество </a:t>
            </a:r>
            <a:r>
              <a:rPr lang="ru-RU" dirty="0" smtClean="0"/>
              <a:t>добытых за время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драгоценностей типа </a:t>
            </a:r>
            <a:r>
              <a:rPr lang="en-US" i="1" dirty="0" smtClean="0"/>
              <a:t>a</a:t>
            </a:r>
            <a:endParaRPr lang="ru-RU" i="1" dirty="0" smtClean="0"/>
          </a:p>
          <a:p>
            <a:r>
              <a:rPr lang="en-US" i="1" dirty="0" smtClean="0"/>
              <a:t>N</a:t>
            </a:r>
            <a:r>
              <a:rPr lang="en-US" sz="3600" i="1" baseline="-25000" dirty="0" smtClean="0"/>
              <a:t>a</a:t>
            </a:r>
            <a:r>
              <a:rPr lang="en-US" dirty="0" smtClean="0"/>
              <a:t> – </a:t>
            </a:r>
            <a:r>
              <a:rPr lang="ru-RU" dirty="0" smtClean="0"/>
              <a:t>количество готовых украшений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i="1" dirty="0" smtClean="0"/>
              <a:t>a</a:t>
            </a:r>
            <a:r>
              <a:rPr lang="ru-RU" dirty="0" smtClean="0"/>
              <a:t>, собранных за время </a:t>
            </a:r>
            <a:r>
              <a:rPr lang="en-US" i="1" dirty="0" smtClean="0"/>
              <a:t>t</a:t>
            </a:r>
            <a:endParaRPr lang="en-US" i="1" dirty="0"/>
          </a:p>
          <a:p>
            <a:r>
              <a:rPr lang="en-US" i="1" dirty="0" smtClean="0"/>
              <a:t>C</a:t>
            </a:r>
            <a:r>
              <a:rPr lang="en-US" sz="3600" i="1" baseline="-25000" dirty="0" smtClean="0"/>
              <a:t>a</a:t>
            </a:r>
            <a:r>
              <a:rPr lang="en-US" sz="1800" dirty="0" smtClean="0"/>
              <a:t> </a:t>
            </a:r>
            <a:r>
              <a:rPr lang="en-US" dirty="0"/>
              <a:t>– </a:t>
            </a:r>
            <a:r>
              <a:rPr lang="ru-RU" dirty="0"/>
              <a:t>стоимость украшений</a:t>
            </a:r>
            <a:r>
              <a:rPr lang="ru-RU" dirty="0" smtClean="0"/>
              <a:t> типа </a:t>
            </a:r>
            <a:r>
              <a:rPr lang="en-US" i="1" dirty="0" smtClean="0"/>
              <a:t>a</a:t>
            </a:r>
            <a:endParaRPr lang="ru-RU" i="1" dirty="0"/>
          </a:p>
          <a:p>
            <a:r>
              <a:rPr lang="en-US" i="1" dirty="0"/>
              <a:t>C</a:t>
            </a:r>
            <a:r>
              <a:rPr lang="ru-RU" sz="3600" i="1" baseline="-25000" dirty="0"/>
              <a:t>1</a:t>
            </a:r>
            <a:r>
              <a:rPr lang="en-US" i="1" dirty="0"/>
              <a:t>N</a:t>
            </a:r>
            <a:r>
              <a:rPr lang="ru-RU" sz="3600" i="1" baseline="-25000" dirty="0"/>
              <a:t>1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i="1" dirty="0"/>
              <a:t>C</a:t>
            </a:r>
            <a:r>
              <a:rPr lang="ru-RU" sz="3600" i="1" baseline="-25000" dirty="0"/>
              <a:t>2</a:t>
            </a:r>
            <a:r>
              <a:rPr lang="en-US" i="1" dirty="0"/>
              <a:t>N</a:t>
            </a:r>
            <a:r>
              <a:rPr lang="ru-RU" sz="3600" i="1" baseline="-25000" dirty="0"/>
              <a:t>2</a:t>
            </a:r>
            <a:r>
              <a:rPr lang="ru-RU" dirty="0"/>
              <a:t> + … </a:t>
            </a:r>
            <a:r>
              <a:rPr lang="en-US" dirty="0"/>
              <a:t>–</a:t>
            </a:r>
            <a:r>
              <a:rPr lang="ru-RU" dirty="0" smtClean="0"/>
              <a:t> </a:t>
            </a:r>
            <a:r>
              <a:rPr lang="ru-RU" dirty="0"/>
              <a:t>ценность </a:t>
            </a:r>
            <a:r>
              <a:rPr lang="ru-RU" dirty="0" smtClean="0"/>
              <a:t>произведенной </a:t>
            </a:r>
            <a:r>
              <a:rPr lang="ru-RU" dirty="0"/>
              <a:t>продукции за время </a:t>
            </a:r>
            <a:r>
              <a:rPr lang="en-US" i="1" dirty="0"/>
              <a:t>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Стоимостные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75447" cy="4422478"/>
          </a:xfrm>
        </p:spPr>
        <p:txBody>
          <a:bodyPr>
            <a:normAutofit lnSpcReduction="10000"/>
          </a:bodyPr>
          <a:lstStyle/>
          <a:p>
            <a:r>
              <a:rPr lang="en-US" sz="2600" i="1" dirty="0"/>
              <a:t>C</a:t>
            </a:r>
            <a:r>
              <a:rPr lang="ru-RU" sz="3600" i="1" baseline="-25000" dirty="0"/>
              <a:t>вх</a:t>
            </a:r>
            <a:r>
              <a:rPr lang="ru-RU" sz="2600" i="1" dirty="0"/>
              <a:t> </a:t>
            </a:r>
            <a:r>
              <a:rPr lang="ru-RU" dirty="0" smtClean="0"/>
              <a:t>– </a:t>
            </a:r>
            <a:r>
              <a:rPr lang="ru-RU" dirty="0"/>
              <a:t>входящий денежный поток, полученный от продаж продукции за </a:t>
            </a:r>
            <a:r>
              <a:rPr lang="ru-RU" dirty="0" smtClean="0"/>
              <a:t>время </a:t>
            </a:r>
            <a:r>
              <a:rPr lang="en-US" i="1" dirty="0" smtClean="0"/>
              <a:t>t</a:t>
            </a:r>
            <a:endParaRPr lang="en-US" i="1" dirty="0"/>
          </a:p>
          <a:p>
            <a:r>
              <a:rPr lang="en-US" sz="2600" i="1" dirty="0"/>
              <a:t>C</a:t>
            </a:r>
            <a:r>
              <a:rPr lang="ru-RU" sz="3600" i="1" baseline="-25000" dirty="0" err="1"/>
              <a:t>вых</a:t>
            </a:r>
            <a:r>
              <a:rPr lang="ru-RU" sz="2600" i="1" dirty="0"/>
              <a:t> </a:t>
            </a:r>
            <a:r>
              <a:rPr lang="ru-RU" dirty="0"/>
              <a:t>– исходящий денежный поток, затрачиваемый на производство </a:t>
            </a:r>
            <a:r>
              <a:rPr lang="ru-RU" dirty="0" smtClean="0"/>
              <a:t>украшений </a:t>
            </a:r>
            <a:r>
              <a:rPr lang="ru-RU" dirty="0"/>
              <a:t>за время </a:t>
            </a:r>
            <a:r>
              <a:rPr lang="en-US" i="1" dirty="0" smtClean="0"/>
              <a:t>t</a:t>
            </a:r>
            <a:endParaRPr lang="en-US" i="1" dirty="0"/>
          </a:p>
          <a:p>
            <a:r>
              <a:rPr lang="en-US" sz="2600" i="1" dirty="0"/>
              <a:t>C</a:t>
            </a:r>
            <a:r>
              <a:rPr lang="ru-RU" sz="3600" i="1" baseline="-25000" dirty="0" err="1"/>
              <a:t>вых</a:t>
            </a:r>
            <a:r>
              <a:rPr lang="ru-RU" sz="2600" i="1" dirty="0"/>
              <a:t> </a:t>
            </a:r>
            <a:r>
              <a:rPr lang="ru-RU" sz="2600" i="1" dirty="0" smtClean="0"/>
              <a:t>- </a:t>
            </a:r>
            <a:r>
              <a:rPr lang="en-US" sz="2600" i="1" dirty="0"/>
              <a:t>C</a:t>
            </a:r>
            <a:r>
              <a:rPr lang="ru-RU" sz="3600" i="1" baseline="-25000" dirty="0" err="1"/>
              <a:t>вх</a:t>
            </a:r>
            <a:r>
              <a:rPr lang="en-US" sz="2600" i="1" dirty="0"/>
              <a:t> </a:t>
            </a:r>
            <a:r>
              <a:rPr lang="ru-RU" dirty="0" smtClean="0"/>
              <a:t>– </a:t>
            </a:r>
            <a:r>
              <a:rPr lang="ru-RU" dirty="0"/>
              <a:t>чистая прибыль предприятия за время </a:t>
            </a:r>
            <a:r>
              <a:rPr lang="en-US" i="1" dirty="0" smtClean="0"/>
              <a:t>t</a:t>
            </a:r>
            <a:endParaRPr lang="ru-RU" sz="1800" i="1" dirty="0"/>
          </a:p>
        </p:txBody>
      </p:sp>
      <p:pic>
        <p:nvPicPr>
          <p:cNvPr id="7" name="Рисунок 6" descr="63 Описание элемента в терминах вход-выход (затраты-выпуски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36" y="585890"/>
            <a:ext cx="531495" cy="53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63 Описание элемента в терминах вход-выход (затраты-выпуски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989" y="580390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1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23. Математические модели применяемые в подсистеме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 smtClean="0"/>
              <a:t>Экономическая </a:t>
            </a:r>
            <a:r>
              <a:rPr lang="ru-RU" dirty="0"/>
              <a:t>модель спроса на </a:t>
            </a:r>
            <a:r>
              <a:rPr lang="ru-RU" dirty="0" smtClean="0"/>
              <a:t>продукцию</a:t>
            </a:r>
          </a:p>
          <a:p>
            <a:pPr marL="285750" indent="-285750"/>
            <a:r>
              <a:rPr lang="ru-RU" dirty="0"/>
              <a:t>Вероятностные модели поломки оборудования, брака, некачественного сырья</a:t>
            </a:r>
            <a:r>
              <a:rPr lang="ru-RU" dirty="0" smtClean="0"/>
              <a:t>…</a:t>
            </a:r>
            <a:endParaRPr lang="ru-RU" dirty="0"/>
          </a:p>
          <a:p>
            <a:pPr marL="285750" indent="-285750"/>
            <a:r>
              <a:rPr lang="ru-RU" dirty="0"/>
              <a:t>Модель издержек производственного </a:t>
            </a:r>
            <a:r>
              <a:rPr lang="ru-RU" dirty="0" smtClean="0"/>
              <a:t>процесса</a:t>
            </a:r>
          </a:p>
          <a:p>
            <a:pPr marL="285750" indent="-285750"/>
            <a:r>
              <a:rPr lang="ru-RU" dirty="0"/>
              <a:t>Модель оптимального распределения </a:t>
            </a:r>
            <a:r>
              <a:rPr lang="ru-RU" dirty="0" smtClean="0"/>
              <a:t>ресурсов</a:t>
            </a:r>
            <a:endParaRPr lang="ru-RU" dirty="0"/>
          </a:p>
          <a:p>
            <a:pPr marL="285750" indent="-285750"/>
            <a:r>
              <a:rPr lang="ru-RU" dirty="0"/>
              <a:t>Модель эффективности труда </a:t>
            </a:r>
            <a:r>
              <a:rPr lang="ru-RU" dirty="0" smtClean="0"/>
              <a:t>сотрудников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14" y="523558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Представление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8920676"/>
              </p:ext>
            </p:extLst>
          </p:nvPr>
        </p:nvGraphicFramePr>
        <p:xfrm>
          <a:off x="457199" y="1669666"/>
          <a:ext cx="8229601" cy="309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5335" y="5013176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условиях расширенной реальности также появляются</a:t>
            </a:r>
            <a:r>
              <a:rPr lang="en-US" sz="2400" dirty="0" smtClean="0"/>
              <a:t> </a:t>
            </a:r>
            <a:r>
              <a:rPr lang="ru-RU" sz="2400" dirty="0" smtClean="0"/>
              <a:t>другие предприятия: ремонтные, строительные, аудиторские, управляющие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3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24. Архитектура гибридных моделей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ru-RU" dirty="0"/>
              <a:t>Модели </a:t>
            </a:r>
            <a:r>
              <a:rPr lang="ru-RU" dirty="0" smtClean="0"/>
              <a:t>оптимизаций</a:t>
            </a:r>
          </a:p>
          <a:p>
            <a:pPr marL="285750" indent="-285750"/>
            <a:r>
              <a:rPr lang="ru-RU" dirty="0" smtClean="0"/>
              <a:t>Модель </a:t>
            </a:r>
            <a:r>
              <a:rPr lang="ru-RU" dirty="0"/>
              <a:t>управление производственный </a:t>
            </a:r>
            <a:r>
              <a:rPr lang="ru-RU" dirty="0" smtClean="0"/>
              <a:t>поведением</a:t>
            </a:r>
          </a:p>
          <a:p>
            <a:pPr marL="285750" indent="-285750"/>
            <a:r>
              <a:rPr lang="ru-RU" dirty="0"/>
              <a:t>Количественные </a:t>
            </a:r>
            <a:r>
              <a:rPr lang="ru-RU" dirty="0" smtClean="0"/>
              <a:t>описания</a:t>
            </a:r>
            <a:endParaRPr lang="ru-RU" dirty="0"/>
          </a:p>
          <a:p>
            <a:pPr marL="285750" indent="-285750"/>
            <a:r>
              <a:rPr lang="ru-RU" dirty="0"/>
              <a:t>Модель управления исполнением производственной деятельности</a:t>
            </a:r>
          </a:p>
          <a:p>
            <a:pPr marL="285750" indent="-285750"/>
            <a:r>
              <a:rPr lang="ru-RU" dirty="0" smtClean="0"/>
              <a:t>Текстовые </a:t>
            </a:r>
            <a:r>
              <a:rPr lang="ru-RU" dirty="0"/>
              <a:t>описания, онтологические карты</a:t>
            </a:r>
          </a:p>
          <a:p>
            <a:pPr marL="285750" indent="-285750"/>
            <a:r>
              <a:rPr lang="ru-RU" dirty="0"/>
              <a:t>Модели расходования ресурсов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86339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архитектура цикла управления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9675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0" y="1444701"/>
            <a:ext cx="6725240" cy="49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Свободное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задание: ввод нового продукта в эксплуатацию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62520920"/>
              </p:ext>
            </p:extLst>
          </p:nvPr>
        </p:nvGraphicFramePr>
        <p:xfrm>
          <a:off x="457200" y="1417638"/>
          <a:ext cx="8229600" cy="503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8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27. Механизмы управления производственным поведением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2855836569"/>
              </p:ext>
            </p:extLst>
          </p:nvPr>
        </p:nvGraphicFramePr>
        <p:xfrm>
          <a:off x="251520" y="1417638"/>
          <a:ext cx="8640960" cy="48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Рисунок 11" descr="18 Объект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95" y="1128395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28. Многоконтурное гибридное управление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398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  </a:t>
            </a:r>
          </a:p>
          <a:p>
            <a:r>
              <a:rPr lang="ru-RU" dirty="0"/>
              <a:t>      </a:t>
            </a:r>
          </a:p>
          <a:p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62917637"/>
              </p:ext>
            </p:extLst>
          </p:nvPr>
        </p:nvGraphicFramePr>
        <p:xfrm>
          <a:off x="251520" y="1417638"/>
          <a:ext cx="8640960" cy="48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00771"/>
            <a:ext cx="347226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</a:t>
            </a:r>
            <a:r>
              <a:rPr lang="ru-RU" dirty="0"/>
              <a:t>подсистемы умного производства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Факторы конкурентоспособности системы деятельности, дорожная карта разработки, системы управления второго рода, выводы, рекомендации.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29.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-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решения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е 307"/>
          <p:cNvSpPr txBox="1">
            <a:spLocks noChangeArrowheads="1"/>
          </p:cNvSpPr>
          <p:nvPr/>
        </p:nvSpPr>
        <p:spPr bwMode="auto">
          <a:xfrm>
            <a:off x="7884368" y="641033"/>
            <a:ext cx="951230" cy="4102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7F7F7F"/>
                </a:solidFill>
                <a:effectLst/>
                <a:latin typeface="Calibri"/>
                <a:ea typeface="Calibri"/>
                <a:cs typeface="Times New Roman"/>
              </a:rPr>
              <a:t>SMART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2554" y="1411958"/>
            <a:ext cx="82242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Современные ИТ-сервисы – позволяют автоматизировать работу целевой подсистемы (ERP, PLM, PDM, BPM, </a:t>
            </a:r>
            <a:r>
              <a:rPr lang="ru-RU" sz="2400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Бережливое </a:t>
            </a:r>
            <a:r>
              <a:rPr lang="ru-RU" sz="2400" dirty="0"/>
              <a:t>производство (LEAN) – является неотъемлемой частью умного производства, устраняет скрытые потери в производственных процессах.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Системы менеджмента качества (СМК) – обеспечивают непрерывное повышение качества продукта.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Системы </a:t>
            </a:r>
            <a:r>
              <a:rPr lang="ru-RU" sz="2400" dirty="0" err="1"/>
              <a:t>энергоменеджмента</a:t>
            </a:r>
            <a:r>
              <a:rPr lang="ru-RU" sz="2400" dirty="0"/>
              <a:t> (</a:t>
            </a:r>
            <a:r>
              <a:rPr lang="ru-RU" sz="2400" dirty="0" err="1"/>
              <a:t>СЭнМ</a:t>
            </a:r>
            <a:r>
              <a:rPr lang="ru-RU" sz="2400" dirty="0"/>
              <a:t>) – позволяют сократить энергопотребление.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Система «умных» ремонтов (ТОРО) – позволяют оптимизировать прямые и косвенные расходы на ремонты.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Банк идей для сотрудников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95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 Факторы конкурентоспособности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03257047"/>
              </p:ext>
            </p:extLst>
          </p:nvPr>
        </p:nvGraphicFramePr>
        <p:xfrm>
          <a:off x="457200" y="1417638"/>
          <a:ext cx="8229600" cy="48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31. Дорожная карта разработки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606344186"/>
              </p:ext>
            </p:extLst>
          </p:nvPr>
        </p:nvGraphicFramePr>
        <p:xfrm>
          <a:off x="457200" y="1417638"/>
          <a:ext cx="8229600" cy="568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32. Кибернетика 2.0: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разработки подсистемы умного производства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3248"/>
            <a:ext cx="1296144" cy="741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931895104"/>
              </p:ext>
            </p:extLst>
          </p:nvPr>
        </p:nvGraphicFramePr>
        <p:xfrm>
          <a:off x="457200" y="1406456"/>
          <a:ext cx="8229600" cy="4902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48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Контекстная диаграмма обобщенного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457197" y="1419945"/>
            <a:ext cx="8229057" cy="3987252"/>
            <a:chOff x="457197" y="1419945"/>
            <a:chExt cx="8229057" cy="3987252"/>
          </a:xfrm>
        </p:grpSpPr>
        <p:sp>
          <p:nvSpPr>
            <p:cNvPr id="17" name="Пятиугольник 16"/>
            <p:cNvSpPr/>
            <p:nvPr/>
          </p:nvSpPr>
          <p:spPr>
            <a:xfrm rot="5400000">
              <a:off x="4214997" y="-2337854"/>
              <a:ext cx="712911" cy="8228509"/>
            </a:xfrm>
            <a:prstGeom prst="homePlate">
              <a:avLst>
                <a:gd name="adj" fmla="val 48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2800" dirty="0" smtClean="0"/>
                <a:t>Управляющие процессы</a:t>
              </a:r>
              <a:endParaRPr lang="ru-RU" sz="2800" dirty="0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457197" y="2337022"/>
              <a:ext cx="8228509" cy="2183956"/>
              <a:chOff x="457197" y="2337022"/>
              <a:chExt cx="8228509" cy="2183956"/>
            </a:xfrm>
          </p:grpSpPr>
          <p:sp>
            <p:nvSpPr>
              <p:cNvPr id="11" name="Шеврон 10"/>
              <p:cNvSpPr/>
              <p:nvPr/>
            </p:nvSpPr>
            <p:spPr>
              <a:xfrm>
                <a:off x="457197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Шеврон 24"/>
              <p:cNvSpPr/>
              <p:nvPr/>
            </p:nvSpPr>
            <p:spPr>
              <a:xfrm>
                <a:off x="2085848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Шеврон 25"/>
              <p:cNvSpPr/>
              <p:nvPr/>
            </p:nvSpPr>
            <p:spPr>
              <a:xfrm>
                <a:off x="3714499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Шеврон 26"/>
              <p:cNvSpPr/>
              <p:nvPr/>
            </p:nvSpPr>
            <p:spPr>
              <a:xfrm>
                <a:off x="534315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Шеврон 27"/>
              <p:cNvSpPr/>
              <p:nvPr/>
            </p:nvSpPr>
            <p:spPr>
              <a:xfrm>
                <a:off x="697180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Пятиугольник 28"/>
            <p:cNvSpPr/>
            <p:nvPr/>
          </p:nvSpPr>
          <p:spPr>
            <a:xfrm rot="16200000">
              <a:off x="4215544" y="936487"/>
              <a:ext cx="712911" cy="8228509"/>
            </a:xfrm>
            <a:prstGeom prst="homePlate">
              <a:avLst>
                <a:gd name="adj" fmla="val 4889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2800" dirty="0" smtClean="0">
                  <a:solidFill>
                    <a:schemeClr val="tx1"/>
                  </a:solidFill>
                </a:rPr>
                <a:t>Поддерживающие процессы</a:t>
              </a:r>
              <a:endParaRPr lang="ru-RU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7715227">
              <a:off x="113456" y="3228800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Разработка</a:t>
              </a:r>
              <a:endParaRPr lang="ru-RU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7715227">
              <a:off x="1815217" y="3248956"/>
              <a:ext cx="204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</a:rPr>
                <a:t>Проектирование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7715227">
              <a:off x="3454520" y="3228801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>
                  <a:solidFill>
                    <a:schemeClr val="bg1"/>
                  </a:solidFill>
                </a:rPr>
                <a:t>Создание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7715227">
              <a:off x="5102043" y="3264191"/>
              <a:ext cx="2040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Применение</a:t>
              </a:r>
              <a:endParaRPr lang="ru-RU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7715227">
              <a:off x="6713313" y="3258727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Утилизация</a:t>
              </a:r>
              <a:endParaRPr lang="ru-RU" sz="2400" dirty="0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457196" y="5766067"/>
            <a:ext cx="8228510" cy="1015663"/>
            <a:chOff x="457197" y="5611874"/>
            <a:chExt cx="8485567" cy="1015663"/>
          </a:xfrm>
        </p:grpSpPr>
        <p:sp>
          <p:nvSpPr>
            <p:cNvPr id="37" name="Шеврон 36"/>
            <p:cNvSpPr/>
            <p:nvPr/>
          </p:nvSpPr>
          <p:spPr>
            <a:xfrm>
              <a:off x="457197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8" name="Шеврон 37"/>
            <p:cNvSpPr/>
            <p:nvPr/>
          </p:nvSpPr>
          <p:spPr>
            <a:xfrm>
              <a:off x="3344286" y="5723661"/>
              <a:ext cx="514403" cy="792088"/>
            </a:xfrm>
            <a:prstGeom prst="chevron">
              <a:avLst>
                <a:gd name="adj" fmla="val 30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9" name="Шеврон 38"/>
            <p:cNvSpPr/>
            <p:nvPr/>
          </p:nvSpPr>
          <p:spPr>
            <a:xfrm>
              <a:off x="6305394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7984" y="5611874"/>
              <a:ext cx="26550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по заказу предприятия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073" y="5611874"/>
              <a:ext cx="19186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предприятием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66181" y="5611874"/>
              <a:ext cx="21765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                  не зависящий от предприятия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3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33. Выводы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17638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Подсистема умного производства позволяет создать высокоэффективное и высокорентабельное предприятие, обеспечивающее как выпуск качественной и конкурентоспособной продукции, так и конкурентоспособность самого предприятия.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Основная задача подсистемы – повышение эффективности производства за счет устранения всех скрытых потерь, грамотной организации производственного процесса и управления персоналом.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Эффективная подсистема умного производства невозможна без применения </a:t>
            </a:r>
            <a:r>
              <a:rPr lang="ru-RU" sz="2400" dirty="0" smtClean="0"/>
              <a:t>SMART-решений </a:t>
            </a:r>
            <a:r>
              <a:rPr lang="ru-RU" sz="2400" dirty="0"/>
              <a:t>и современных IT-сервисов.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24012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ru-RU" sz="2400" b="1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слушателям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 обучения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17638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Курс «Кибернетика 2.0» учит нас, архитекторов будущего мира, совмещать знания, полученные в данном курсе со своими научно-техническими навыками, чтобы построить одно из  самых высокотехнологичных предприятий в мире.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Ответственно </a:t>
            </a:r>
            <a:r>
              <a:rPr lang="ru-RU" sz="2000" dirty="0"/>
              <a:t>отнеситесь к выбору первоначального объекта, на </a:t>
            </a:r>
            <a:r>
              <a:rPr lang="ru-RU" sz="2000" dirty="0" smtClean="0"/>
              <a:t>основе которого </a:t>
            </a:r>
            <a:r>
              <a:rPr lang="ru-RU" sz="2000" dirty="0"/>
              <a:t>будет вестись вся дальнейшая разработка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объект </a:t>
            </a:r>
            <a:r>
              <a:rPr lang="ru-RU" sz="2000" dirty="0"/>
              <a:t>должен быть Вам интересен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объект </a:t>
            </a:r>
            <a:r>
              <a:rPr lang="ru-RU" sz="2000" dirty="0"/>
              <a:t>должен быть легко расширяем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Применять творческий подход при выполнении практикумов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Выполнять задания в срок</a:t>
            </a:r>
          </a:p>
          <a:p>
            <a:pPr marL="0" lvl="1" algn="ctr"/>
            <a:endParaRPr lang="ru-RU" sz="2000" dirty="0" smtClean="0"/>
          </a:p>
          <a:p>
            <a:pPr marL="0" lvl="1" algn="ctr"/>
            <a:r>
              <a:rPr lang="ru-RU" sz="2400" b="1" dirty="0" smtClean="0"/>
              <a:t>Успехов!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96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Внешняя среда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60901" y="1281694"/>
            <a:ext cx="8225821" cy="1998579"/>
            <a:chOff x="460901" y="1281694"/>
            <a:chExt cx="8225821" cy="1998579"/>
          </a:xfrm>
        </p:grpSpPr>
        <p:sp>
          <p:nvSpPr>
            <p:cNvPr id="5" name="Шеврон 4"/>
            <p:cNvSpPr/>
            <p:nvPr/>
          </p:nvSpPr>
          <p:spPr>
            <a:xfrm>
              <a:off x="46090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" name="Шеврон 5"/>
            <p:cNvSpPr/>
            <p:nvPr/>
          </p:nvSpPr>
          <p:spPr>
            <a:xfrm>
              <a:off x="1589143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" name="Шеврон 6"/>
            <p:cNvSpPr/>
            <p:nvPr/>
          </p:nvSpPr>
          <p:spPr>
            <a:xfrm>
              <a:off x="2717385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Шеврон 7"/>
            <p:cNvSpPr/>
            <p:nvPr/>
          </p:nvSpPr>
          <p:spPr>
            <a:xfrm>
              <a:off x="3845627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Шеврон 8"/>
            <p:cNvSpPr/>
            <p:nvPr/>
          </p:nvSpPr>
          <p:spPr>
            <a:xfrm>
              <a:off x="4973869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Шеврон 9"/>
            <p:cNvSpPr/>
            <p:nvPr/>
          </p:nvSpPr>
          <p:spPr>
            <a:xfrm>
              <a:off x="6102111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Шеврон 10"/>
            <p:cNvSpPr/>
            <p:nvPr/>
          </p:nvSpPr>
          <p:spPr>
            <a:xfrm>
              <a:off x="723035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7731264">
              <a:off x="3279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Исследование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7731264">
              <a:off x="1357602" y="21325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Инвестирование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7731264">
              <a:off x="2488862" y="21579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Проектирование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7731264">
              <a:off x="3758112" y="1896232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Поставки и подряды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7731264">
              <a:off x="480218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Производство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731264">
              <a:off x="59334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Реализация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7731264">
              <a:off x="7150186" y="1921631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Потребление и утилизация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39" y="3140967"/>
            <a:ext cx="8229522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Исследование: </a:t>
            </a:r>
            <a:r>
              <a:rPr lang="ru-RU" dirty="0" smtClean="0"/>
              <a:t>НИИЧАВО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Инвестирование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Владельцы компании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Сторонние заинтересованные лица и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Проектирование: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Поставки и подряды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Строительная компания «</a:t>
            </a:r>
            <a:r>
              <a:rPr lang="ru-RU" dirty="0" err="1"/>
              <a:t>БобрСтрой</a:t>
            </a:r>
            <a:r>
              <a:rPr lang="ru-RU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Кадровое агентство «Золушка»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Поставки оборудования «Горная техника»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Производство: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Потребление и утилизация: </a:t>
            </a:r>
            <a:r>
              <a:rPr lang="ru-RU" dirty="0" smtClean="0"/>
              <a:t>потребители, партнеры</a:t>
            </a:r>
            <a:endParaRPr lang="ru-RU" dirty="0"/>
          </a:p>
        </p:txBody>
      </p:sp>
      <p:pic>
        <p:nvPicPr>
          <p:cNvPr id="21" name="Рисунок 20" descr="95 Внешняя сред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05" y="496888"/>
            <a:ext cx="724535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Внутренняя среда и ключевые элементы системы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5864677"/>
              </p:ext>
            </p:extLst>
          </p:nvPr>
        </p:nvGraphicFramePr>
        <p:xfrm>
          <a:off x="457200" y="1600200"/>
          <a:ext cx="4038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3868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pPr algn="ctr"/>
                      <a:r>
                        <a:rPr lang="ru-RU" sz="2800" dirty="0" smtClean="0"/>
                        <a:t>Основные ресурсы</a:t>
                      </a:r>
                      <a:endParaRPr lang="en-US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Внешнее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Внутреннее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Оборудование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Человеческие ресурсы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Транспортные средства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69156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3097365"/>
              </p:ext>
            </p:extLst>
          </p:nvPr>
        </p:nvGraphicFramePr>
        <p:xfrm>
          <a:off x="4648200" y="1600200"/>
          <a:ext cx="4038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9356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Состав предполагаемых компетенций предприятия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Добыча</a:t>
                      </a:r>
                      <a:r>
                        <a:rPr lang="ru-RU" sz="2400" baseline="0" dirty="0" smtClean="0"/>
                        <a:t> сырья</a:t>
                      </a:r>
                      <a:endParaRPr lang="en-US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Обработка сырья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Производство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Транспортировка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9900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836712"/>
            <a:ext cx="724535" cy="72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Бизнес-модель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490263"/>
              </p:ext>
            </p:extLst>
          </p:nvPr>
        </p:nvGraphicFramePr>
        <p:xfrm>
          <a:off x="457200" y="1417638"/>
          <a:ext cx="82296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1639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Требования к системе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2808039"/>
              </p:ext>
            </p:extLst>
          </p:nvPr>
        </p:nvGraphicFramePr>
        <p:xfrm>
          <a:off x="457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417772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Прибыль должна</a:t>
                      </a:r>
                      <a:r>
                        <a:rPr lang="ru-RU" sz="2400" baseline="0" dirty="0" smtClean="0"/>
                        <a:t> быть положительной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включать в себя все заявленные компетенции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27207"/>
                  </a:ext>
                </a:extLst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9922951"/>
              </p:ext>
            </p:extLst>
          </p:nvPr>
        </p:nvGraphicFramePr>
        <p:xfrm>
          <a:off x="4648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6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Нефункциональные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Предприятие должно удовлетворять</a:t>
                      </a:r>
                      <a:r>
                        <a:rPr lang="ru-RU" sz="2400" baseline="0" dirty="0" smtClean="0"/>
                        <a:t> санитарно-экологическим нормам, нормам безопасности, нормам труда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быть легко расширяемым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Быть конкурентоспособным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451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836712"/>
            <a:ext cx="690245" cy="70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6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68" y="1979712"/>
            <a:ext cx="7560130" cy="43877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Модель корневых процессов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23613"/>
              </p:ext>
            </p:extLst>
          </p:nvPr>
        </p:nvGraphicFramePr>
        <p:xfrm>
          <a:off x="457200" y="1489493"/>
          <a:ext cx="8229601" cy="525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1822295403"/>
                    </a:ext>
                  </a:extLst>
                </a:gridCol>
                <a:gridCol w="7715201">
                  <a:extLst>
                    <a:ext uri="{9D8B030D-6E8A-4147-A177-3AD203B41FA5}">
                      <a16:colId xmlns:a16="http://schemas.microsoft.com/office/drawing/2014/main" val="3829847670"/>
                    </a:ext>
                  </a:extLst>
                </a:gridCol>
              </a:tblGrid>
              <a:tr h="14984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Управляющие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35300"/>
                  </a:ext>
                </a:extLst>
              </a:tr>
              <a:tr h="2004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Основные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72951"/>
                  </a:ext>
                </a:extLst>
              </a:tr>
              <a:tr h="17493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Поддерживающие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43655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12" y="519748"/>
            <a:ext cx="652145" cy="65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1878</Words>
  <Application>Microsoft Office PowerPoint</Application>
  <PresentationFormat>Экран (4:3)</PresentationFormat>
  <Paragraphs>509</Paragraphs>
  <Slides>41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Тема Office</vt:lpstr>
      <vt:lpstr>Шахты, гномы и два дымящих предприятия</vt:lpstr>
      <vt:lpstr>Обобщенное предприятие</vt:lpstr>
      <vt:lpstr>1. Представление обобщенного предприятия</vt:lpstr>
      <vt:lpstr>Контекстная диаграмма обобщенного предприятия</vt:lpstr>
      <vt:lpstr>2. Внешняя среда обобщенного предприятия</vt:lpstr>
      <vt:lpstr>3. Внутренняя среда и ключевые элементы системы деятельности обобщенного предприятия</vt:lpstr>
      <vt:lpstr>4. Бизнес-модель обобщенного предприятия</vt:lpstr>
      <vt:lpstr>5. Требования к системе деятельности обобщенного предприятия</vt:lpstr>
      <vt:lpstr>6. Модель корневых процессов обобщенного предприятия</vt:lpstr>
      <vt:lpstr>7. Ролевая структура обобщенного предприятия</vt:lpstr>
      <vt:lpstr>8. Модель ответственности верхнего уровня</vt:lpstr>
      <vt:lpstr>9. ИТ - сервисы системы деятельности</vt:lpstr>
      <vt:lpstr>Подсистема Умного производства</vt:lpstr>
      <vt:lpstr>10. Декомпозиция системы деятельности на подсистемы</vt:lpstr>
      <vt:lpstr>11. Целевая подсистема деятельности – умное производство</vt:lpstr>
      <vt:lpstr>12. Позиционирование подсистемы умного производства</vt:lpstr>
      <vt:lpstr>13. Бизнес-модель подсистемы умного производства</vt:lpstr>
      <vt:lpstr>Онтологическое и архитектурное моделирование ПОДСИСТЕМЫ УМНОГО ПРОИЗВОДСТВА</vt:lpstr>
      <vt:lpstr>14. Ключевые специфические термины и понятия</vt:lpstr>
      <vt:lpstr>15. Ключевые процессы подсистемы умного производства</vt:lpstr>
      <vt:lpstr>16. Ролевая структура</vt:lpstr>
      <vt:lpstr>17. Матрица ответственности</vt:lpstr>
      <vt:lpstr>18. Функциональная декомпозиция бизнес-процессов</vt:lpstr>
      <vt:lpstr>19. Пример CF -диаграммы процедуры</vt:lpstr>
      <vt:lpstr>20. Пример CFFC -диаграммы процедуры</vt:lpstr>
      <vt:lpstr>21. ИТ-сервисы подсистемы</vt:lpstr>
      <vt:lpstr>Моделирование циклов управления подсистемы УМНОГО ПРОИЗВОДСТВА</vt:lpstr>
      <vt:lpstr>22. Количественные показатели</vt:lpstr>
      <vt:lpstr>23. Математические модели применяемые в подсистеме деятельности</vt:lpstr>
      <vt:lpstr>24. Архитектура гибридных моделей подсистемы</vt:lpstr>
      <vt:lpstr>25. Референтная архитектура цикла управления </vt:lpstr>
      <vt:lpstr>26. Свободное задание: ввод нового продукта в эксплуатацию</vt:lpstr>
      <vt:lpstr>27. Механизмы управления производственным поведением</vt:lpstr>
      <vt:lpstr>28. Многоконтурное гибридное управление</vt:lpstr>
      <vt:lpstr>Разработка подсистемы умного производства</vt:lpstr>
      <vt:lpstr>29. SMART - решения</vt:lpstr>
      <vt:lpstr>30. Факторы конкурентоспособности </vt:lpstr>
      <vt:lpstr>31. Дорожная карта разработки</vt:lpstr>
      <vt:lpstr>32. Кибернетика 2.0: система разработки подсистемы умного производства</vt:lpstr>
      <vt:lpstr>33. Выводы</vt:lpstr>
      <vt:lpstr>34. Рекомендации слушателям курса обучения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</dc:creator>
  <cp:lastModifiedBy>illusionww@gmail.com</cp:lastModifiedBy>
  <cp:revision>82</cp:revision>
  <dcterms:created xsi:type="dcterms:W3CDTF">2015-12-30T13:02:10Z</dcterms:created>
  <dcterms:modified xsi:type="dcterms:W3CDTF">2016-05-11T21:07:07Z</dcterms:modified>
</cp:coreProperties>
</file>