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356" r:id="rId3"/>
    <p:sldId id="360" r:id="rId4"/>
    <p:sldId id="361" r:id="rId5"/>
    <p:sldId id="362" r:id="rId6"/>
    <p:sldId id="364" r:id="rId7"/>
    <p:sldId id="365" r:id="rId8"/>
    <p:sldId id="363" r:id="rId9"/>
    <p:sldId id="3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908F-BF7D-439E-8158-2ED5CA6D3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292C4-AB9D-4602-B42C-C5F9CC441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6707C-64CA-4FCF-84F5-C2009EB9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F9CF-3068-412D-9DF7-99D26FF2F50E}" type="datetimeFigureOut">
              <a:rPr lang="en-US" smtClean="0"/>
              <a:t>04/20/2020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1D4D-F8EA-46FE-9AFE-8ECA8ADF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C378A-32AE-4A46-8B47-E44765A5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C7B1-F977-4F7E-88D5-0796F2D0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3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3A18-CEBA-40AC-80A9-7DBAD03A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F7655-D4CF-4AF4-86CB-2E0838A40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CE933-74E7-4018-95AC-A298FCAC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F9CF-3068-412D-9DF7-99D26FF2F50E}" type="datetimeFigureOut">
              <a:rPr lang="en-US" smtClean="0"/>
              <a:t>04/20/2020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9DFA-6B26-4FA6-9FE8-44767D14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DE22-F3B4-4D94-AE7F-658EECCC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C7B1-F977-4F7E-88D5-0796F2D0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E439E-5CC5-4006-ABDB-D5F33F5D3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63050-00E2-48C5-8363-0226207A8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D0809-CC99-4FD8-B9C9-9C9A54FD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F9CF-3068-412D-9DF7-99D26FF2F50E}" type="datetimeFigureOut">
              <a:rPr lang="en-US" smtClean="0"/>
              <a:t>04/20/2020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DD407-F24E-47DB-8006-B7203EAB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35DDE-0D71-4151-9B5A-CCFFEF69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C7B1-F977-4F7E-88D5-0796F2D0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61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04/20/2020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8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04/20/2020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5912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04/20/2020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950C3E-4668-4901-9878-0DF46FD8E602}"/>
              </a:ext>
            </a:extLst>
          </p:cNvPr>
          <p:cNvSpPr txBox="1">
            <a:spLocks/>
          </p:cNvSpPr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39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04/20/2020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0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C33-1323-4DA8-8997-4E67F265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94EC-49B7-49B5-B450-A38B03E6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EA5E-A90B-42EC-9EFB-CAD7C250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F9CF-3068-412D-9DF7-99D26FF2F50E}" type="datetimeFigureOut">
              <a:rPr lang="en-US" smtClean="0"/>
              <a:t>04/20/2020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E779-BF0A-4835-8F95-95F59B25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C457D-4EC0-4218-B094-52BF0146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C7B1-F977-4F7E-88D5-0796F2D0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0429-DA13-4B75-9C5E-13DFE3BA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53498-68EF-44E8-8228-4D8C38995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F7651-6E32-443D-8CCD-691EE986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F9CF-3068-412D-9DF7-99D26FF2F50E}" type="datetimeFigureOut">
              <a:rPr lang="en-US" smtClean="0"/>
              <a:t>04/20/2020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EE5B-7CC9-4576-B63A-9D5523AB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7C892-A39E-4F3C-86B9-E5B4FB26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C7B1-F977-4F7E-88D5-0796F2D0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882B-BB95-4202-AA8C-A713D13D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4614-E0FB-4768-AD0D-A8D0CA396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48AF0-4ED6-4675-A0B7-3D8FEC7EF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C544C-6705-400F-BFF1-553C1852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F9CF-3068-412D-9DF7-99D26FF2F50E}" type="datetimeFigureOut">
              <a:rPr lang="en-US" smtClean="0"/>
              <a:t>04/20/2020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CE0F2-AC44-4FC1-A647-EB9C8846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A8EB5-1913-49E6-BBC0-E77A589B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C7B1-F977-4F7E-88D5-0796F2D0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8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A769-5F15-4908-8ADD-3F9CD373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CDA61-A813-4EE3-B12C-F70CFE803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092A8-AF77-4C3F-81AD-DCAAA5D6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D5E30-81FC-46BC-99EC-DC86284A9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4751B-D99D-473E-93CD-2DFF30475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86C13-0A1E-491A-900B-C835AD00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F9CF-3068-412D-9DF7-99D26FF2F50E}" type="datetimeFigureOut">
              <a:rPr lang="en-US" smtClean="0"/>
              <a:t>04/20/2020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31D7A-0200-46C2-872F-BAF22A22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A238E-079E-43A7-B67F-2D1A2ABF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C7B1-F977-4F7E-88D5-0796F2D0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464B-63EE-4644-80CD-C63113D2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B59DE-BF0B-4074-8C5B-E2B6A4CC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F9CF-3068-412D-9DF7-99D26FF2F50E}" type="datetimeFigureOut">
              <a:rPr lang="en-US" smtClean="0"/>
              <a:t>04/20/2020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D09B7-6F9C-4F5D-8CA9-FA2DA8B0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4C45B-B7B1-488B-BEBC-BC0FF537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C7B1-F977-4F7E-88D5-0796F2D0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6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14EC7-95AD-46F5-A199-655C1CCC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F9CF-3068-412D-9DF7-99D26FF2F50E}" type="datetimeFigureOut">
              <a:rPr lang="en-US" smtClean="0"/>
              <a:t>04/20/2020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BF48C-7684-46C2-A546-FF4380E8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A0F0A-F13C-43B2-83A9-C38CBBF4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C7B1-F977-4F7E-88D5-0796F2D0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2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D93A-1BFF-4700-A4D1-58DEA1BD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250C-0C81-4F49-8925-8AB7AC99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17950-C261-4F31-BFE4-A587D0E8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50DC4-47A7-40D7-9EBE-ACFD9E56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F9CF-3068-412D-9DF7-99D26FF2F50E}" type="datetimeFigureOut">
              <a:rPr lang="en-US" smtClean="0"/>
              <a:t>04/20/2020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39FA1-F51B-4A98-9141-88782C45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EB655-9361-4ECF-889A-140CD9B7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C7B1-F977-4F7E-88D5-0796F2D0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3D9B-2A09-48D0-B68D-CD4EEE285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8709E-78B6-4F5C-898B-91DABAB8A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C93F1-1CFB-4349-9CD2-15E5B77E0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5BC8F-3B20-4033-B31C-CA35791E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F9CF-3068-412D-9DF7-99D26FF2F50E}" type="datetimeFigureOut">
              <a:rPr lang="en-US" smtClean="0"/>
              <a:t>04/20/2020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4C6CD-673B-418A-B124-D60BD9F9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4A3A-55B3-41F8-991D-8CF15623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C7B1-F977-4F7E-88D5-0796F2D0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CA135-5AEC-42AF-A0D2-7CC89A56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0B554-A7B6-4844-AD5C-04221C34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38D9-EFE2-4794-B610-D064F59E9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F9CF-3068-412D-9DF7-99D26FF2F50E}" type="datetimeFigureOut">
              <a:rPr lang="en-US" smtClean="0"/>
              <a:t>04/20/2020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70DC-8F74-4AE2-AC2D-F404270F0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C42B-A33C-494C-8894-26586750B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1C7B1-F977-4F7E-88D5-0796F2D06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0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95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7A0E-301F-433F-A66A-D8416CCD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00"/>
            <a:ext cx="12192000" cy="1965960"/>
          </a:xfrm>
        </p:spPr>
        <p:txBody>
          <a:bodyPr>
            <a:normAutofit/>
          </a:bodyPr>
          <a:lstStyle/>
          <a:p>
            <a:r>
              <a:rPr lang="en-US" b="1" dirty="0"/>
              <a:t>ULRENA – Simplifying Automation</a:t>
            </a:r>
          </a:p>
        </p:txBody>
      </p:sp>
    </p:spTree>
    <p:extLst>
      <p:ext uri="{BB962C8B-B14F-4D97-AF65-F5344CB8AC3E}">
        <p14:creationId xmlns:p14="http://schemas.microsoft.com/office/powerpoint/2010/main" val="38606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B7ED-8E38-4542-A758-360F0C8F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FC148-6B11-455B-A470-D814721B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 office and work places, people find it difficult to install a service or software’s.</a:t>
            </a:r>
          </a:p>
          <a:p>
            <a:pPr lvl="0"/>
            <a:r>
              <a:rPr lang="en-US" dirty="0"/>
              <a:t>They find it difficult as they have to complete the entire process manually due to which the process becomes hectic and time taking.</a:t>
            </a:r>
          </a:p>
          <a:p>
            <a:pPr lvl="0"/>
            <a:r>
              <a:rPr lang="en-US" dirty="0"/>
              <a:t>All this process also requires lots of things to be configured and many changes to be made manually which is a bigger task.</a:t>
            </a:r>
          </a:p>
          <a:p>
            <a:pPr lvl="0"/>
            <a:r>
              <a:rPr lang="en-US" dirty="0"/>
              <a:t>It also costs a lot for a company for time as well as maintenance and services.</a:t>
            </a:r>
          </a:p>
        </p:txBody>
      </p:sp>
    </p:spTree>
    <p:extLst>
      <p:ext uri="{BB962C8B-B14F-4D97-AF65-F5344CB8AC3E}">
        <p14:creationId xmlns:p14="http://schemas.microsoft.com/office/powerpoint/2010/main" val="17884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E906-B4B1-4379-9289-5D1C3160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7F76-A45A-46ED-9E9E-740541E85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create a tool which solves the problem for the IT companies to complete the tasks as per requirements and install the service and software’s. </a:t>
            </a:r>
          </a:p>
          <a:p>
            <a:pPr lvl="0"/>
            <a:r>
              <a:rPr lang="en-US" dirty="0"/>
              <a:t>With our project a user can completely deploy any service across ‘n’ number of computers with different configuration at once with a single cli-command or web-based working.</a:t>
            </a:r>
          </a:p>
          <a:p>
            <a:pPr lvl="0"/>
            <a:r>
              <a:rPr lang="en-US" dirty="0"/>
              <a:t>Our project aims to solve these problems. It’s a utility tool for automated deployment of infrastructure software services.</a:t>
            </a:r>
          </a:p>
          <a:p>
            <a:pPr lvl="0"/>
            <a:r>
              <a:rPr lang="en-US" dirty="0"/>
              <a:t>Ulrena can help work by its own and complete the task of automation without the use of any manpower.</a:t>
            </a:r>
          </a:p>
        </p:txBody>
      </p:sp>
    </p:spTree>
    <p:extLst>
      <p:ext uri="{BB962C8B-B14F-4D97-AF65-F5344CB8AC3E}">
        <p14:creationId xmlns:p14="http://schemas.microsoft.com/office/powerpoint/2010/main" val="1925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C865-9030-4A3F-8E9A-B6B496A7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- Working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CE030-F201-4D73-B27D-7399F3E05D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0" y="1303020"/>
            <a:ext cx="8252459" cy="539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875168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B8BE-7D66-4470-941F-1768FC69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" y="114300"/>
            <a:ext cx="10972800" cy="114300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830DF-F016-48CF-B92E-14CDD27F94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20" y="114300"/>
            <a:ext cx="7063740" cy="662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7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BC9D-DD40-4964-8A72-B6251BB2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16055-3859-4B36-A518-01F6B3F64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77" y="184853"/>
            <a:ext cx="7611476" cy="64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80953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63C6-ED02-4B66-B79F-7A801831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Diagram - Ansible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5832F-9FCA-48B7-9B64-DF25C54041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90" y="1303020"/>
            <a:ext cx="10168890" cy="5265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3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1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198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ULRENA – Simplifying Automation</vt:lpstr>
      <vt:lpstr>Problem Statement</vt:lpstr>
      <vt:lpstr>Objective</vt:lpstr>
      <vt:lpstr>Flow Chart - Working</vt:lpstr>
      <vt:lpstr>Use Case Diagram</vt:lpstr>
      <vt:lpstr>Sequence Diagram</vt:lpstr>
      <vt:lpstr>Object Diagram - Ansible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goel</dc:creator>
  <cp:lastModifiedBy>mayank goel</cp:lastModifiedBy>
  <cp:revision>9</cp:revision>
  <dcterms:created xsi:type="dcterms:W3CDTF">2020-03-21T03:06:15Z</dcterms:created>
  <dcterms:modified xsi:type="dcterms:W3CDTF">2020-04-20T09:15:01Z</dcterms:modified>
</cp:coreProperties>
</file>