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34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Final project pemrogaman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Info net</a:t>
            </a:r>
          </a:p>
        </p:txBody>
      </p:sp>
    </p:spTree>
    <p:extLst>
      <p:ext uri="{BB962C8B-B14F-4D97-AF65-F5344CB8AC3E}">
        <p14:creationId xmlns:p14="http://schemas.microsoft.com/office/powerpoint/2010/main" val="34315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Nama kelompok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Wilmar Tabah Nugroho		(15.11.9260)</a:t>
            </a:r>
          </a:p>
          <a:p>
            <a:r>
              <a:rPr lang="id-ID" dirty="0"/>
              <a:t>Abilio Mandala Putra		(15.11.9259)</a:t>
            </a:r>
          </a:p>
          <a:p>
            <a:r>
              <a:rPr lang="id-ID" dirty="0"/>
              <a:t>M. Rizki Syahri			(15.11.9256)</a:t>
            </a:r>
          </a:p>
          <a:p>
            <a:r>
              <a:rPr lang="id-ID" dirty="0"/>
              <a:t>Rizki Kurniandi			(15.11.9239)</a:t>
            </a:r>
          </a:p>
          <a:p>
            <a:r>
              <a:rPr lang="id-ID" dirty="0"/>
              <a:t>I Pande Made Apriliana		(15.11.9253)</a:t>
            </a:r>
          </a:p>
          <a:p>
            <a:r>
              <a:rPr lang="id-ID" dirty="0"/>
              <a:t>Fakhruddin			(15.11.9222)</a:t>
            </a:r>
          </a:p>
        </p:txBody>
      </p:sp>
    </p:spTree>
    <p:extLst>
      <p:ext uri="{BB962C8B-B14F-4D97-AF65-F5344CB8AC3E}">
        <p14:creationId xmlns:p14="http://schemas.microsoft.com/office/powerpoint/2010/main" val="6762036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dirty="0"/>
              <a:t>Website yang kami buat adalah website untuk reservasi/pemesanan dan juga informasi mengenai warnet game online. Website ini bertujuan untuk mempermudah pada pelanggan warnet game online dalam mencari dan memesan biling atau komputer di warnet.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814508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b="1" dirty="0"/>
              <a:t>List lengkap warnet game online</a:t>
            </a:r>
            <a:endParaRPr lang="id-ID" dirty="0"/>
          </a:p>
          <a:p>
            <a:pPr lvl="0"/>
            <a:r>
              <a:rPr lang="id-ID" b="1" dirty="0"/>
              <a:t>Informasi mengenai alamat, tarif, jumlah PC yang tersedia</a:t>
            </a:r>
            <a:endParaRPr lang="id-ID" dirty="0"/>
          </a:p>
          <a:p>
            <a:pPr lvl="0"/>
            <a:r>
              <a:rPr lang="id-ID" b="1" dirty="0"/>
              <a:t>Fitur pencarian</a:t>
            </a:r>
            <a:endParaRPr lang="id-ID" dirty="0"/>
          </a:p>
          <a:p>
            <a:pPr lvl="0"/>
            <a:r>
              <a:rPr lang="id-ID" b="1" dirty="0"/>
              <a:t>Fitur pemesanan billing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89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kegunaan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b="1" dirty="0"/>
              <a:t>Memberikan informasi lengkap tentang warnet game online</a:t>
            </a:r>
            <a:endParaRPr lang="id-ID" dirty="0"/>
          </a:p>
          <a:p>
            <a:pPr lvl="0"/>
            <a:r>
              <a:rPr lang="id-ID" b="1" dirty="0"/>
              <a:t>Mempermudah dalam memesan dan pembayaran billing</a:t>
            </a:r>
            <a:endParaRPr lang="id-ID" dirty="0"/>
          </a:p>
          <a:p>
            <a:r>
              <a:rPr lang="id-ID" b="1" dirty="0"/>
              <a:t>Pengguna tidak perlu datang untuk mengecek jumlah PC yang tersedia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733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378</TotalTime>
  <Words>96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Final project pemrogaman web</vt:lpstr>
      <vt:lpstr>Nama kelompok</vt:lpstr>
      <vt:lpstr>Latar belakang </vt:lpstr>
      <vt:lpstr>fitur</vt:lpstr>
      <vt:lpstr>kegunaan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pemrogaman web</dc:title>
  <dc:creator>HP</dc:creator>
  <cp:lastModifiedBy>HP</cp:lastModifiedBy>
  <cp:revision>6</cp:revision>
  <dcterms:created xsi:type="dcterms:W3CDTF">2017-05-23T00:54:18Z</dcterms:created>
  <dcterms:modified xsi:type="dcterms:W3CDTF">2017-05-23T09:58:43Z</dcterms:modified>
</cp:coreProperties>
</file>