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5619A03-286E-4E5C-B046-46D32A70EF92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F5EDB3A8-35D8-42FE-8356-DCBF372CBF0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Створив студент ПП-31</a:t>
            </a:r>
            <a:r>
              <a:rPr lang="en-US" dirty="0" smtClean="0"/>
              <a:t>,</a:t>
            </a:r>
            <a:r>
              <a:rPr lang="uk-UA" dirty="0" smtClean="0"/>
              <a:t> Дмитренко Ілля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dirty="0" err="1" smtClean="0">
                <a:latin typeface="+mn-lt"/>
              </a:rPr>
              <a:t>Кросплатформенний</a:t>
            </a:r>
            <a:r>
              <a:rPr lang="uk-UA" b="0" dirty="0" smtClean="0">
                <a:latin typeface="+mn-lt"/>
              </a:rPr>
              <a:t> </a:t>
            </a:r>
            <a:r>
              <a:rPr lang="uk-UA" b="0" dirty="0" err="1" smtClean="0">
                <a:latin typeface="+mn-lt"/>
              </a:rPr>
              <a:t>застосунок</a:t>
            </a:r>
            <a:r>
              <a:rPr lang="uk-UA" b="0" dirty="0" smtClean="0">
                <a:latin typeface="+mn-lt"/>
              </a:rPr>
              <a:t> </a:t>
            </a:r>
            <a:r>
              <a:rPr lang="en-US" b="0" dirty="0" err="1" smtClean="0">
                <a:latin typeface="+mn-lt"/>
              </a:rPr>
              <a:t>tASKtRACKER</a:t>
            </a:r>
            <a:endParaRPr lang="ru-RU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09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аРХІТЕКТУРА</a:t>
            </a:r>
            <a:endParaRPr lang="ru-RU" dirty="0"/>
          </a:p>
        </p:txBody>
      </p:sp>
      <p:pic>
        <p:nvPicPr>
          <p:cNvPr id="3076" name="Picture 4" descr="C:\Users\Asus\Pictures\Screenshots\Снимок экрана (1793)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3247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01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uk-UA" dirty="0" smtClean="0"/>
              <a:t>Як було сказано раніше</a:t>
            </a:r>
            <a:r>
              <a:rPr lang="en-US" dirty="0" smtClean="0"/>
              <a:t>,</a:t>
            </a:r>
            <a:r>
              <a:rPr lang="uk-UA" dirty="0" smtClean="0"/>
              <a:t> весь </a:t>
            </a:r>
            <a:r>
              <a:rPr lang="uk-UA" dirty="0" err="1" smtClean="0"/>
              <a:t>застосунок</a:t>
            </a:r>
            <a:r>
              <a:rPr lang="uk-UA" dirty="0" smtClean="0"/>
              <a:t> був створений на платформі </a:t>
            </a:r>
            <a:r>
              <a:rPr lang="en-US" dirty="0" smtClean="0"/>
              <a:t>flutter</a:t>
            </a:r>
            <a:r>
              <a:rPr lang="uk-UA" dirty="0" smtClean="0"/>
              <a:t> з використанням мови програмування </a:t>
            </a:r>
            <a:r>
              <a:rPr lang="en-US" dirty="0" smtClean="0"/>
              <a:t>Dart.</a:t>
            </a:r>
            <a:endParaRPr lang="uk-UA" dirty="0" smtClean="0"/>
          </a:p>
          <a:p>
            <a:pPr algn="l"/>
            <a:r>
              <a:rPr lang="uk-UA" dirty="0" smtClean="0"/>
              <a:t>Для форматування даних</a:t>
            </a:r>
            <a:r>
              <a:rPr lang="en-US" dirty="0" smtClean="0"/>
              <a:t>,</a:t>
            </a:r>
            <a:r>
              <a:rPr lang="uk-UA" dirty="0" smtClean="0"/>
              <a:t> таких як дата та час я використовую </a:t>
            </a:r>
            <a:r>
              <a:rPr lang="en-US" b="1" dirty="0"/>
              <a:t>Intl </a:t>
            </a:r>
            <a:r>
              <a:rPr lang="en-US" b="1" dirty="0" smtClean="0"/>
              <a:t>Package</a:t>
            </a:r>
            <a:r>
              <a:rPr lang="uk-UA" b="1" dirty="0" smtClean="0"/>
              <a:t>. </a:t>
            </a:r>
          </a:p>
          <a:p>
            <a:pPr algn="l"/>
            <a:r>
              <a:rPr lang="ru-RU" dirty="0" smtClean="0"/>
              <a:t>Для </a:t>
            </a:r>
            <a:r>
              <a:rPr lang="ru-RU" dirty="0" err="1"/>
              <a:t>управління</a:t>
            </a:r>
            <a:r>
              <a:rPr lang="ru-RU" dirty="0"/>
              <a:t> станом </a:t>
            </a:r>
            <a:r>
              <a:rPr lang="ru-RU" dirty="0" err="1" smtClean="0"/>
              <a:t>додатку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списком </a:t>
            </a:r>
            <a:r>
              <a:rPr lang="ru-RU" dirty="0" err="1" smtClean="0"/>
              <a:t>завдань</a:t>
            </a:r>
            <a:r>
              <a:rPr lang="ru-RU" dirty="0"/>
              <a:t> </a:t>
            </a:r>
            <a:r>
              <a:rPr lang="ru-RU" dirty="0" smtClean="0"/>
              <a:t>я </a:t>
            </a:r>
            <a:r>
              <a:rPr lang="ru-RU" dirty="0" err="1" smtClean="0"/>
              <a:t>використовую</a:t>
            </a:r>
            <a:r>
              <a:rPr lang="ru-RU" dirty="0" smtClean="0"/>
              <a:t> </a:t>
            </a:r>
            <a:r>
              <a:rPr lang="en-US" b="1" dirty="0"/>
              <a:t>Provider </a:t>
            </a:r>
            <a:r>
              <a:rPr lang="en-US" b="1" dirty="0" smtClean="0"/>
              <a:t>Package</a:t>
            </a:r>
            <a:r>
              <a:rPr lang="uk-UA" b="1" dirty="0" smtClean="0"/>
              <a:t>.</a:t>
            </a:r>
          </a:p>
          <a:p>
            <a:pPr algn="l"/>
            <a:r>
              <a:rPr lang="ru-RU" dirty="0" smtClean="0"/>
              <a:t>Для </a:t>
            </a:r>
            <a:r>
              <a:rPr lang="ru-RU" dirty="0" err="1"/>
              <a:t>відображення</a:t>
            </a:r>
            <a:r>
              <a:rPr lang="ru-RU" dirty="0"/>
              <a:t> календаря на </a:t>
            </a:r>
            <a:r>
              <a:rPr lang="ru-RU" dirty="0" err="1"/>
              <a:t>екрані</a:t>
            </a:r>
            <a:r>
              <a:rPr lang="ru-RU" dirty="0"/>
              <a:t> та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дати</a:t>
            </a:r>
            <a:r>
              <a:rPr lang="ru-RU" dirty="0"/>
              <a:t> для </a:t>
            </a:r>
            <a:r>
              <a:rPr lang="ru-RU" dirty="0" err="1"/>
              <a:t>фільтрації</a:t>
            </a:r>
            <a:r>
              <a:rPr lang="ru-RU" dirty="0"/>
              <a:t> </a:t>
            </a:r>
            <a:r>
              <a:rPr lang="ru-RU" dirty="0" err="1" smtClean="0"/>
              <a:t>завдань</a:t>
            </a:r>
            <a:r>
              <a:rPr lang="ru-RU" dirty="0"/>
              <a:t> </a:t>
            </a:r>
            <a:r>
              <a:rPr lang="ru-RU" dirty="0" smtClean="0"/>
              <a:t>я </a:t>
            </a:r>
            <a:r>
              <a:rPr lang="ru-RU" dirty="0" err="1" smtClean="0"/>
              <a:t>використовую</a:t>
            </a:r>
            <a:r>
              <a:rPr lang="ru-RU" dirty="0" smtClean="0"/>
              <a:t> </a:t>
            </a:r>
            <a:r>
              <a:rPr lang="en-US" b="1" dirty="0"/>
              <a:t>Table Calendar </a:t>
            </a:r>
            <a:r>
              <a:rPr lang="en-US" b="1" dirty="0" smtClean="0"/>
              <a:t>Package</a:t>
            </a:r>
            <a:r>
              <a:rPr lang="uk-UA" b="1" dirty="0" smtClean="0"/>
              <a:t>.</a:t>
            </a:r>
          </a:p>
          <a:p>
            <a:pPr algn="l"/>
            <a:r>
              <a:rPr lang="uk-UA" dirty="0" smtClean="0"/>
              <a:t>Для зберігання даних користувача локально на пристрої я використовую </a:t>
            </a:r>
            <a:r>
              <a:rPr lang="en-US" b="1" dirty="0"/>
              <a:t>Shared Preferences </a:t>
            </a:r>
            <a:r>
              <a:rPr lang="en-US" b="1" dirty="0" smtClean="0"/>
              <a:t>Package</a:t>
            </a:r>
            <a:r>
              <a:rPr lang="uk-UA" b="1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технології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56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ru-RU" dirty="0"/>
              <a:t>У </a:t>
            </a:r>
            <a:r>
              <a:rPr lang="ru-RU" dirty="0" err="1"/>
              <a:t>даній</a:t>
            </a:r>
            <a:r>
              <a:rPr lang="ru-RU" dirty="0"/>
              <a:t> </a:t>
            </a:r>
            <a:r>
              <a:rPr lang="ru-RU" dirty="0" err="1"/>
              <a:t>презентації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представлено проект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завданнями</a:t>
            </a:r>
            <a:r>
              <a:rPr lang="ru-RU" dirty="0"/>
              <a:t>, </a:t>
            </a:r>
            <a:r>
              <a:rPr lang="ru-RU" dirty="0" err="1"/>
              <a:t>розробленого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/>
              <a:t>Flutter.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легко </a:t>
            </a:r>
            <a:r>
              <a:rPr lang="ru-RU" dirty="0" err="1"/>
              <a:t>створювати</a:t>
            </a:r>
            <a:r>
              <a:rPr lang="ru-RU" dirty="0"/>
              <a:t>, </a:t>
            </a:r>
            <a:r>
              <a:rPr lang="ru-RU" dirty="0" err="1" smtClean="0"/>
              <a:t>редагувати</a:t>
            </a:r>
            <a:r>
              <a:rPr lang="en-US" dirty="0" smtClean="0"/>
              <a:t>, </a:t>
            </a:r>
            <a:r>
              <a:rPr lang="ru-RU" dirty="0" err="1" smtClean="0"/>
              <a:t>видаляти</a:t>
            </a:r>
            <a:r>
              <a:rPr lang="ru-RU" dirty="0" smtClean="0"/>
              <a:t> та </a:t>
            </a:r>
            <a:r>
              <a:rPr lang="ru-RU" dirty="0" err="1" smtClean="0"/>
              <a:t>упорядковувати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</a:t>
            </a:r>
            <a:r>
              <a:rPr lang="ru-RU" dirty="0" smtClean="0"/>
              <a:t>статистику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календаря.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en-US" dirty="0"/>
              <a:t>Flutter, Provider, Table Calendar </a:t>
            </a:r>
            <a:r>
              <a:rPr lang="ru-RU" dirty="0"/>
              <a:t>та </a:t>
            </a:r>
            <a:r>
              <a:rPr lang="ru-RU" dirty="0" err="1"/>
              <a:t>інших</a:t>
            </a:r>
            <a:r>
              <a:rPr lang="ru-RU" dirty="0"/>
              <a:t> дозволило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з </a:t>
            </a:r>
            <a:r>
              <a:rPr lang="ru-RU" dirty="0" err="1"/>
              <a:t>високою</a:t>
            </a:r>
            <a:r>
              <a:rPr lang="ru-RU" dirty="0"/>
              <a:t> </a:t>
            </a:r>
            <a:r>
              <a:rPr lang="ru-RU" dirty="0" err="1"/>
              <a:t>продуктивністю</a:t>
            </a:r>
            <a:r>
              <a:rPr lang="ru-RU" dirty="0"/>
              <a:t> та </a:t>
            </a:r>
            <a:r>
              <a:rPr lang="ru-RU" dirty="0" err="1"/>
              <a:t>ефективністю</a:t>
            </a:r>
            <a:r>
              <a:rPr lang="ru-RU" dirty="0" smtClean="0"/>
              <a:t>.</a:t>
            </a:r>
          </a:p>
          <a:p>
            <a:pPr algn="l"/>
            <a:endParaRPr lang="uk-UA" dirty="0"/>
          </a:p>
          <a:p>
            <a:pPr algn="l"/>
            <a:r>
              <a:rPr lang="uk-UA" dirty="0" smtClean="0"/>
              <a:t>Дякую за увагу!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507288" cy="4075176"/>
          </a:xfrm>
        </p:spPr>
        <p:txBody>
          <a:bodyPr/>
          <a:lstStyle/>
          <a:p>
            <a:pPr algn="l"/>
            <a:r>
              <a:rPr lang="uk-UA" dirty="0" smtClean="0"/>
              <a:t>Даний </a:t>
            </a:r>
            <a:r>
              <a:rPr lang="uk-UA" dirty="0" err="1" smtClean="0"/>
              <a:t>застосунок</a:t>
            </a:r>
            <a:r>
              <a:rPr lang="uk-UA" dirty="0" smtClean="0"/>
              <a:t> розроблений </a:t>
            </a:r>
            <a:r>
              <a:rPr lang="ru-RU" dirty="0"/>
              <a:t>на </a:t>
            </a:r>
            <a:r>
              <a:rPr lang="ru-RU" dirty="0" err="1"/>
              <a:t>платформі</a:t>
            </a:r>
            <a:r>
              <a:rPr lang="ru-RU" dirty="0"/>
              <a:t> </a:t>
            </a:r>
            <a:r>
              <a:rPr lang="ru-RU" dirty="0" err="1" smtClean="0"/>
              <a:t>Flutter</a:t>
            </a:r>
            <a:r>
              <a:rPr lang="ru-RU" dirty="0" smtClean="0"/>
              <a:t> з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</a:t>
            </a:r>
            <a:r>
              <a:rPr lang="en-US" dirty="0" smtClean="0"/>
              <a:t>Dart</a:t>
            </a:r>
            <a:r>
              <a:rPr lang="ru-RU" dirty="0" smtClean="0"/>
              <a:t>, </a:t>
            </a:r>
            <a:r>
              <a:rPr lang="uk-UA" dirty="0" smtClean="0"/>
              <a:t>він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управляти</a:t>
            </a:r>
            <a:r>
              <a:rPr lang="ru-RU" dirty="0"/>
              <a:t> </a:t>
            </a:r>
            <a:r>
              <a:rPr lang="ru-RU" dirty="0" err="1"/>
              <a:t>своїм</a:t>
            </a:r>
            <a:r>
              <a:rPr lang="ru-RU" dirty="0"/>
              <a:t> списком </a:t>
            </a:r>
            <a:r>
              <a:rPr lang="ru-RU" dirty="0" err="1"/>
              <a:t>завдань</a:t>
            </a:r>
            <a:r>
              <a:rPr lang="ru-RU" dirty="0" smtClean="0"/>
              <a:t>.</a:t>
            </a:r>
          </a:p>
          <a:p>
            <a:pPr algn="l"/>
            <a:r>
              <a:rPr lang="uk-UA" dirty="0" smtClean="0"/>
              <a:t>Користувачі даного </a:t>
            </a:r>
            <a:r>
              <a:rPr lang="uk-UA" dirty="0" err="1" smtClean="0"/>
              <a:t>застосунку</a:t>
            </a:r>
            <a:r>
              <a:rPr lang="uk-UA" dirty="0" smtClean="0"/>
              <a:t> мають змогу додавати</a:t>
            </a:r>
            <a:r>
              <a:rPr lang="en-US" dirty="0" smtClean="0"/>
              <a:t>, </a:t>
            </a:r>
            <a:r>
              <a:rPr lang="uk-UA" dirty="0" smtClean="0"/>
              <a:t>видаляти та оновлювати завдання. Є можливість сортування всіх завдань за статусом виконання та за категорією самого завдання</a:t>
            </a:r>
            <a:r>
              <a:rPr lang="ru-RU" dirty="0" smtClean="0"/>
              <a:t>. </a:t>
            </a:r>
            <a:r>
              <a:rPr lang="ru-RU" dirty="0" err="1" smtClean="0"/>
              <a:t>Окрім</a:t>
            </a:r>
            <a:r>
              <a:rPr lang="ru-RU" dirty="0" smtClean="0"/>
              <a:t> </a:t>
            </a:r>
            <a:r>
              <a:rPr lang="ru-RU" dirty="0" err="1" smtClean="0"/>
              <a:t>сортування</a:t>
            </a:r>
            <a:r>
              <a:rPr lang="ru-RU" dirty="0" smtClean="0"/>
              <a:t> </a:t>
            </a:r>
            <a:r>
              <a:rPr lang="ru-RU" dirty="0" err="1" smtClean="0"/>
              <a:t>наявна</a:t>
            </a:r>
            <a:r>
              <a:rPr lang="ru-RU" dirty="0" smtClean="0"/>
              <a:t> </a:t>
            </a:r>
            <a:r>
              <a:rPr lang="ru-RU" dirty="0" err="1" smtClean="0"/>
              <a:t>фільтація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 за датою.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користувачі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переглянути</a:t>
            </a:r>
            <a:r>
              <a:rPr lang="ru-RU" dirty="0" smtClean="0"/>
              <a:t> статистику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своїх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 за </a:t>
            </a:r>
            <a:r>
              <a:rPr lang="ru-RU" dirty="0" err="1" smtClean="0"/>
              <a:t>окремо</a:t>
            </a:r>
            <a:r>
              <a:rPr lang="ru-RU" dirty="0" smtClean="0"/>
              <a:t> </a:t>
            </a:r>
            <a:r>
              <a:rPr lang="ru-RU" dirty="0" err="1" smtClean="0"/>
              <a:t>обраний</a:t>
            </a:r>
            <a:r>
              <a:rPr lang="ru-RU" dirty="0" smtClean="0"/>
              <a:t> день </a:t>
            </a:r>
            <a:r>
              <a:rPr lang="ru-RU" dirty="0" err="1" smtClean="0"/>
              <a:t>використовуючи</a:t>
            </a:r>
            <a:r>
              <a:rPr lang="ru-RU" dirty="0" smtClean="0"/>
              <a:t> </a:t>
            </a:r>
            <a:r>
              <a:rPr lang="ru-RU" dirty="0" err="1" smtClean="0"/>
              <a:t>зручний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 календарю.</a:t>
            </a:r>
          </a:p>
          <a:p>
            <a:pPr algn="l"/>
            <a:r>
              <a:rPr lang="uk-UA" dirty="0" smtClean="0"/>
              <a:t>Всі дані стосовно завдань зберігаються в локальному сховищі пристрою. Додаток розбитий на </a:t>
            </a:r>
            <a:r>
              <a:rPr lang="ru-RU" dirty="0" err="1"/>
              <a:t>логічні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(</a:t>
            </a:r>
            <a:r>
              <a:rPr lang="ru-RU" dirty="0" err="1"/>
              <a:t>екрани</a:t>
            </a:r>
            <a:r>
              <a:rPr lang="ru-RU" dirty="0"/>
              <a:t>, </a:t>
            </a:r>
            <a:r>
              <a:rPr lang="ru-RU" dirty="0" err="1" smtClean="0"/>
              <a:t>служби</a:t>
            </a:r>
            <a:r>
              <a:rPr lang="en-US" dirty="0" smtClean="0"/>
              <a:t>,</a:t>
            </a:r>
            <a:r>
              <a:rPr lang="uk-UA" dirty="0"/>
              <a:t> </a:t>
            </a:r>
            <a:r>
              <a:rPr lang="uk-UA" dirty="0" err="1" smtClean="0"/>
              <a:t>віджети</a:t>
            </a:r>
            <a:r>
              <a:rPr lang="ru-RU" dirty="0" smtClean="0"/>
              <a:t>) </a:t>
            </a:r>
            <a:r>
              <a:rPr lang="ru-RU" dirty="0"/>
              <a:t>для </a:t>
            </a:r>
            <a:r>
              <a:rPr lang="ru-RU" dirty="0" err="1"/>
              <a:t>полегшення</a:t>
            </a:r>
            <a:r>
              <a:rPr lang="ru-RU" dirty="0"/>
              <a:t> </a:t>
            </a:r>
            <a:r>
              <a:rPr lang="ru-RU" dirty="0" err="1"/>
              <a:t>розширення</a:t>
            </a:r>
            <a:r>
              <a:rPr lang="ru-RU" dirty="0"/>
              <a:t> та </a:t>
            </a:r>
            <a:r>
              <a:rPr lang="ru-RU" dirty="0" err="1"/>
              <a:t>тестування</a:t>
            </a:r>
            <a:r>
              <a:rPr lang="ru-RU" dirty="0"/>
              <a:t>.</a:t>
            </a:r>
            <a:endParaRPr lang="ru-RU" dirty="0" smtClean="0"/>
          </a:p>
          <a:p>
            <a:pPr algn="l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Огляд </a:t>
            </a:r>
            <a:r>
              <a:rPr lang="uk-UA" dirty="0" err="1" smtClean="0"/>
              <a:t>застосунку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62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188640"/>
            <a:ext cx="4114800" cy="701040"/>
          </a:xfrm>
        </p:spPr>
        <p:txBody>
          <a:bodyPr/>
          <a:lstStyle/>
          <a:p>
            <a:r>
              <a:rPr lang="uk-UA" dirty="0" smtClean="0"/>
              <a:t>Головний екран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79512" y="3861048"/>
            <a:ext cx="8791768" cy="4075176"/>
          </a:xfrm>
        </p:spPr>
        <p:txBody>
          <a:bodyPr/>
          <a:lstStyle/>
          <a:p>
            <a:pPr algn="l"/>
            <a:r>
              <a:rPr lang="uk-UA" dirty="0" smtClean="0"/>
              <a:t>На даних зображеннях ми можемо бачити головний екран </a:t>
            </a:r>
            <a:r>
              <a:rPr lang="uk-UA" dirty="0" err="1" smtClean="0"/>
              <a:t>застосунку</a:t>
            </a:r>
            <a:r>
              <a:rPr lang="uk-UA" dirty="0" smtClean="0"/>
              <a:t>: для </a:t>
            </a:r>
            <a:r>
              <a:rPr lang="uk-UA" dirty="0" err="1" smtClean="0"/>
              <a:t>веб-версії</a:t>
            </a:r>
            <a:r>
              <a:rPr lang="uk-UA" dirty="0" smtClean="0"/>
              <a:t> та мобільної версії. На верхній частині екрану розміщений </a:t>
            </a:r>
            <a:r>
              <a:rPr lang="en-US" dirty="0" err="1" smtClean="0"/>
              <a:t>AppBar</a:t>
            </a:r>
            <a:r>
              <a:rPr lang="uk-UA" dirty="0" smtClean="0"/>
              <a:t> з </a:t>
            </a:r>
            <a:r>
              <a:rPr lang="uk-UA" dirty="0" err="1" smtClean="0"/>
              <a:t>випадаючими</a:t>
            </a:r>
            <a:r>
              <a:rPr lang="uk-UA" dirty="0" smtClean="0"/>
              <a:t> списками для сортування та фільтрації завдань. Знизу ми можемо бачити список наших завдань</a:t>
            </a:r>
            <a:r>
              <a:rPr lang="en-US" dirty="0" smtClean="0"/>
              <a:t>,</a:t>
            </a:r>
            <a:r>
              <a:rPr lang="uk-UA" dirty="0" smtClean="0"/>
              <a:t> які користувач може редагувати та видаляти</a:t>
            </a:r>
            <a:r>
              <a:rPr lang="ru-RU" dirty="0" smtClean="0"/>
              <a:t>. В правому </a:t>
            </a:r>
            <a:r>
              <a:rPr lang="ru-RU" dirty="0" err="1" smtClean="0"/>
              <a:t>нижньому</a:t>
            </a:r>
            <a:r>
              <a:rPr lang="ru-RU" dirty="0" smtClean="0"/>
              <a:t> кутка </a:t>
            </a:r>
            <a:r>
              <a:rPr lang="ru-RU" dirty="0" err="1" smtClean="0"/>
              <a:t>розм</a:t>
            </a:r>
            <a:r>
              <a:rPr lang="uk-UA" dirty="0" err="1" smtClean="0"/>
              <a:t>іщена</a:t>
            </a:r>
            <a:r>
              <a:rPr lang="uk-UA" dirty="0" smtClean="0"/>
              <a:t> кнопка </a:t>
            </a:r>
            <a:r>
              <a:rPr lang="en-US" dirty="0" err="1" smtClean="0"/>
              <a:t>FloatingButton</a:t>
            </a:r>
            <a:r>
              <a:rPr lang="en-US" dirty="0" smtClean="0"/>
              <a:t>,</a:t>
            </a:r>
            <a:r>
              <a:rPr lang="uk-UA" dirty="0" smtClean="0"/>
              <a:t> при натиску на яку відкривається діалогове вікно</a:t>
            </a:r>
            <a:r>
              <a:rPr lang="uk-UA" dirty="0"/>
              <a:t> </a:t>
            </a:r>
            <a:r>
              <a:rPr lang="uk-UA" dirty="0" smtClean="0"/>
              <a:t>для створення нового завдання. В навігаційній панелі розміщена </a:t>
            </a:r>
            <a:r>
              <a:rPr lang="uk-UA" dirty="0" err="1" smtClean="0"/>
              <a:t>кастомна</a:t>
            </a:r>
            <a:r>
              <a:rPr lang="uk-UA" dirty="0" smtClean="0"/>
              <a:t> панель </a:t>
            </a:r>
            <a:r>
              <a:rPr lang="en-US" dirty="0" err="1" smtClean="0"/>
              <a:t>CustomBottomNavigationBar</a:t>
            </a:r>
            <a:r>
              <a:rPr lang="uk-UA" dirty="0" smtClean="0"/>
              <a:t> з двома кнопками для переходу між екранами.</a:t>
            </a:r>
            <a:endParaRPr lang="ru-RU" dirty="0"/>
          </a:p>
        </p:txBody>
      </p:sp>
      <p:pic>
        <p:nvPicPr>
          <p:cNvPr id="1027" name="Picture 3" descr="C:\Users\Asus\Pictures\Screenshots\Снимок экрана (1789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6" y="1196752"/>
            <a:ext cx="5341331" cy="25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us\Pictures\Screenshots\photo_2024-04-14_10-59-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466502"/>
            <a:ext cx="1647837" cy="32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20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784976" cy="5184576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200" b="1" dirty="0" err="1"/>
              <a:t>Опис</a:t>
            </a:r>
            <a:r>
              <a:rPr lang="ru-RU" sz="2200" b="1" dirty="0"/>
              <a:t>:</a:t>
            </a:r>
            <a:r>
              <a:rPr lang="ru-RU" sz="2200" dirty="0"/>
              <a:t> </a:t>
            </a:r>
            <a:r>
              <a:rPr lang="ru-RU" sz="2200" dirty="0" err="1"/>
              <a:t>Цей</a:t>
            </a:r>
            <a:r>
              <a:rPr lang="ru-RU" sz="2200" dirty="0"/>
              <a:t> </a:t>
            </a:r>
            <a:r>
              <a:rPr lang="ru-RU" sz="2200" dirty="0" err="1"/>
              <a:t>клас</a:t>
            </a:r>
            <a:r>
              <a:rPr lang="ru-RU" sz="2200" dirty="0"/>
              <a:t> </a:t>
            </a:r>
            <a:r>
              <a:rPr lang="ru-RU" sz="2200" dirty="0" err="1"/>
              <a:t>відповідає</a:t>
            </a:r>
            <a:r>
              <a:rPr lang="ru-RU" sz="2200" dirty="0"/>
              <a:t> за </a:t>
            </a:r>
            <a:r>
              <a:rPr lang="ru-RU" sz="2200" dirty="0" err="1"/>
              <a:t>відображення</a:t>
            </a:r>
            <a:r>
              <a:rPr lang="ru-RU" sz="2200" dirty="0"/>
              <a:t> </a:t>
            </a:r>
            <a:r>
              <a:rPr lang="ru-RU" sz="2200" dirty="0" err="1"/>
              <a:t>екрану</a:t>
            </a:r>
            <a:r>
              <a:rPr lang="ru-RU" sz="2200" dirty="0"/>
              <a:t> </a:t>
            </a:r>
            <a:r>
              <a:rPr lang="uk-UA" sz="2200" dirty="0" smtClean="0"/>
              <a:t>зі </a:t>
            </a:r>
            <a:r>
              <a:rPr lang="ru-RU" sz="2200" dirty="0" smtClean="0"/>
              <a:t>списком </a:t>
            </a:r>
            <a:r>
              <a:rPr lang="ru-RU" sz="2200" dirty="0" err="1" smtClean="0"/>
              <a:t>завдань</a:t>
            </a:r>
            <a:r>
              <a:rPr lang="ru-RU" sz="2200" dirty="0" smtClean="0"/>
              <a:t>.</a:t>
            </a:r>
            <a:endParaRPr lang="ru-RU" sz="2200" dirty="0"/>
          </a:p>
          <a:p>
            <a:pPr algn="l"/>
            <a:r>
              <a:rPr lang="ru-RU" sz="2200" b="1" dirty="0" err="1"/>
              <a:t>Властивості</a:t>
            </a:r>
            <a:r>
              <a:rPr lang="ru-RU" sz="2200" b="1" dirty="0"/>
              <a:t>:</a:t>
            </a:r>
            <a:endParaRPr lang="ru-RU" sz="2200" dirty="0"/>
          </a:p>
          <a:p>
            <a:pPr lvl="0" algn="l"/>
            <a:r>
              <a:rPr lang="ru-RU" sz="2200" b="1" dirty="0" err="1"/>
              <a:t>showCompletedTasks</a:t>
            </a:r>
            <a:r>
              <a:rPr lang="ru-RU" sz="2200" b="1" dirty="0"/>
              <a:t> (</a:t>
            </a:r>
            <a:r>
              <a:rPr lang="ru-RU" sz="2200" b="1" dirty="0" err="1" smtClean="0"/>
              <a:t>bool</a:t>
            </a:r>
            <a:r>
              <a:rPr lang="ru-RU" sz="2200" b="1" dirty="0" smtClean="0"/>
              <a:t>)</a:t>
            </a:r>
            <a:r>
              <a:rPr lang="en-US" sz="2200" b="1" dirty="0" smtClean="0"/>
              <a:t>; </a:t>
            </a:r>
            <a:r>
              <a:rPr lang="ru-RU" sz="2200" b="1" dirty="0" err="1" smtClean="0"/>
              <a:t>selectedMonth</a:t>
            </a:r>
            <a:r>
              <a:rPr lang="ru-RU" sz="2200" b="1" dirty="0" smtClean="0"/>
              <a:t> </a:t>
            </a:r>
            <a:r>
              <a:rPr lang="ru-RU" sz="2200" b="1" dirty="0"/>
              <a:t>(</a:t>
            </a:r>
            <a:r>
              <a:rPr lang="ru-RU" sz="2200" b="1" dirty="0" err="1" smtClean="0"/>
              <a:t>String</a:t>
            </a:r>
            <a:r>
              <a:rPr lang="ru-RU" sz="2200" b="1" dirty="0" smtClean="0"/>
              <a:t>)</a:t>
            </a:r>
            <a:r>
              <a:rPr lang="en-US" sz="2200" b="1" dirty="0" smtClean="0"/>
              <a:t>; </a:t>
            </a:r>
            <a:r>
              <a:rPr lang="ru-RU" sz="2200" b="1" dirty="0" err="1" smtClean="0"/>
              <a:t>selectedYear</a:t>
            </a:r>
            <a:r>
              <a:rPr lang="ru-RU" sz="2200" b="1" dirty="0" smtClean="0"/>
              <a:t> </a:t>
            </a:r>
            <a:r>
              <a:rPr lang="ru-RU" sz="2200" b="1" dirty="0"/>
              <a:t>(</a:t>
            </a:r>
            <a:r>
              <a:rPr lang="ru-RU" sz="2200" b="1" dirty="0" err="1" smtClean="0"/>
              <a:t>int</a:t>
            </a:r>
            <a:r>
              <a:rPr lang="ru-RU" sz="2200" b="1" dirty="0" smtClean="0"/>
              <a:t>)</a:t>
            </a:r>
            <a:r>
              <a:rPr lang="en-US" sz="2200" b="1" dirty="0" smtClean="0"/>
              <a:t>; static </a:t>
            </a:r>
            <a:r>
              <a:rPr lang="ru-RU" sz="2200" b="1" dirty="0" err="1"/>
              <a:t>selectedFilter</a:t>
            </a:r>
            <a:r>
              <a:rPr lang="ru-RU" sz="2200" b="1" dirty="0"/>
              <a:t> </a:t>
            </a:r>
            <a:r>
              <a:rPr lang="ru-RU" sz="2200" b="1" dirty="0" smtClean="0"/>
              <a:t>(</a:t>
            </a:r>
            <a:r>
              <a:rPr lang="ru-RU" sz="2200" b="1" dirty="0" err="1" smtClean="0"/>
              <a:t>String</a:t>
            </a:r>
            <a:r>
              <a:rPr lang="en-US" sz="2200" b="1" dirty="0" smtClean="0"/>
              <a:t>); </a:t>
            </a:r>
            <a:r>
              <a:rPr lang="ru-RU" sz="2200" b="1" dirty="0" smtClean="0"/>
              <a:t>_</a:t>
            </a:r>
            <a:r>
              <a:rPr lang="ru-RU" sz="2200" b="1" dirty="0" err="1" smtClean="0"/>
              <a:t>currentIndex</a:t>
            </a:r>
            <a:r>
              <a:rPr lang="ru-RU" sz="2200" b="1" dirty="0" smtClean="0"/>
              <a:t> (</a:t>
            </a:r>
            <a:r>
              <a:rPr lang="ru-RU" sz="2200" b="1" dirty="0" err="1" smtClean="0"/>
              <a:t>int</a:t>
            </a:r>
            <a:r>
              <a:rPr lang="ru-RU" sz="2200" b="1" dirty="0" smtClean="0"/>
              <a:t>)</a:t>
            </a:r>
            <a:r>
              <a:rPr lang="en-US" sz="2200" b="1" dirty="0"/>
              <a:t>.</a:t>
            </a:r>
            <a:endParaRPr lang="ru-RU" sz="2200" dirty="0" smtClean="0"/>
          </a:p>
          <a:p>
            <a:pPr algn="l"/>
            <a:r>
              <a:rPr lang="ru-RU" sz="2200" b="1" dirty="0" err="1" smtClean="0"/>
              <a:t>Методи</a:t>
            </a:r>
            <a:r>
              <a:rPr lang="ru-RU" sz="2200" b="1" dirty="0"/>
              <a:t>:</a:t>
            </a:r>
            <a:endParaRPr lang="ru-RU" sz="2200" dirty="0"/>
          </a:p>
          <a:p>
            <a:pPr lvl="0" algn="l"/>
            <a:r>
              <a:rPr lang="en-US" sz="2200" b="1" dirty="0"/>
              <a:t>void </a:t>
            </a:r>
            <a:r>
              <a:rPr lang="ru-RU" sz="2200" b="1" dirty="0" err="1"/>
              <a:t>initState</a:t>
            </a:r>
            <a:r>
              <a:rPr lang="ru-RU" sz="2200" b="1" dirty="0" smtClean="0"/>
              <a:t>()</a:t>
            </a:r>
            <a:r>
              <a:rPr lang="en-US" sz="2200" b="1" dirty="0" smtClean="0"/>
              <a:t>; </a:t>
            </a:r>
            <a:endParaRPr lang="ru-RU" sz="2200" dirty="0"/>
          </a:p>
          <a:p>
            <a:pPr lvl="0" algn="l"/>
            <a:r>
              <a:rPr lang="en-US" sz="2200" b="1" dirty="0"/>
              <a:t>Widget </a:t>
            </a:r>
            <a:r>
              <a:rPr lang="ru-RU" sz="2200" b="1" dirty="0" err="1"/>
              <a:t>build</a:t>
            </a:r>
            <a:r>
              <a:rPr lang="ru-RU" sz="2200" b="1" dirty="0"/>
              <a:t>(</a:t>
            </a:r>
            <a:r>
              <a:rPr lang="ru-RU" sz="2200" b="1" dirty="0" err="1"/>
              <a:t>BuildContext</a:t>
            </a:r>
            <a:r>
              <a:rPr lang="ru-RU" sz="2200" b="1" dirty="0"/>
              <a:t> </a:t>
            </a:r>
            <a:r>
              <a:rPr lang="ru-RU" sz="2200" b="1" dirty="0" err="1" smtClean="0"/>
              <a:t>context</a:t>
            </a:r>
            <a:r>
              <a:rPr lang="ru-RU" sz="2200" b="1" dirty="0" smtClean="0"/>
              <a:t>)</a:t>
            </a:r>
            <a:r>
              <a:rPr lang="en-US" sz="2200" b="1" dirty="0" smtClean="0"/>
              <a:t>;</a:t>
            </a:r>
          </a:p>
          <a:p>
            <a:pPr lvl="0" algn="l"/>
            <a:r>
              <a:rPr lang="en-US" sz="2200" b="1" dirty="0" smtClean="0"/>
              <a:t>Widget </a:t>
            </a:r>
            <a:r>
              <a:rPr lang="ru-RU" sz="2200" b="1" dirty="0" err="1"/>
              <a:t>buildMonthDropdown</a:t>
            </a:r>
            <a:r>
              <a:rPr lang="ru-RU" sz="2200" b="1" dirty="0" smtClean="0"/>
              <a:t>()</a:t>
            </a:r>
            <a:r>
              <a:rPr lang="en-US" sz="2200" b="1" dirty="0" smtClean="0"/>
              <a:t>;</a:t>
            </a:r>
          </a:p>
          <a:p>
            <a:pPr lvl="0" algn="l"/>
            <a:r>
              <a:rPr lang="en-US" sz="2200" b="1" dirty="0" smtClean="0"/>
              <a:t>Widget </a:t>
            </a:r>
            <a:r>
              <a:rPr lang="ru-RU" sz="2200" b="1" dirty="0" err="1"/>
              <a:t>buildYearDropdown</a:t>
            </a:r>
            <a:r>
              <a:rPr lang="ru-RU" sz="2200" b="1" dirty="0" smtClean="0"/>
              <a:t>()</a:t>
            </a:r>
            <a:r>
              <a:rPr lang="en-US" sz="2200" b="1" dirty="0" smtClean="0"/>
              <a:t>;</a:t>
            </a:r>
          </a:p>
          <a:p>
            <a:pPr lvl="0" algn="l"/>
            <a:r>
              <a:rPr lang="en-US" sz="2200" b="1" dirty="0" smtClean="0"/>
              <a:t>Widget </a:t>
            </a:r>
            <a:r>
              <a:rPr lang="ru-RU" sz="2200" b="1" dirty="0" err="1"/>
              <a:t>buildFilterDropdown</a:t>
            </a:r>
            <a:r>
              <a:rPr lang="ru-RU" sz="2200" b="1" dirty="0" smtClean="0"/>
              <a:t>()</a:t>
            </a:r>
            <a:r>
              <a:rPr lang="en-US" sz="2200" b="1" dirty="0" smtClean="0"/>
              <a:t>;</a:t>
            </a:r>
          </a:p>
          <a:p>
            <a:pPr lvl="0" algn="l"/>
            <a:r>
              <a:rPr lang="en-US" sz="2200" b="1" dirty="0" smtClean="0"/>
              <a:t>List</a:t>
            </a:r>
            <a:r>
              <a:rPr lang="ru-RU" sz="2200" b="1" dirty="0"/>
              <a:t>&lt;</a:t>
            </a:r>
            <a:r>
              <a:rPr lang="en-US" sz="2200" b="1" dirty="0"/>
              <a:t>Task</a:t>
            </a:r>
            <a:r>
              <a:rPr lang="ru-RU" sz="2200" b="1" dirty="0"/>
              <a:t>&gt; </a:t>
            </a:r>
            <a:r>
              <a:rPr lang="ru-RU" sz="2200" b="1" dirty="0" err="1"/>
              <a:t>filterTasks</a:t>
            </a:r>
            <a:r>
              <a:rPr lang="ru-RU" sz="2200" b="1" dirty="0"/>
              <a:t>(</a:t>
            </a:r>
            <a:r>
              <a:rPr lang="ru-RU" sz="2200" b="1" dirty="0" err="1"/>
              <a:t>List</a:t>
            </a:r>
            <a:r>
              <a:rPr lang="ru-RU" sz="2200" b="1" dirty="0"/>
              <a:t>&lt;</a:t>
            </a:r>
            <a:r>
              <a:rPr lang="ru-RU" sz="2200" b="1" dirty="0" err="1"/>
              <a:t>Task</a:t>
            </a:r>
            <a:r>
              <a:rPr lang="ru-RU" sz="2200" b="1" dirty="0"/>
              <a:t>&gt; </a:t>
            </a:r>
            <a:r>
              <a:rPr lang="ru-RU" sz="2200" b="1" dirty="0" err="1" smtClean="0"/>
              <a:t>tasks</a:t>
            </a:r>
            <a:r>
              <a:rPr lang="ru-RU" sz="2200" b="1" dirty="0" smtClean="0"/>
              <a:t>)</a:t>
            </a:r>
            <a:r>
              <a:rPr lang="en-US" sz="2200" b="1" dirty="0" smtClean="0"/>
              <a:t>;</a:t>
            </a:r>
          </a:p>
          <a:p>
            <a:pPr lvl="0" algn="l"/>
            <a:r>
              <a:rPr lang="en-US" sz="2200" b="1" dirty="0" smtClean="0"/>
              <a:t>void </a:t>
            </a:r>
            <a:r>
              <a:rPr lang="ru-RU" sz="2200" b="1" dirty="0" err="1"/>
              <a:t>onFilterChanged</a:t>
            </a:r>
            <a:r>
              <a:rPr lang="ru-RU" sz="2200" b="1" dirty="0"/>
              <a:t>(</a:t>
            </a:r>
            <a:r>
              <a:rPr lang="ru-RU" sz="2200" b="1" dirty="0" err="1"/>
              <a:t>String</a:t>
            </a:r>
            <a:r>
              <a:rPr lang="ru-RU" sz="2200" b="1" dirty="0"/>
              <a:t>? </a:t>
            </a:r>
            <a:r>
              <a:rPr lang="ru-RU" sz="2200" b="1" dirty="0" err="1"/>
              <a:t>newValue</a:t>
            </a:r>
            <a:r>
              <a:rPr lang="ru-RU" sz="2200" b="1" dirty="0" smtClean="0"/>
              <a:t>)</a:t>
            </a:r>
            <a:r>
              <a:rPr lang="en-US" sz="2200" b="1" dirty="0" smtClean="0"/>
              <a:t>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188640"/>
            <a:ext cx="4114800" cy="701040"/>
          </a:xfrm>
        </p:spPr>
        <p:txBody>
          <a:bodyPr/>
          <a:lstStyle/>
          <a:p>
            <a:r>
              <a:rPr lang="uk-UA" dirty="0" smtClean="0"/>
              <a:t>КЛАС </a:t>
            </a:r>
            <a:r>
              <a:rPr lang="en-US" dirty="0" smtClean="0"/>
              <a:t>TASKLISTSCREEN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05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323528" y="1484784"/>
            <a:ext cx="8640960" cy="52565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uk-UA" b="1" dirty="0" smtClean="0"/>
              <a:t>Клас </a:t>
            </a:r>
            <a:r>
              <a:rPr lang="en-US" b="1" dirty="0" smtClean="0"/>
              <a:t>Task:</a:t>
            </a:r>
          </a:p>
          <a:p>
            <a:pPr algn="l"/>
            <a:r>
              <a:rPr lang="ru-RU" b="1" dirty="0" err="1" smtClean="0"/>
              <a:t>Опис</a:t>
            </a:r>
            <a:r>
              <a:rPr lang="ru-RU" b="1" dirty="0"/>
              <a:t>:</a:t>
            </a:r>
            <a:r>
              <a:rPr lang="uk-UA" dirty="0"/>
              <a:t> Цей клас </a:t>
            </a:r>
            <a:r>
              <a:rPr lang="ru-RU" dirty="0" err="1"/>
              <a:t>представляє</a:t>
            </a:r>
            <a:r>
              <a:rPr lang="ru-RU" dirty="0"/>
              <a:t> собою модель </a:t>
            </a:r>
            <a:r>
              <a:rPr lang="ru-RU" dirty="0" err="1"/>
              <a:t>задачі</a:t>
            </a:r>
            <a:r>
              <a:rPr lang="uk-UA" dirty="0"/>
              <a:t>.</a:t>
            </a:r>
            <a:endParaRPr lang="ru-RU" dirty="0"/>
          </a:p>
          <a:p>
            <a:pPr algn="l"/>
            <a:r>
              <a:rPr lang="uk-UA" b="1" dirty="0"/>
              <a:t>Властивості:</a:t>
            </a:r>
            <a:endParaRPr lang="ru-RU" b="1" dirty="0"/>
          </a:p>
          <a:p>
            <a:pPr lvl="0" algn="l"/>
            <a:r>
              <a:rPr lang="ru-RU" b="1" dirty="0" err="1"/>
              <a:t>title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ru-RU" b="1" dirty="0" err="1" smtClean="0"/>
              <a:t>String</a:t>
            </a:r>
            <a:r>
              <a:rPr lang="ru-RU" b="1" dirty="0" smtClean="0"/>
              <a:t>)</a:t>
            </a:r>
            <a:r>
              <a:rPr lang="en-US" b="1" dirty="0" smtClean="0"/>
              <a:t>; </a:t>
            </a:r>
            <a:r>
              <a:rPr lang="ru-RU" b="1" dirty="0" err="1" smtClean="0"/>
              <a:t>description</a:t>
            </a:r>
            <a:r>
              <a:rPr lang="ru-RU" dirty="0" smtClean="0"/>
              <a:t> </a:t>
            </a:r>
            <a:r>
              <a:rPr lang="ru-RU" b="1" dirty="0"/>
              <a:t>(</a:t>
            </a:r>
            <a:r>
              <a:rPr lang="ru-RU" b="1" dirty="0" err="1"/>
              <a:t>String</a:t>
            </a:r>
            <a:r>
              <a:rPr lang="ru-RU" b="1" dirty="0" smtClean="0"/>
              <a:t>)</a:t>
            </a:r>
            <a:r>
              <a:rPr lang="en-US" b="1" dirty="0" smtClean="0"/>
              <a:t>; </a:t>
            </a:r>
            <a:r>
              <a:rPr lang="ru-RU" b="1" dirty="0" err="1" smtClean="0"/>
              <a:t>dueDate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ru-RU" b="1" dirty="0" err="1" smtClean="0"/>
              <a:t>DateTime</a:t>
            </a:r>
            <a:r>
              <a:rPr lang="ru-RU" b="1" dirty="0" smtClean="0"/>
              <a:t>)</a:t>
            </a:r>
            <a:r>
              <a:rPr lang="en-US" b="1" dirty="0" smtClean="0"/>
              <a:t>; </a:t>
            </a:r>
            <a:r>
              <a:rPr lang="ru-RU" b="1" dirty="0" err="1" smtClean="0"/>
              <a:t>category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ru-RU" b="1" dirty="0" err="1" smtClean="0"/>
              <a:t>String</a:t>
            </a:r>
            <a:r>
              <a:rPr lang="ru-RU" b="1" dirty="0" smtClean="0"/>
              <a:t>)</a:t>
            </a:r>
            <a:r>
              <a:rPr lang="en-US" b="1" dirty="0" smtClean="0"/>
              <a:t>; </a:t>
            </a:r>
            <a:r>
              <a:rPr lang="ru-RU" b="1" dirty="0" err="1" smtClean="0"/>
              <a:t>isCompleted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ru-RU" b="1" dirty="0" err="1" smtClean="0"/>
              <a:t>bool</a:t>
            </a:r>
            <a:r>
              <a:rPr lang="ru-RU" b="1" dirty="0" smtClean="0"/>
              <a:t>)</a:t>
            </a:r>
            <a:r>
              <a:rPr lang="en-US" b="1" dirty="0" smtClean="0"/>
              <a:t>;</a:t>
            </a:r>
          </a:p>
          <a:p>
            <a:pPr lvl="0" algn="l"/>
            <a:r>
              <a:rPr lang="ru-RU" b="1" dirty="0" err="1" smtClean="0"/>
              <a:t>Методи</a:t>
            </a:r>
            <a:r>
              <a:rPr lang="ru-RU" b="1" dirty="0"/>
              <a:t>:</a:t>
            </a:r>
          </a:p>
          <a:p>
            <a:pPr lvl="0" algn="l"/>
            <a:r>
              <a:rPr lang="ru-RU" b="1" dirty="0" err="1"/>
              <a:t>factory</a:t>
            </a:r>
            <a:r>
              <a:rPr lang="ru-RU" b="1" dirty="0"/>
              <a:t> </a:t>
            </a:r>
            <a:r>
              <a:rPr lang="ru-RU" b="1" dirty="0" err="1"/>
              <a:t>Task.fromJson</a:t>
            </a:r>
            <a:r>
              <a:rPr lang="ru-RU" b="1" dirty="0"/>
              <a:t>(</a:t>
            </a:r>
            <a:r>
              <a:rPr lang="ru-RU" b="1" dirty="0" err="1"/>
              <a:t>Map</a:t>
            </a:r>
            <a:r>
              <a:rPr lang="ru-RU" b="1" dirty="0"/>
              <a:t>&lt;</a:t>
            </a:r>
            <a:r>
              <a:rPr lang="ru-RU" b="1" dirty="0" err="1"/>
              <a:t>String</a:t>
            </a:r>
            <a:r>
              <a:rPr lang="ru-RU" b="1" dirty="0"/>
              <a:t>, </a:t>
            </a:r>
            <a:r>
              <a:rPr lang="ru-RU" b="1" dirty="0" err="1"/>
              <a:t>dynamic</a:t>
            </a:r>
            <a:r>
              <a:rPr lang="ru-RU" b="1" dirty="0"/>
              <a:t>&gt; </a:t>
            </a:r>
            <a:r>
              <a:rPr lang="ru-RU" b="1" dirty="0" err="1" smtClean="0"/>
              <a:t>json</a:t>
            </a:r>
            <a:r>
              <a:rPr lang="ru-RU" b="1" dirty="0" smtClean="0"/>
              <a:t>)</a:t>
            </a:r>
            <a:r>
              <a:rPr lang="en-US" dirty="0" smtClean="0"/>
              <a:t>; </a:t>
            </a:r>
          </a:p>
          <a:p>
            <a:pPr lvl="0" algn="l"/>
            <a:r>
              <a:rPr lang="ru-RU" b="1" dirty="0" err="1" smtClean="0"/>
              <a:t>Map</a:t>
            </a:r>
            <a:r>
              <a:rPr lang="uk-UA" b="1" dirty="0"/>
              <a:t>&lt;</a:t>
            </a:r>
            <a:r>
              <a:rPr lang="ru-RU" b="1" dirty="0" err="1"/>
              <a:t>String</a:t>
            </a:r>
            <a:r>
              <a:rPr lang="uk-UA" b="1" dirty="0"/>
              <a:t>, </a:t>
            </a:r>
            <a:r>
              <a:rPr lang="ru-RU" b="1" dirty="0" err="1"/>
              <a:t>dynamic</a:t>
            </a:r>
            <a:r>
              <a:rPr lang="uk-UA" b="1" dirty="0"/>
              <a:t>&gt; </a:t>
            </a:r>
            <a:r>
              <a:rPr lang="ru-RU" b="1" dirty="0" err="1"/>
              <a:t>toJson</a:t>
            </a:r>
            <a:r>
              <a:rPr lang="uk-UA" b="1" dirty="0" smtClean="0"/>
              <a:t>()</a:t>
            </a:r>
            <a:r>
              <a:rPr lang="en-US" b="1" dirty="0" smtClean="0"/>
              <a:t>;</a:t>
            </a:r>
          </a:p>
          <a:p>
            <a:pPr lvl="0" algn="l"/>
            <a:endParaRPr lang="uk-UA" b="1" dirty="0"/>
          </a:p>
          <a:p>
            <a:pPr lvl="0" algn="l"/>
            <a:r>
              <a:rPr lang="uk-UA" b="1" dirty="0" smtClean="0"/>
              <a:t>Клас </a:t>
            </a:r>
            <a:r>
              <a:rPr lang="en-US" b="1" dirty="0" err="1" smtClean="0"/>
              <a:t>TaskListProvider</a:t>
            </a:r>
            <a:r>
              <a:rPr lang="en-US" b="1" dirty="0" smtClean="0"/>
              <a:t>:</a:t>
            </a:r>
          </a:p>
          <a:p>
            <a:pPr algn="l"/>
            <a:r>
              <a:rPr lang="ru-RU" b="1" dirty="0" err="1"/>
              <a:t>Опис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управління</a:t>
            </a:r>
            <a:r>
              <a:rPr lang="ru-RU" dirty="0"/>
              <a:t> списком задач, </a:t>
            </a:r>
            <a:r>
              <a:rPr lang="ru-RU" dirty="0" err="1"/>
              <a:t>зберігання</a:t>
            </a:r>
            <a:r>
              <a:rPr lang="ru-RU" dirty="0"/>
              <a:t> та </a:t>
            </a:r>
            <a:r>
              <a:rPr lang="ru-RU" dirty="0" err="1"/>
              <a:t>завантаження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uk-UA" dirty="0"/>
              <a:t>локальне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.</a:t>
            </a:r>
          </a:p>
          <a:p>
            <a:pPr algn="l"/>
            <a:r>
              <a:rPr lang="ru-RU" b="1" dirty="0" err="1"/>
              <a:t>Властивості</a:t>
            </a:r>
            <a:r>
              <a:rPr lang="ru-RU" b="1" dirty="0"/>
              <a:t>:</a:t>
            </a:r>
            <a:endParaRPr lang="ru-RU" dirty="0"/>
          </a:p>
          <a:p>
            <a:pPr lvl="0" algn="l"/>
            <a:r>
              <a:rPr lang="ru-RU" b="1" dirty="0" err="1"/>
              <a:t>tasks</a:t>
            </a:r>
            <a:r>
              <a:rPr lang="ru-RU" dirty="0"/>
              <a:t> (</a:t>
            </a:r>
            <a:r>
              <a:rPr lang="ru-RU" dirty="0" err="1"/>
              <a:t>List</a:t>
            </a:r>
            <a:r>
              <a:rPr lang="ru-RU" dirty="0"/>
              <a:t>&lt;</a:t>
            </a:r>
            <a:r>
              <a:rPr lang="ru-RU" dirty="0" err="1"/>
              <a:t>Task</a:t>
            </a:r>
            <a:r>
              <a:rPr lang="ru-RU" dirty="0" smtClean="0"/>
              <a:t>&gt;)</a:t>
            </a:r>
            <a:r>
              <a:rPr lang="en-US" dirty="0" smtClean="0"/>
              <a:t>;</a:t>
            </a:r>
          </a:p>
          <a:p>
            <a:pPr lvl="0" algn="l"/>
            <a:r>
              <a:rPr lang="ru-RU" b="1" dirty="0" err="1" smtClean="0"/>
              <a:t>Методи</a:t>
            </a:r>
            <a:r>
              <a:rPr lang="ru-RU" b="1" dirty="0"/>
              <a:t>:</a:t>
            </a:r>
            <a:endParaRPr lang="ru-RU" dirty="0"/>
          </a:p>
          <a:p>
            <a:pPr lvl="0" algn="l"/>
            <a:r>
              <a:rPr lang="en-US" b="1" dirty="0"/>
              <a:t>void </a:t>
            </a:r>
            <a:r>
              <a:rPr lang="ru-RU" b="1" dirty="0" err="1"/>
              <a:t>loadTasks</a:t>
            </a:r>
            <a:r>
              <a:rPr lang="ru-RU" b="1" dirty="0"/>
              <a:t>() </a:t>
            </a:r>
            <a:r>
              <a:rPr lang="en-US" b="1" dirty="0" err="1" smtClean="0"/>
              <a:t>async</a:t>
            </a:r>
            <a:r>
              <a:rPr lang="en-US" dirty="0" smtClean="0"/>
              <a:t>; </a:t>
            </a:r>
            <a:r>
              <a:rPr lang="en-US" b="1" dirty="0" smtClean="0"/>
              <a:t>void </a:t>
            </a:r>
            <a:r>
              <a:rPr lang="ru-RU" b="1" dirty="0" err="1"/>
              <a:t>saveTasks</a:t>
            </a:r>
            <a:r>
              <a:rPr lang="uk-UA" b="1" dirty="0"/>
              <a:t>() </a:t>
            </a:r>
            <a:r>
              <a:rPr lang="en-US" b="1" dirty="0" err="1" smtClean="0"/>
              <a:t>async</a:t>
            </a:r>
            <a:r>
              <a:rPr lang="en-US" dirty="0" smtClean="0"/>
              <a:t>; </a:t>
            </a:r>
            <a:r>
              <a:rPr lang="en-US" b="1" dirty="0" smtClean="0"/>
              <a:t>void </a:t>
            </a:r>
            <a:r>
              <a:rPr lang="ru-RU" b="1" dirty="0" err="1"/>
              <a:t>addTask</a:t>
            </a:r>
            <a:r>
              <a:rPr lang="ru-RU" b="1" dirty="0"/>
              <a:t>(</a:t>
            </a:r>
            <a:r>
              <a:rPr lang="ru-RU" b="1" dirty="0" err="1"/>
              <a:t>Task</a:t>
            </a:r>
            <a:r>
              <a:rPr lang="ru-RU" b="1" dirty="0"/>
              <a:t> </a:t>
            </a:r>
            <a:r>
              <a:rPr lang="ru-RU" b="1" dirty="0" err="1"/>
              <a:t>task</a:t>
            </a:r>
            <a:r>
              <a:rPr lang="ru-RU" b="1" dirty="0"/>
              <a:t>, [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sortBy</a:t>
            </a:r>
            <a:r>
              <a:rPr lang="ru-RU" b="1" dirty="0"/>
              <a:t> = '</a:t>
            </a:r>
            <a:r>
              <a:rPr lang="ru-RU" b="1" dirty="0" err="1"/>
              <a:t>By</a:t>
            </a:r>
            <a:r>
              <a:rPr lang="ru-RU" b="1" dirty="0"/>
              <a:t> </a:t>
            </a:r>
            <a:r>
              <a:rPr lang="ru-RU" b="1" dirty="0" err="1"/>
              <a:t>Date</a:t>
            </a:r>
            <a:r>
              <a:rPr lang="ru-RU" b="1" dirty="0"/>
              <a:t> (</a:t>
            </a:r>
            <a:r>
              <a:rPr lang="ru-RU" b="1" dirty="0" err="1"/>
              <a:t>Newest</a:t>
            </a:r>
            <a:r>
              <a:rPr lang="ru-RU" b="1" dirty="0"/>
              <a:t> </a:t>
            </a:r>
            <a:r>
              <a:rPr lang="ru-RU" b="1" dirty="0" err="1"/>
              <a:t>First</a:t>
            </a:r>
            <a:r>
              <a:rPr lang="ru-RU" b="1" dirty="0" smtClean="0"/>
              <a:t>)'])</a:t>
            </a:r>
            <a:r>
              <a:rPr lang="en-US" dirty="0" smtClean="0"/>
              <a:t>; </a:t>
            </a:r>
            <a:r>
              <a:rPr lang="en-US" b="1" dirty="0" smtClean="0"/>
              <a:t>void </a:t>
            </a:r>
            <a:r>
              <a:rPr lang="ru-RU" b="1" dirty="0" err="1"/>
              <a:t>updateTask</a:t>
            </a:r>
            <a:r>
              <a:rPr lang="ru-RU" b="1" dirty="0"/>
              <a:t>(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index</a:t>
            </a:r>
            <a:r>
              <a:rPr lang="ru-RU" b="1" dirty="0"/>
              <a:t>, </a:t>
            </a:r>
            <a:r>
              <a:rPr lang="ru-RU" b="1" dirty="0" err="1"/>
              <a:t>Task</a:t>
            </a:r>
            <a:r>
              <a:rPr lang="ru-RU" b="1" dirty="0"/>
              <a:t> </a:t>
            </a:r>
            <a:r>
              <a:rPr lang="ru-RU" b="1" dirty="0" err="1"/>
              <a:t>task</a:t>
            </a:r>
            <a:r>
              <a:rPr lang="ru-RU" b="1" dirty="0"/>
              <a:t>, [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sortBy</a:t>
            </a:r>
            <a:r>
              <a:rPr lang="ru-RU" b="1" dirty="0"/>
              <a:t> = '</a:t>
            </a:r>
            <a:r>
              <a:rPr lang="ru-RU" b="1" dirty="0" err="1"/>
              <a:t>By</a:t>
            </a:r>
            <a:r>
              <a:rPr lang="ru-RU" b="1" dirty="0"/>
              <a:t> </a:t>
            </a:r>
            <a:r>
              <a:rPr lang="ru-RU" b="1" dirty="0" err="1"/>
              <a:t>Date</a:t>
            </a:r>
            <a:r>
              <a:rPr lang="ru-RU" b="1" dirty="0"/>
              <a:t> (</a:t>
            </a:r>
            <a:r>
              <a:rPr lang="ru-RU" b="1" dirty="0" err="1"/>
              <a:t>Newest</a:t>
            </a:r>
            <a:r>
              <a:rPr lang="ru-RU" b="1" dirty="0"/>
              <a:t> </a:t>
            </a:r>
            <a:r>
              <a:rPr lang="ru-RU" b="1" dirty="0" err="1"/>
              <a:t>First</a:t>
            </a:r>
            <a:r>
              <a:rPr lang="ru-RU" b="1" dirty="0" smtClean="0"/>
              <a:t>)'])</a:t>
            </a:r>
            <a:r>
              <a:rPr lang="en-US" dirty="0" smtClean="0"/>
              <a:t>; </a:t>
            </a:r>
            <a:r>
              <a:rPr lang="en-US" b="1" dirty="0" smtClean="0"/>
              <a:t>void </a:t>
            </a:r>
            <a:r>
              <a:rPr lang="ru-RU" b="1" dirty="0" err="1"/>
              <a:t>deleteTask</a:t>
            </a:r>
            <a:r>
              <a:rPr lang="uk-UA" b="1" dirty="0"/>
              <a:t>(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index</a:t>
            </a:r>
            <a:r>
              <a:rPr lang="uk-UA" b="1" dirty="0" smtClean="0"/>
              <a:t>)</a:t>
            </a:r>
            <a:r>
              <a:rPr lang="en-US" dirty="0" smtClean="0"/>
              <a:t>; </a:t>
            </a:r>
            <a:r>
              <a:rPr lang="en-US" b="1" dirty="0" smtClean="0"/>
              <a:t>void </a:t>
            </a:r>
            <a:r>
              <a:rPr lang="ru-RU" b="1" dirty="0" err="1"/>
              <a:t>sortTasks</a:t>
            </a:r>
            <a:r>
              <a:rPr lang="uk-UA" b="1" dirty="0"/>
              <a:t>(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sortBy</a:t>
            </a:r>
            <a:r>
              <a:rPr lang="uk-UA" b="1" dirty="0" smtClean="0"/>
              <a:t>)</a:t>
            </a:r>
            <a:r>
              <a:rPr lang="en-US" dirty="0"/>
              <a:t>;</a:t>
            </a:r>
            <a:endParaRPr lang="en-US" b="1" dirty="0" smtClean="0"/>
          </a:p>
          <a:p>
            <a:pPr lvl="0" algn="l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188640"/>
            <a:ext cx="4114800" cy="701040"/>
          </a:xfrm>
        </p:spPr>
        <p:txBody>
          <a:bodyPr/>
          <a:lstStyle/>
          <a:p>
            <a:r>
              <a:rPr lang="uk-UA" dirty="0" smtClean="0"/>
              <a:t>Клас</a:t>
            </a:r>
            <a:r>
              <a:rPr lang="uk-UA" dirty="0"/>
              <a:t>и</a:t>
            </a:r>
            <a:r>
              <a:rPr lang="uk-UA" dirty="0" smtClean="0"/>
              <a:t> </a:t>
            </a:r>
            <a:r>
              <a:rPr lang="en-US" dirty="0" smtClean="0"/>
              <a:t>task, </a:t>
            </a:r>
            <a:r>
              <a:rPr lang="en-US" dirty="0" err="1" smtClean="0"/>
              <a:t>taskprovider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15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251520" y="1052736"/>
            <a:ext cx="8568952" cy="349220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1" dirty="0" err="1"/>
              <a:t>Опис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окремої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у списку задач.</a:t>
            </a:r>
          </a:p>
          <a:p>
            <a:pPr algn="l"/>
            <a:r>
              <a:rPr lang="ru-RU" b="1" dirty="0" err="1"/>
              <a:t>Властивості</a:t>
            </a:r>
            <a:r>
              <a:rPr lang="ru-RU" b="1" dirty="0"/>
              <a:t>:</a:t>
            </a:r>
            <a:endParaRPr lang="ru-RU" dirty="0"/>
          </a:p>
          <a:p>
            <a:pPr lvl="0" algn="l"/>
            <a:r>
              <a:rPr lang="en-US" b="1" dirty="0"/>
              <a:t>final </a:t>
            </a:r>
            <a:r>
              <a:rPr lang="ru-RU" b="1" dirty="0" err="1"/>
              <a:t>task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ru-RU" b="1" dirty="0" err="1"/>
              <a:t>Task</a:t>
            </a:r>
            <a:r>
              <a:rPr lang="ru-RU" b="1" dirty="0"/>
              <a:t>):</a:t>
            </a:r>
            <a:r>
              <a:rPr lang="ru-RU" dirty="0"/>
              <a:t> </a:t>
            </a:r>
            <a:r>
              <a:rPr lang="uk-UA" dirty="0"/>
              <a:t>Об’єкт класу </a:t>
            </a:r>
            <a:r>
              <a:rPr lang="en-US" dirty="0"/>
              <a:t>Task</a:t>
            </a:r>
            <a:r>
              <a:rPr lang="ru-RU" dirty="0"/>
              <a:t> - Задача, яку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відобразити</a:t>
            </a:r>
            <a:r>
              <a:rPr lang="ru-RU" dirty="0"/>
              <a:t>.</a:t>
            </a:r>
          </a:p>
          <a:p>
            <a:pPr lvl="0" algn="l"/>
            <a:r>
              <a:rPr lang="en-US" b="1" dirty="0"/>
              <a:t>final </a:t>
            </a:r>
            <a:r>
              <a:rPr lang="ru-RU" b="1" dirty="0" err="1"/>
              <a:t>onCheckboxChanged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ru-RU" b="1" dirty="0" err="1"/>
              <a:t>Function</a:t>
            </a:r>
            <a:r>
              <a:rPr lang="ru-RU" b="1" dirty="0"/>
              <a:t>(</a:t>
            </a:r>
            <a:r>
              <a:rPr lang="ru-RU" b="1" dirty="0" err="1"/>
              <a:t>bool</a:t>
            </a:r>
            <a:r>
              <a:rPr lang="ru-RU" b="1" dirty="0"/>
              <a:t>?)):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яка </a:t>
            </a:r>
            <a:r>
              <a:rPr lang="ru-RU" dirty="0" err="1"/>
              <a:t>викликається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стану </a:t>
            </a:r>
            <a:r>
              <a:rPr lang="uk-UA" dirty="0"/>
              <a:t>завдання (виконане чи невиконане)</a:t>
            </a:r>
            <a:endParaRPr lang="ru-RU" dirty="0"/>
          </a:p>
          <a:p>
            <a:pPr lvl="0" algn="l"/>
            <a:r>
              <a:rPr lang="en-US" b="1" dirty="0"/>
              <a:t>final </a:t>
            </a:r>
            <a:r>
              <a:rPr lang="ru-RU" b="1" dirty="0" err="1"/>
              <a:t>onEditPressed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ru-RU" b="1" dirty="0" err="1"/>
              <a:t>Function</a:t>
            </a:r>
            <a:r>
              <a:rPr lang="ru-RU" b="1" dirty="0"/>
              <a:t>()):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яка </a:t>
            </a:r>
            <a:r>
              <a:rPr lang="ru-RU" dirty="0" err="1"/>
              <a:t>викликається</a:t>
            </a:r>
            <a:r>
              <a:rPr lang="ru-RU" dirty="0"/>
              <a:t> при </a:t>
            </a:r>
            <a:r>
              <a:rPr lang="ru-RU" dirty="0" err="1"/>
              <a:t>натисканні</a:t>
            </a:r>
            <a:r>
              <a:rPr lang="ru-RU" dirty="0"/>
              <a:t> на кнопку </a:t>
            </a:r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  <a:p>
            <a:pPr lvl="0" algn="l"/>
            <a:r>
              <a:rPr lang="en-US" b="1" dirty="0"/>
              <a:t>final </a:t>
            </a:r>
            <a:r>
              <a:rPr lang="ru-RU" b="1" dirty="0" err="1"/>
              <a:t>onDeletePressed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ru-RU" b="1" dirty="0" err="1"/>
              <a:t>Function</a:t>
            </a:r>
            <a:r>
              <a:rPr lang="ru-RU" b="1" dirty="0"/>
              <a:t>()):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яка </a:t>
            </a:r>
            <a:r>
              <a:rPr lang="ru-RU" dirty="0" err="1"/>
              <a:t>викликається</a:t>
            </a:r>
            <a:r>
              <a:rPr lang="ru-RU" dirty="0"/>
              <a:t> при </a:t>
            </a:r>
            <a:r>
              <a:rPr lang="ru-RU" dirty="0" err="1"/>
              <a:t>натисканні</a:t>
            </a:r>
            <a:r>
              <a:rPr lang="ru-RU" dirty="0"/>
              <a:t> на кнопку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  <a:p>
            <a:pPr algn="l"/>
            <a:r>
              <a:rPr lang="ru-RU" b="1" dirty="0" err="1"/>
              <a:t>Методи</a:t>
            </a:r>
            <a:r>
              <a:rPr lang="ru-RU" b="1" dirty="0"/>
              <a:t>:</a:t>
            </a:r>
            <a:endParaRPr lang="ru-RU" dirty="0"/>
          </a:p>
          <a:p>
            <a:pPr lvl="0" algn="l"/>
            <a:r>
              <a:rPr lang="en-US" b="1" dirty="0"/>
              <a:t>Widget </a:t>
            </a:r>
            <a:r>
              <a:rPr lang="ru-RU" b="1" dirty="0" err="1"/>
              <a:t>build</a:t>
            </a:r>
            <a:r>
              <a:rPr lang="ru-RU" b="1" dirty="0"/>
              <a:t>(</a:t>
            </a:r>
            <a:r>
              <a:rPr lang="ru-RU" b="1" dirty="0" err="1"/>
              <a:t>BuildContext</a:t>
            </a:r>
            <a:r>
              <a:rPr lang="ru-RU" b="1" dirty="0"/>
              <a:t> </a:t>
            </a:r>
            <a:r>
              <a:rPr lang="ru-RU" b="1" dirty="0" err="1"/>
              <a:t>context</a:t>
            </a:r>
            <a:r>
              <a:rPr lang="ru-RU" b="1" dirty="0"/>
              <a:t>)</a:t>
            </a:r>
            <a:r>
              <a:rPr lang="ru-RU" dirty="0"/>
              <a:t>: </a:t>
            </a:r>
            <a:r>
              <a:rPr lang="uk-UA" dirty="0"/>
              <a:t>Метод </a:t>
            </a:r>
            <a:r>
              <a:rPr lang="ru-RU" dirty="0" err="1"/>
              <a:t>приймає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b="1" dirty="0" err="1"/>
              <a:t>BuildContext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контекст, у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будується</a:t>
            </a:r>
            <a:r>
              <a:rPr lang="ru-RU" dirty="0"/>
              <a:t> </a:t>
            </a:r>
            <a:r>
              <a:rPr lang="ru-RU" dirty="0" err="1"/>
              <a:t>віджет</a:t>
            </a:r>
            <a:r>
              <a:rPr lang="uk-UA" dirty="0"/>
              <a:t>. Будує та повертає</a:t>
            </a:r>
            <a:r>
              <a:rPr lang="ru-RU" dirty="0"/>
              <a:t> </a:t>
            </a:r>
            <a:r>
              <a:rPr lang="ru-RU" dirty="0" err="1"/>
              <a:t>віджет</a:t>
            </a:r>
            <a:r>
              <a:rPr lang="ru-RU" dirty="0"/>
              <a:t>,</a:t>
            </a:r>
            <a:r>
              <a:rPr lang="uk-UA" dirty="0"/>
              <a:t> що </a:t>
            </a:r>
            <a:r>
              <a:rPr lang="ru-RU" dirty="0" err="1"/>
              <a:t>відображ</a:t>
            </a:r>
            <a:r>
              <a:rPr lang="uk-UA" dirty="0" err="1"/>
              <a:t>ає</a:t>
            </a:r>
            <a:r>
              <a:rPr lang="ru-RU" dirty="0"/>
              <a:t> </a:t>
            </a:r>
            <a:r>
              <a:rPr lang="ru-RU" dirty="0" err="1"/>
              <a:t>окрем</a:t>
            </a:r>
            <a:r>
              <a:rPr lang="uk-UA" dirty="0"/>
              <a:t>у</a:t>
            </a:r>
            <a:r>
              <a:rPr lang="ru-RU" dirty="0"/>
              <a:t> задач</a:t>
            </a:r>
            <a:r>
              <a:rPr lang="uk-UA" dirty="0"/>
              <a:t>у </a:t>
            </a:r>
            <a:r>
              <a:rPr lang="ru-RU" dirty="0"/>
              <a:t>у списку.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188640"/>
            <a:ext cx="4114800" cy="701040"/>
          </a:xfrm>
        </p:spPr>
        <p:txBody>
          <a:bodyPr/>
          <a:lstStyle/>
          <a:p>
            <a:r>
              <a:rPr lang="uk-UA" dirty="0" smtClean="0"/>
              <a:t>Клас</a:t>
            </a:r>
            <a:r>
              <a:rPr lang="en-US" dirty="0" smtClean="0"/>
              <a:t> </a:t>
            </a:r>
            <a:r>
              <a:rPr lang="en-US" dirty="0" err="1" smtClean="0"/>
              <a:t>taskItem</a:t>
            </a:r>
            <a:endParaRPr lang="ru-RU" dirty="0"/>
          </a:p>
        </p:txBody>
      </p:sp>
      <p:pic>
        <p:nvPicPr>
          <p:cNvPr id="2050" name="Picture 2" descr="C:\Users\Asus\Pictures\Screenshots\Снимок экрана (1790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0" y="4544940"/>
            <a:ext cx="4176464" cy="19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576432" y="4448000"/>
            <a:ext cx="44644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b="1" dirty="0" smtClean="0"/>
              <a:t>static void </a:t>
            </a:r>
            <a:r>
              <a:rPr lang="ru-RU" sz="1500" b="1" dirty="0" err="1" smtClean="0"/>
              <a:t>showCompletionDialog</a:t>
            </a:r>
            <a:r>
              <a:rPr lang="ru-RU" sz="1500" b="1" dirty="0" smtClean="0"/>
              <a:t>(</a:t>
            </a:r>
            <a:r>
              <a:rPr lang="ru-RU" sz="1500" b="1" dirty="0" err="1" smtClean="0"/>
              <a:t>BuildContext</a:t>
            </a:r>
            <a:r>
              <a:rPr lang="ru-RU" sz="1500" b="1" dirty="0" smtClean="0"/>
              <a:t> </a:t>
            </a:r>
            <a:r>
              <a:rPr lang="ru-RU" sz="1500" b="1" dirty="0" err="1" smtClean="0"/>
              <a:t>context</a:t>
            </a:r>
            <a:r>
              <a:rPr lang="ru-RU" sz="1500" b="1" dirty="0" smtClean="0"/>
              <a:t>, </a:t>
            </a:r>
            <a:r>
              <a:rPr lang="ru-RU" sz="1500" b="1" dirty="0" err="1" smtClean="0"/>
              <a:t>Task</a:t>
            </a:r>
            <a:r>
              <a:rPr lang="ru-RU" sz="1500" b="1" dirty="0" smtClean="0"/>
              <a:t> </a:t>
            </a:r>
            <a:r>
              <a:rPr lang="ru-RU" sz="1500" b="1" dirty="0" err="1" smtClean="0"/>
              <a:t>task</a:t>
            </a:r>
            <a:r>
              <a:rPr lang="ru-RU" sz="1500" b="1" dirty="0" smtClean="0"/>
              <a:t>)</a:t>
            </a:r>
            <a:r>
              <a:rPr lang="ru-RU" sz="1500" dirty="0" smtClean="0"/>
              <a:t>: </a:t>
            </a:r>
            <a:r>
              <a:rPr lang="uk-UA" sz="1500" dirty="0" smtClean="0"/>
              <a:t>Метод </a:t>
            </a:r>
            <a:r>
              <a:rPr lang="ru-RU" sz="1500" dirty="0" err="1" smtClean="0"/>
              <a:t>приймає</a:t>
            </a:r>
            <a:r>
              <a:rPr lang="ru-RU" sz="1500" dirty="0" smtClean="0"/>
              <a:t> </a:t>
            </a:r>
            <a:r>
              <a:rPr lang="ru-RU" sz="1500" dirty="0" err="1" smtClean="0"/>
              <a:t>об'єкт</a:t>
            </a:r>
            <a:r>
              <a:rPr lang="ru-RU" sz="1500" dirty="0" smtClean="0"/>
              <a:t> </a:t>
            </a:r>
            <a:r>
              <a:rPr lang="ru-RU" sz="1500" b="1" dirty="0" err="1" smtClean="0"/>
              <a:t>BuildContext</a:t>
            </a:r>
            <a:r>
              <a:rPr lang="ru-RU" sz="1500" dirty="0" smtClean="0"/>
              <a:t>, </a:t>
            </a:r>
            <a:r>
              <a:rPr lang="ru-RU" sz="1500" dirty="0" err="1" smtClean="0"/>
              <a:t>який</a:t>
            </a:r>
            <a:r>
              <a:rPr lang="ru-RU" sz="1500" dirty="0" smtClean="0"/>
              <a:t> </a:t>
            </a:r>
            <a:r>
              <a:rPr lang="ru-RU" sz="1500" dirty="0" err="1" smtClean="0"/>
              <a:t>представляє</a:t>
            </a:r>
            <a:r>
              <a:rPr lang="ru-RU" sz="1500" dirty="0" smtClean="0"/>
              <a:t> контекст, у </a:t>
            </a:r>
            <a:r>
              <a:rPr lang="ru-RU" sz="1500" dirty="0" err="1" smtClean="0"/>
              <a:t>якому</a:t>
            </a:r>
            <a:r>
              <a:rPr lang="ru-RU" sz="1500" dirty="0" smtClean="0"/>
              <a:t> </a:t>
            </a:r>
            <a:r>
              <a:rPr lang="ru-RU" sz="1500" dirty="0" err="1" smtClean="0"/>
              <a:t>будується</a:t>
            </a:r>
            <a:r>
              <a:rPr lang="ru-RU" sz="1500" dirty="0" smtClean="0"/>
              <a:t> </a:t>
            </a:r>
            <a:r>
              <a:rPr lang="ru-RU" sz="1500" dirty="0" err="1" smtClean="0"/>
              <a:t>віджет</a:t>
            </a:r>
            <a:r>
              <a:rPr lang="uk-UA" sz="1500" dirty="0" smtClean="0"/>
              <a:t> та об’єкт класу </a:t>
            </a:r>
            <a:r>
              <a:rPr lang="en-US" sz="1500" dirty="0" smtClean="0"/>
              <a:t>Task</a:t>
            </a:r>
            <a:r>
              <a:rPr lang="ru-RU" sz="1500" dirty="0" smtClean="0"/>
              <a:t>,</a:t>
            </a:r>
            <a:r>
              <a:rPr lang="uk-UA" sz="1500" dirty="0" smtClean="0"/>
              <a:t> що  </a:t>
            </a:r>
            <a:r>
              <a:rPr lang="ru-RU" sz="1500" dirty="0" err="1" smtClean="0"/>
              <a:t>представляє</a:t>
            </a:r>
            <a:r>
              <a:rPr lang="ru-RU" sz="1500" dirty="0" smtClean="0"/>
              <a:t> </a:t>
            </a:r>
            <a:r>
              <a:rPr lang="ru-RU" sz="1500" dirty="0" err="1" smtClean="0"/>
              <a:t>завдання</a:t>
            </a:r>
            <a:r>
              <a:rPr lang="uk-UA" sz="1500" dirty="0" smtClean="0"/>
              <a:t> для якого відображається</a:t>
            </a:r>
            <a:r>
              <a:rPr lang="ru-RU" sz="1500" dirty="0" smtClean="0"/>
              <a:t> </a:t>
            </a:r>
            <a:r>
              <a:rPr lang="ru-RU" sz="1500" dirty="0" err="1" smtClean="0"/>
              <a:t>діалогове</a:t>
            </a:r>
            <a:r>
              <a:rPr lang="ru-RU" sz="1500" dirty="0" smtClean="0"/>
              <a:t> </a:t>
            </a:r>
            <a:r>
              <a:rPr lang="ru-RU" sz="1500" dirty="0" err="1" smtClean="0"/>
              <a:t>вікно</a:t>
            </a:r>
            <a:r>
              <a:rPr lang="ru-RU" sz="1500" dirty="0" smtClean="0"/>
              <a:t>, яке </a:t>
            </a:r>
            <a:r>
              <a:rPr lang="ru-RU" sz="1500" dirty="0" err="1" smtClean="0"/>
              <a:t>показує</a:t>
            </a:r>
            <a:r>
              <a:rPr lang="ru-RU" sz="1500" dirty="0" smtClean="0"/>
              <a:t> </a:t>
            </a:r>
            <a:r>
              <a:rPr lang="ru-RU" sz="1500" dirty="0" err="1" smtClean="0"/>
              <a:t>повідомлення</a:t>
            </a:r>
            <a:r>
              <a:rPr lang="ru-RU" sz="1500" dirty="0" smtClean="0"/>
              <a:t> про </a:t>
            </a:r>
            <a:r>
              <a:rPr lang="ru-RU" sz="1500" dirty="0" err="1" smtClean="0"/>
              <a:t>завершення</a:t>
            </a:r>
            <a:r>
              <a:rPr lang="ru-RU" sz="1500" dirty="0" smtClean="0"/>
              <a:t> </a:t>
            </a:r>
            <a:r>
              <a:rPr lang="ru-RU" sz="1500" dirty="0" err="1" smtClean="0"/>
              <a:t>виконання</a:t>
            </a:r>
            <a:r>
              <a:rPr lang="ru-RU" sz="1500" dirty="0" smtClean="0"/>
              <a:t> </a:t>
            </a:r>
            <a:r>
              <a:rPr lang="ru-RU" sz="1500" dirty="0" err="1" smtClean="0"/>
              <a:t>задачі</a:t>
            </a:r>
            <a:r>
              <a:rPr lang="ru-RU" sz="1500" dirty="0" smtClean="0"/>
              <a:t> та час, </a:t>
            </a:r>
            <a:r>
              <a:rPr lang="ru-RU" sz="1500" dirty="0" err="1" smtClean="0"/>
              <a:t>який</a:t>
            </a:r>
            <a:r>
              <a:rPr lang="ru-RU" sz="1500" dirty="0" smtClean="0"/>
              <a:t> </a:t>
            </a:r>
            <a:r>
              <a:rPr lang="ru-RU" sz="1500" dirty="0" err="1" smtClean="0"/>
              <a:t>пройшов</a:t>
            </a:r>
            <a:r>
              <a:rPr lang="ru-RU" sz="1500" dirty="0" smtClean="0"/>
              <a:t> з моменту </a:t>
            </a:r>
            <a:r>
              <a:rPr lang="ru-RU" sz="1500" dirty="0" err="1" smtClean="0"/>
              <a:t>завершення</a:t>
            </a:r>
            <a:r>
              <a:rPr lang="ru-RU" sz="1500" dirty="0" smtClean="0"/>
              <a:t>.</a:t>
            </a:r>
            <a:r>
              <a:rPr lang="uk-UA" sz="1500" dirty="0" smtClean="0"/>
              <a:t> Є статичним методом.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971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07504" y="1700808"/>
            <a:ext cx="8784976" cy="4464496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FloatingButton</a:t>
            </a:r>
            <a:r>
              <a:rPr lang="en-US" dirty="0" smtClean="0"/>
              <a:t> -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плаваючої</a:t>
            </a:r>
            <a:r>
              <a:rPr lang="ru-RU" dirty="0"/>
              <a:t> кнопки </a:t>
            </a:r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При натисканні на неї з’являється діалогове вікно додавання </a:t>
            </a:r>
            <a:r>
              <a:rPr lang="uk-UA" dirty="0" err="1" smtClean="0"/>
              <a:t>завданння</a:t>
            </a:r>
            <a:r>
              <a:rPr lang="uk-UA" dirty="0" smtClean="0"/>
              <a:t>.</a:t>
            </a:r>
            <a:endParaRPr lang="en-US" dirty="0" smtClean="0"/>
          </a:p>
          <a:p>
            <a:pPr algn="l"/>
            <a:r>
              <a:rPr lang="en-US" dirty="0" err="1" smtClean="0"/>
              <a:t>CustomDropdown</a:t>
            </a:r>
            <a:r>
              <a:rPr lang="en-US" dirty="0" smtClean="0"/>
              <a:t> -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випадаючого</a:t>
            </a:r>
            <a:r>
              <a:rPr lang="ru-RU" dirty="0"/>
              <a:t> списку</a:t>
            </a:r>
            <a:r>
              <a:rPr lang="ru-RU" dirty="0" smtClean="0"/>
              <a:t>.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передати</a:t>
            </a:r>
            <a:r>
              <a:rPr lang="ru-RU" dirty="0" smtClean="0"/>
              <a:t> будь-</a:t>
            </a:r>
            <a:r>
              <a:rPr lang="ru-RU" dirty="0" err="1" smtClean="0"/>
              <a:t>який</a:t>
            </a:r>
            <a:r>
              <a:rPr lang="ru-RU" dirty="0" smtClean="0"/>
              <a:t> список </a:t>
            </a:r>
            <a:r>
              <a:rPr lang="ru-RU" dirty="0" err="1" smtClean="0"/>
              <a:t>елементів</a:t>
            </a:r>
            <a:r>
              <a:rPr lang="ru-RU" dirty="0" smtClean="0"/>
              <a:t>.</a:t>
            </a:r>
            <a:endParaRPr lang="en-US" dirty="0" smtClean="0"/>
          </a:p>
          <a:p>
            <a:pPr algn="l"/>
            <a:r>
              <a:rPr lang="en-US" dirty="0" err="1" smtClean="0"/>
              <a:t>CustomBottomNavigationBar</a:t>
            </a:r>
            <a:r>
              <a:rPr lang="en-US" dirty="0" smtClean="0"/>
              <a:t> -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нижньої</a:t>
            </a:r>
            <a:r>
              <a:rPr lang="ru-RU" dirty="0"/>
              <a:t> </a:t>
            </a:r>
            <a:r>
              <a:rPr lang="ru-RU" dirty="0" err="1"/>
              <a:t>навігаційної</a:t>
            </a:r>
            <a:r>
              <a:rPr lang="ru-RU" dirty="0"/>
              <a:t> </a:t>
            </a:r>
            <a:r>
              <a:rPr lang="ru-RU" dirty="0" err="1"/>
              <a:t>панелі</a:t>
            </a:r>
            <a:r>
              <a:rPr lang="ru-RU" dirty="0"/>
              <a:t> з </a:t>
            </a:r>
            <a:r>
              <a:rPr lang="ru-RU" dirty="0" err="1"/>
              <a:t>двома</a:t>
            </a:r>
            <a:r>
              <a:rPr lang="ru-RU" dirty="0"/>
              <a:t> кнопками</a:t>
            </a:r>
            <a:r>
              <a:rPr lang="en-US" dirty="0"/>
              <a:t>: "Tasks" </a:t>
            </a:r>
            <a:r>
              <a:rPr lang="ru-RU" dirty="0"/>
              <a:t>і</a:t>
            </a:r>
            <a:r>
              <a:rPr lang="en-US" dirty="0"/>
              <a:t> "</a:t>
            </a:r>
            <a:r>
              <a:rPr lang="en-US" dirty="0" smtClean="0"/>
              <a:t>Calendar«</a:t>
            </a:r>
            <a:r>
              <a:rPr lang="uk-UA" dirty="0" smtClean="0"/>
              <a:t> та забезпечує </a:t>
            </a:r>
            <a:r>
              <a:rPr lang="uk-UA" dirty="0" err="1" smtClean="0"/>
              <a:t>переход</a:t>
            </a:r>
            <a:r>
              <a:rPr lang="uk-UA" dirty="0" smtClean="0"/>
              <a:t> між ними.</a:t>
            </a:r>
            <a:endParaRPr lang="en-US" dirty="0" smtClean="0"/>
          </a:p>
          <a:p>
            <a:pPr algn="l"/>
            <a:r>
              <a:rPr lang="en-US" dirty="0" err="1" smtClean="0"/>
              <a:t>CalendarTaskList</a:t>
            </a:r>
            <a:r>
              <a:rPr lang="en-US" dirty="0" smtClean="0"/>
              <a:t> -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відображення</a:t>
            </a:r>
            <a:r>
              <a:rPr lang="ru-RU" dirty="0"/>
              <a:t> списку </a:t>
            </a:r>
            <a:r>
              <a:rPr lang="ru-RU" dirty="0" err="1"/>
              <a:t>завдань</a:t>
            </a:r>
            <a:r>
              <a:rPr lang="ru-RU" dirty="0"/>
              <a:t> на </a:t>
            </a:r>
            <a:r>
              <a:rPr lang="ru-RU" dirty="0" err="1"/>
              <a:t>вибраний</a:t>
            </a:r>
            <a:r>
              <a:rPr lang="ru-RU" dirty="0"/>
              <a:t> день в </a:t>
            </a:r>
            <a:r>
              <a:rPr lang="ru-RU" dirty="0" err="1"/>
              <a:t>календарі</a:t>
            </a:r>
            <a:r>
              <a:rPr lang="ru-RU" dirty="0" smtClean="0"/>
              <a:t>. </a:t>
            </a:r>
            <a:r>
              <a:rPr lang="ru-RU" dirty="0" err="1" smtClean="0"/>
              <a:t>Відрізняється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звичайного</a:t>
            </a:r>
            <a:r>
              <a:rPr lang="ru-RU" dirty="0" smtClean="0"/>
              <a:t> списку </a:t>
            </a:r>
            <a:r>
              <a:rPr lang="ru-RU" dirty="0" err="1" smtClean="0"/>
              <a:t>завдань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en-US" dirty="0" smtClean="0"/>
              <a:t>,</a:t>
            </a:r>
            <a:r>
              <a:rPr lang="uk-UA" dirty="0" smtClean="0"/>
              <a:t> що відображає лише відфільтровані завдання за точну задану дату.</a:t>
            </a:r>
            <a:endParaRPr lang="ru-RU" dirty="0"/>
          </a:p>
          <a:p>
            <a:pPr algn="l"/>
            <a:endParaRPr lang="ru-RU" dirty="0"/>
          </a:p>
          <a:p>
            <a:pPr algn="l"/>
            <a:endParaRPr lang="en-US" dirty="0" smtClean="0"/>
          </a:p>
          <a:p>
            <a:pPr algn="l"/>
            <a:endParaRPr lang="ru-RU" dirty="0"/>
          </a:p>
          <a:p>
            <a:pPr lvl="0" algn="l"/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188640"/>
            <a:ext cx="4114800" cy="701040"/>
          </a:xfrm>
        </p:spPr>
        <p:txBody>
          <a:bodyPr/>
          <a:lstStyle/>
          <a:p>
            <a:r>
              <a:rPr lang="uk-UA" dirty="0" err="1" smtClean="0"/>
              <a:t>Віджети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6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209550" y="1412776"/>
            <a:ext cx="8682930" cy="4971256"/>
          </a:xfrm>
        </p:spPr>
        <p:txBody>
          <a:bodyPr>
            <a:normAutofit/>
          </a:bodyPr>
          <a:lstStyle/>
          <a:p>
            <a:pPr algn="l"/>
            <a:r>
              <a:rPr lang="uk-UA" dirty="0" smtClean="0"/>
              <a:t>На даному зображенні ми можемо бачити діалогове вікно додавання</a:t>
            </a:r>
            <a:r>
              <a:rPr lang="en-US" dirty="0" smtClean="0"/>
              <a:t>/</a:t>
            </a:r>
            <a:r>
              <a:rPr lang="uk-UA" dirty="0" smtClean="0"/>
              <a:t>редагування завдання</a:t>
            </a:r>
            <a:r>
              <a:rPr lang="uk-UA" dirty="0" smtClean="0"/>
              <a:t>. В ньому розміщений заголовок</a:t>
            </a:r>
            <a:r>
              <a:rPr lang="en-US" dirty="0" smtClean="0"/>
              <a:t>,</a:t>
            </a:r>
            <a:r>
              <a:rPr lang="uk-UA" dirty="0" smtClean="0"/>
              <a:t> який змінюється в залежності від нашої цілі(редагування</a:t>
            </a:r>
            <a:r>
              <a:rPr lang="en-US" dirty="0" smtClean="0"/>
              <a:t>/</a:t>
            </a:r>
            <a:r>
              <a:rPr lang="uk-UA" dirty="0" smtClean="0"/>
              <a:t>додавання)</a:t>
            </a:r>
            <a:r>
              <a:rPr lang="en-US" dirty="0" smtClean="0"/>
              <a:t>,</a:t>
            </a:r>
            <a:r>
              <a:rPr lang="uk-UA" dirty="0" smtClean="0"/>
              <a:t> поля для вводу інформації щодо завдання</a:t>
            </a:r>
            <a:r>
              <a:rPr lang="en-US" dirty="0" smtClean="0"/>
              <a:t>,</a:t>
            </a:r>
            <a:r>
              <a:rPr lang="uk-UA" dirty="0" smtClean="0"/>
              <a:t> та кнопки для збереження завдання або скасування.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188640"/>
            <a:ext cx="4114800" cy="701040"/>
          </a:xfrm>
        </p:spPr>
        <p:txBody>
          <a:bodyPr/>
          <a:lstStyle/>
          <a:p>
            <a:r>
              <a:rPr lang="uk-UA" dirty="0" smtClean="0"/>
              <a:t>Клас</a:t>
            </a:r>
            <a:r>
              <a:rPr lang="en-US" dirty="0" smtClean="0"/>
              <a:t> </a:t>
            </a:r>
            <a:r>
              <a:rPr lang="en-US" dirty="0" err="1" smtClean="0"/>
              <a:t>taskdialog</a:t>
            </a:r>
            <a:endParaRPr lang="ru-RU" dirty="0"/>
          </a:p>
        </p:txBody>
      </p:sp>
      <p:pic>
        <p:nvPicPr>
          <p:cNvPr id="1027" name="Picture 3" descr="C:\Users\Asus\Pictures\Screenshots\Снимок экрана (179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0" y="3356992"/>
            <a:ext cx="4722490" cy="30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076056" y="2996952"/>
            <a:ext cx="3888432" cy="379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dirty="0" err="1">
                <a:ea typeface="Calibri"/>
                <a:cs typeface="Times New Roman"/>
              </a:rPr>
              <a:t>Властивості</a:t>
            </a:r>
            <a:r>
              <a:rPr lang="ru-RU" b="1" dirty="0"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b="1" dirty="0">
                <a:ea typeface="Calibri"/>
                <a:cs typeface="Times New Roman"/>
              </a:rPr>
              <a:t>final </a:t>
            </a:r>
            <a:r>
              <a:rPr lang="ru-RU" b="1" dirty="0" err="1">
                <a:ea typeface="Calibri"/>
                <a:cs typeface="Times New Roman"/>
              </a:rPr>
              <a:t>task</a:t>
            </a:r>
            <a:r>
              <a:rPr lang="ru-RU" b="1" dirty="0">
                <a:ea typeface="Calibri"/>
                <a:cs typeface="Times New Roman"/>
              </a:rPr>
              <a:t> (</a:t>
            </a:r>
            <a:r>
              <a:rPr lang="ru-RU" b="1" dirty="0" err="1" smtClean="0">
                <a:ea typeface="Calibri"/>
                <a:cs typeface="Times New Roman"/>
              </a:rPr>
              <a:t>Task</a:t>
            </a:r>
            <a:r>
              <a:rPr lang="en-US" b="1" dirty="0" smtClean="0">
                <a:ea typeface="Calibri"/>
                <a:cs typeface="Times New Roman"/>
              </a:rPr>
              <a:t>)</a:t>
            </a:r>
            <a:r>
              <a:rPr lang="en-US" dirty="0" smtClean="0">
                <a:ea typeface="Calibri"/>
                <a:cs typeface="Times New Roman"/>
              </a:rPr>
              <a:t>; </a:t>
            </a:r>
            <a:r>
              <a:rPr lang="en-US" b="1" dirty="0" smtClean="0">
                <a:ea typeface="Calibri"/>
                <a:cs typeface="Times New Roman"/>
              </a:rPr>
              <a:t>final </a:t>
            </a:r>
            <a:r>
              <a:rPr lang="ru-RU" b="1" dirty="0" err="1">
                <a:ea typeface="Calibri"/>
                <a:cs typeface="Times New Roman"/>
              </a:rPr>
              <a:t>taskProvider</a:t>
            </a:r>
            <a:r>
              <a:rPr lang="ru-RU" b="1" dirty="0">
                <a:ea typeface="Calibri"/>
                <a:cs typeface="Times New Roman"/>
              </a:rPr>
              <a:t> (</a:t>
            </a:r>
            <a:r>
              <a:rPr lang="ru-RU" b="1" dirty="0" err="1" smtClean="0">
                <a:ea typeface="Calibri"/>
                <a:cs typeface="Times New Roman"/>
              </a:rPr>
              <a:t>TaskListProvider</a:t>
            </a:r>
            <a:r>
              <a:rPr lang="ru-RU" b="1" dirty="0" smtClean="0">
                <a:ea typeface="Calibri"/>
                <a:cs typeface="Times New Roman"/>
              </a:rPr>
              <a:t>)</a:t>
            </a:r>
            <a:r>
              <a:rPr lang="en-US" b="1" dirty="0" smtClean="0">
                <a:ea typeface="Calibri"/>
                <a:cs typeface="Times New Roman"/>
              </a:rPr>
              <a:t>; final </a:t>
            </a:r>
            <a:r>
              <a:rPr lang="ru-RU" b="1" dirty="0" err="1">
                <a:ea typeface="Calibri"/>
                <a:cs typeface="Times New Roman"/>
              </a:rPr>
              <a:t>selectedFilter</a:t>
            </a:r>
            <a:r>
              <a:rPr lang="ru-RU" b="1" dirty="0">
                <a:ea typeface="Calibri"/>
                <a:cs typeface="Times New Roman"/>
              </a:rPr>
              <a:t> (</a:t>
            </a:r>
            <a:r>
              <a:rPr lang="ru-RU" b="1" dirty="0" err="1" smtClean="0">
                <a:ea typeface="Calibri"/>
                <a:cs typeface="Times New Roman"/>
              </a:rPr>
              <a:t>String</a:t>
            </a:r>
            <a:r>
              <a:rPr lang="ru-RU" b="1" dirty="0" smtClean="0">
                <a:ea typeface="Calibri"/>
                <a:cs typeface="Times New Roman"/>
              </a:rPr>
              <a:t>)</a:t>
            </a:r>
            <a:r>
              <a:rPr lang="en-US" b="1" dirty="0" smtClean="0">
                <a:ea typeface="Calibri"/>
                <a:cs typeface="Times New Roman"/>
              </a:rPr>
              <a:t>; final </a:t>
            </a:r>
            <a:r>
              <a:rPr lang="ru-RU" b="1" dirty="0" err="1">
                <a:ea typeface="Calibri"/>
                <a:cs typeface="Times New Roman"/>
              </a:rPr>
              <a:t>index</a:t>
            </a:r>
            <a:r>
              <a:rPr lang="ru-RU" b="1" dirty="0">
                <a:ea typeface="Calibri"/>
                <a:cs typeface="Times New Roman"/>
              </a:rPr>
              <a:t> (</a:t>
            </a:r>
            <a:r>
              <a:rPr lang="ru-RU" b="1" dirty="0" err="1">
                <a:ea typeface="Calibri"/>
                <a:cs typeface="Times New Roman"/>
              </a:rPr>
              <a:t>int</a:t>
            </a:r>
            <a:r>
              <a:rPr lang="ru-RU" b="1" dirty="0" smtClean="0">
                <a:ea typeface="Calibri"/>
                <a:cs typeface="Times New Roman"/>
              </a:rPr>
              <a:t>?)</a:t>
            </a:r>
            <a:r>
              <a:rPr lang="en-US" b="1" dirty="0" smtClean="0">
                <a:ea typeface="Calibri"/>
                <a:cs typeface="Times New Roman"/>
              </a:rPr>
              <a:t>; late </a:t>
            </a:r>
            <a:r>
              <a:rPr lang="ru-RU" b="1" dirty="0" err="1">
                <a:ea typeface="Calibri"/>
                <a:cs typeface="Times New Roman"/>
              </a:rPr>
              <a:t>selectedCategory</a:t>
            </a:r>
            <a:r>
              <a:rPr lang="uk-UA" b="1" dirty="0">
                <a:ea typeface="Calibri"/>
                <a:cs typeface="Times New Roman"/>
              </a:rPr>
              <a:t> (</a:t>
            </a:r>
            <a:r>
              <a:rPr lang="en-US" b="1" dirty="0">
                <a:ea typeface="Calibri"/>
                <a:cs typeface="Times New Roman"/>
              </a:rPr>
              <a:t>String</a:t>
            </a:r>
            <a:r>
              <a:rPr lang="ru-RU" b="1" dirty="0" smtClean="0">
                <a:ea typeface="Calibri"/>
                <a:cs typeface="Times New Roman"/>
              </a:rPr>
              <a:t>)</a:t>
            </a:r>
            <a:r>
              <a:rPr lang="en-US" b="1" dirty="0" smtClean="0">
                <a:ea typeface="Calibri"/>
                <a:cs typeface="Times New Roman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ru-RU" b="1" dirty="0" err="1" smtClean="0">
                <a:ea typeface="Calibri"/>
                <a:cs typeface="Times New Roman"/>
              </a:rPr>
              <a:t>Методи</a:t>
            </a:r>
            <a:r>
              <a:rPr lang="ru-RU" b="1" dirty="0"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b="1" dirty="0">
                <a:ea typeface="Calibri"/>
                <a:cs typeface="Times New Roman"/>
              </a:rPr>
              <a:t>void </a:t>
            </a:r>
            <a:r>
              <a:rPr lang="ru-RU" b="1" dirty="0" err="1">
                <a:ea typeface="Calibri"/>
                <a:cs typeface="Times New Roman"/>
              </a:rPr>
              <a:t>initState</a:t>
            </a:r>
            <a:r>
              <a:rPr lang="ru-RU" b="1" dirty="0" smtClean="0">
                <a:ea typeface="Calibri"/>
                <a:cs typeface="Times New Roman"/>
              </a:rPr>
              <a:t>()</a:t>
            </a:r>
            <a:r>
              <a:rPr lang="en-US" b="1" dirty="0" smtClean="0">
                <a:ea typeface="Calibri"/>
                <a:cs typeface="Times New Roman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b="1" dirty="0" smtClean="0">
                <a:ea typeface="Calibri"/>
                <a:cs typeface="Times New Roman"/>
              </a:rPr>
              <a:t>Widget </a:t>
            </a:r>
            <a:r>
              <a:rPr lang="ru-RU" b="1" dirty="0" err="1">
                <a:ea typeface="Calibri"/>
                <a:cs typeface="Times New Roman"/>
              </a:rPr>
              <a:t>build</a:t>
            </a:r>
            <a:r>
              <a:rPr lang="ru-RU" b="1" dirty="0">
                <a:ea typeface="Calibri"/>
                <a:cs typeface="Times New Roman"/>
              </a:rPr>
              <a:t>(</a:t>
            </a:r>
            <a:r>
              <a:rPr lang="ru-RU" b="1" dirty="0" err="1">
                <a:ea typeface="Calibri"/>
                <a:cs typeface="Times New Roman"/>
              </a:rPr>
              <a:t>BuildContext</a:t>
            </a:r>
            <a:r>
              <a:rPr lang="ru-RU" b="1" dirty="0">
                <a:ea typeface="Calibri"/>
                <a:cs typeface="Times New Roman"/>
              </a:rPr>
              <a:t> </a:t>
            </a:r>
            <a:r>
              <a:rPr lang="ru-RU" b="1" dirty="0" err="1">
                <a:ea typeface="Calibri"/>
                <a:cs typeface="Times New Roman"/>
              </a:rPr>
              <a:t>context</a:t>
            </a:r>
            <a:r>
              <a:rPr lang="ru-RU" b="1" dirty="0" smtClean="0">
                <a:ea typeface="Calibri"/>
                <a:cs typeface="Times New Roman"/>
              </a:rPr>
              <a:t>)</a:t>
            </a:r>
            <a:r>
              <a:rPr lang="en-US" b="1" dirty="0" smtClean="0">
                <a:ea typeface="Calibri"/>
                <a:cs typeface="Times New Roman"/>
              </a:rPr>
              <a:t>;</a:t>
            </a:r>
            <a:endParaRPr lang="ru-RU" sz="14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303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0" y="1052736"/>
            <a:ext cx="9011816" cy="4075176"/>
          </a:xfrm>
        </p:spPr>
        <p:txBody>
          <a:bodyPr/>
          <a:lstStyle/>
          <a:p>
            <a:pPr algn="l"/>
            <a:r>
              <a:rPr lang="uk-UA" dirty="0" smtClean="0"/>
              <a:t>На даному зображенні розташований екран з календарем для перегляду завдань за обраний день. На екрані розміщені власне сам календар</a:t>
            </a:r>
            <a:r>
              <a:rPr lang="en-US" dirty="0" smtClean="0"/>
              <a:t>,</a:t>
            </a:r>
            <a:r>
              <a:rPr lang="uk-UA" dirty="0" smtClean="0"/>
              <a:t> де користувач може обирати будь-який день</a:t>
            </a:r>
            <a:r>
              <a:rPr lang="en-US" dirty="0" smtClean="0"/>
              <a:t>,</a:t>
            </a:r>
            <a:r>
              <a:rPr lang="uk-UA" dirty="0" smtClean="0"/>
              <a:t> знизу розташований список завдань</a:t>
            </a:r>
            <a:r>
              <a:rPr lang="en-US" dirty="0" smtClean="0"/>
              <a:t> </a:t>
            </a:r>
            <a:r>
              <a:rPr lang="en-US" dirty="0" err="1" smtClean="0"/>
              <a:t>CalendarTaskList</a:t>
            </a:r>
            <a:r>
              <a:rPr lang="uk-UA" dirty="0" smtClean="0"/>
              <a:t> для перегляду завдань за обрану дату</a:t>
            </a:r>
            <a:r>
              <a:rPr lang="en-US" dirty="0" smtClean="0"/>
              <a:t>,</a:t>
            </a:r>
            <a:r>
              <a:rPr lang="uk-UA" dirty="0" smtClean="0"/>
              <a:t> кнопка </a:t>
            </a:r>
            <a:r>
              <a:rPr lang="en-US" dirty="0" err="1" smtClean="0"/>
              <a:t>FloatingButton</a:t>
            </a:r>
            <a:r>
              <a:rPr lang="uk-UA" dirty="0" smtClean="0"/>
              <a:t> та </a:t>
            </a:r>
            <a:r>
              <a:rPr lang="uk-UA" dirty="0" err="1"/>
              <a:t>кастомна</a:t>
            </a:r>
            <a:r>
              <a:rPr lang="uk-UA" dirty="0"/>
              <a:t> </a:t>
            </a:r>
            <a:r>
              <a:rPr lang="uk-UA" dirty="0" smtClean="0"/>
              <a:t>навігаційна панель </a:t>
            </a:r>
            <a:r>
              <a:rPr lang="en-US" dirty="0" err="1" smtClean="0"/>
              <a:t>CustomBottomNavigationBar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188640"/>
            <a:ext cx="4114800" cy="701040"/>
          </a:xfrm>
        </p:spPr>
        <p:txBody>
          <a:bodyPr/>
          <a:lstStyle/>
          <a:p>
            <a:r>
              <a:rPr lang="uk-UA" dirty="0" smtClean="0"/>
              <a:t>Клас</a:t>
            </a:r>
            <a:r>
              <a:rPr lang="en-US" dirty="0" smtClean="0"/>
              <a:t> </a:t>
            </a:r>
            <a:r>
              <a:rPr lang="en-US" dirty="0" err="1" smtClean="0"/>
              <a:t>calendarscreen</a:t>
            </a:r>
            <a:endParaRPr lang="ru-RU" dirty="0"/>
          </a:p>
        </p:txBody>
      </p:sp>
      <p:pic>
        <p:nvPicPr>
          <p:cNvPr id="2050" name="Picture 2" descr="C:\Users\Asus\Pictures\Screenshots\Снимок экрана (179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59240"/>
            <a:ext cx="5663952" cy="346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2008" y="2745479"/>
            <a:ext cx="3275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Властивості</a:t>
            </a:r>
            <a:r>
              <a:rPr lang="ru-RU" b="1" dirty="0"/>
              <a:t>:</a:t>
            </a:r>
            <a:endParaRPr lang="ru-RU" dirty="0"/>
          </a:p>
          <a:p>
            <a:pPr lvl="0"/>
            <a:r>
              <a:rPr lang="ru-RU" b="1" dirty="0"/>
              <a:t>_</a:t>
            </a:r>
            <a:r>
              <a:rPr lang="ru-RU" b="1" dirty="0" err="1"/>
              <a:t>calendarFormat</a:t>
            </a:r>
            <a:r>
              <a:rPr lang="ru-RU" dirty="0"/>
              <a:t> (</a:t>
            </a:r>
            <a:r>
              <a:rPr lang="ru-RU" dirty="0" err="1"/>
              <a:t>CalendarFormat</a:t>
            </a:r>
            <a:r>
              <a:rPr lang="ru-RU" dirty="0" smtClean="0"/>
              <a:t>)</a:t>
            </a:r>
            <a:r>
              <a:rPr lang="en-US" dirty="0" smtClean="0"/>
              <a:t>; </a:t>
            </a:r>
            <a:r>
              <a:rPr lang="ru-RU" b="1" dirty="0" smtClean="0"/>
              <a:t>_</a:t>
            </a:r>
            <a:r>
              <a:rPr lang="ru-RU" b="1" dirty="0" err="1"/>
              <a:t>focusedDay</a:t>
            </a:r>
            <a:r>
              <a:rPr lang="ru-RU" dirty="0"/>
              <a:t> (</a:t>
            </a:r>
            <a:r>
              <a:rPr lang="ru-RU" dirty="0" err="1"/>
              <a:t>DateTime</a:t>
            </a:r>
            <a:r>
              <a:rPr lang="ru-RU" dirty="0" smtClean="0"/>
              <a:t>)</a:t>
            </a:r>
            <a:r>
              <a:rPr lang="en-US" dirty="0" smtClean="0"/>
              <a:t>; </a:t>
            </a:r>
            <a:r>
              <a:rPr lang="ru-RU" b="1" dirty="0" smtClean="0"/>
              <a:t>_</a:t>
            </a:r>
            <a:r>
              <a:rPr lang="ru-RU" b="1" dirty="0" err="1"/>
              <a:t>selectedDay</a:t>
            </a:r>
            <a:r>
              <a:rPr lang="ru-RU" dirty="0"/>
              <a:t> (</a:t>
            </a:r>
            <a:r>
              <a:rPr lang="ru-RU" dirty="0" err="1" smtClean="0"/>
              <a:t>DateTime</a:t>
            </a:r>
            <a:r>
              <a:rPr lang="en-US" dirty="0" smtClean="0"/>
              <a:t>); </a:t>
            </a:r>
            <a:r>
              <a:rPr lang="ru-RU" b="1" dirty="0" smtClean="0"/>
              <a:t>_</a:t>
            </a:r>
            <a:r>
              <a:rPr lang="ru-RU" b="1" dirty="0" err="1" smtClean="0"/>
              <a:t>currentIndex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lvl="0"/>
            <a:r>
              <a:rPr lang="ru-RU" b="1" dirty="0" err="1" smtClean="0"/>
              <a:t>Методи</a:t>
            </a:r>
            <a:r>
              <a:rPr lang="ru-RU" b="1" dirty="0"/>
              <a:t>:</a:t>
            </a:r>
            <a:endParaRPr lang="ru-RU" dirty="0"/>
          </a:p>
          <a:p>
            <a:pPr lvl="0"/>
            <a:r>
              <a:rPr lang="en-US" b="1" dirty="0"/>
              <a:t>Widget </a:t>
            </a:r>
            <a:r>
              <a:rPr lang="ru-RU" b="1" dirty="0" err="1"/>
              <a:t>build</a:t>
            </a:r>
            <a:r>
              <a:rPr lang="ru-RU" b="1" dirty="0"/>
              <a:t>(</a:t>
            </a:r>
            <a:r>
              <a:rPr lang="ru-RU" b="1" dirty="0" err="1"/>
              <a:t>BuildContext</a:t>
            </a:r>
            <a:r>
              <a:rPr lang="ru-RU" b="1" dirty="0"/>
              <a:t> </a:t>
            </a:r>
            <a:r>
              <a:rPr lang="ru-RU" b="1" dirty="0" err="1" smtClean="0"/>
              <a:t>context</a:t>
            </a:r>
            <a:r>
              <a:rPr lang="ru-RU" b="1" dirty="0" smtClean="0"/>
              <a:t>)</a:t>
            </a:r>
            <a:r>
              <a:rPr lang="en-US" dirty="0" smtClean="0"/>
              <a:t>; </a:t>
            </a:r>
            <a:r>
              <a:rPr lang="en-US" b="1" dirty="0" smtClean="0"/>
              <a:t>Widget </a:t>
            </a:r>
            <a:r>
              <a:rPr lang="ru-RU" b="1" dirty="0" err="1"/>
              <a:t>buildTaskList</a:t>
            </a:r>
            <a:r>
              <a:rPr lang="ru-RU" b="1" dirty="0" smtClean="0"/>
              <a:t>()</a:t>
            </a:r>
            <a:r>
              <a:rPr lang="en-US" dirty="0" smtClean="0"/>
              <a:t>; 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ru-RU" b="1" dirty="0" err="1"/>
              <a:t>hasTasksForDate</a:t>
            </a:r>
            <a:r>
              <a:rPr lang="ru-RU" b="1" dirty="0"/>
              <a:t>(</a:t>
            </a:r>
            <a:r>
              <a:rPr lang="ru-RU" b="1" dirty="0" err="1"/>
              <a:t>List</a:t>
            </a:r>
            <a:r>
              <a:rPr lang="ru-RU" b="1" dirty="0"/>
              <a:t>&lt;</a:t>
            </a:r>
            <a:r>
              <a:rPr lang="ru-RU" b="1" dirty="0" err="1"/>
              <a:t>Task</a:t>
            </a:r>
            <a:r>
              <a:rPr lang="ru-RU" b="1" dirty="0"/>
              <a:t>&gt; </a:t>
            </a:r>
            <a:r>
              <a:rPr lang="ru-RU" b="1" dirty="0" err="1"/>
              <a:t>tasks</a:t>
            </a:r>
            <a:r>
              <a:rPr lang="ru-RU" b="1" dirty="0"/>
              <a:t>, </a:t>
            </a:r>
            <a:r>
              <a:rPr lang="ru-RU" b="1" dirty="0" err="1"/>
              <a:t>DateTime</a:t>
            </a:r>
            <a:r>
              <a:rPr lang="ru-RU" b="1" dirty="0"/>
              <a:t> </a:t>
            </a:r>
            <a:r>
              <a:rPr lang="ru-RU" b="1" dirty="0" err="1" smtClean="0"/>
              <a:t>date</a:t>
            </a:r>
            <a:r>
              <a:rPr lang="ru-RU" b="1" dirty="0" smtClean="0"/>
              <a:t>)</a:t>
            </a:r>
            <a:r>
              <a:rPr lang="en-US" dirty="0" smtClean="0"/>
              <a:t>; 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b="1" dirty="0" err="1"/>
              <a:t>isSameDay</a:t>
            </a:r>
            <a:r>
              <a:rPr lang="uk-UA" b="1" dirty="0"/>
              <a:t>(</a:t>
            </a:r>
            <a:r>
              <a:rPr lang="en-US" b="1" dirty="0" err="1"/>
              <a:t>DateTime</a:t>
            </a:r>
            <a:r>
              <a:rPr lang="en-US" b="1" dirty="0"/>
              <a:t> date</a:t>
            </a:r>
            <a:r>
              <a:rPr lang="uk-UA" b="1" dirty="0"/>
              <a:t>1, </a:t>
            </a:r>
            <a:r>
              <a:rPr lang="en-US" b="1" dirty="0" err="1"/>
              <a:t>DateTime</a:t>
            </a:r>
            <a:r>
              <a:rPr lang="en-US" b="1" dirty="0"/>
              <a:t> date</a:t>
            </a:r>
            <a:r>
              <a:rPr lang="uk-UA" b="1" dirty="0"/>
              <a:t>2</a:t>
            </a:r>
            <a:r>
              <a:rPr lang="uk-UA" b="1" dirty="0" smtClean="0"/>
              <a:t>)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9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129</TotalTime>
  <Words>1032</Words>
  <Application>Microsoft Office PowerPoint</Application>
  <PresentationFormat>Экран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BlackTie</vt:lpstr>
      <vt:lpstr>Кросплатформенний застосунок tASKtRACKER</vt:lpstr>
      <vt:lpstr>Огляд застосунку</vt:lpstr>
      <vt:lpstr>Головний екран</vt:lpstr>
      <vt:lpstr>КЛАС TASKLISTSCREEN</vt:lpstr>
      <vt:lpstr>Класи task, taskprovider</vt:lpstr>
      <vt:lpstr>Клас taskItem</vt:lpstr>
      <vt:lpstr>Віджети</vt:lpstr>
      <vt:lpstr>Клас taskdialog</vt:lpstr>
      <vt:lpstr>Клас calendarscreen</vt:lpstr>
      <vt:lpstr>аРХІТЕКТУРА</vt:lpstr>
      <vt:lpstr>Використані технології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Кросплатформенний застосунок tASKtRACKER</dc:title>
  <dc:creator>Пользователь</dc:creator>
  <cp:lastModifiedBy>Пользователь</cp:lastModifiedBy>
  <cp:revision>12</cp:revision>
  <dcterms:created xsi:type="dcterms:W3CDTF">2024-04-14T07:38:14Z</dcterms:created>
  <dcterms:modified xsi:type="dcterms:W3CDTF">2024-04-15T06:51:08Z</dcterms:modified>
</cp:coreProperties>
</file>