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136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006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20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16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68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56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53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01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59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35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81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291A-5CC4-4D6F-9C4E-C229BB2EBE44}" type="datetimeFigureOut">
              <a:rPr lang="en-MY" smtClean="0"/>
              <a:t>13/9/2020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19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4" y="0"/>
            <a:ext cx="1219795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4643" y="4724400"/>
            <a:ext cx="80356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3" action="ppaction://hlinksldjump"/>
              </a:rPr>
              <a:t>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9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" y="0"/>
            <a:ext cx="12604552" cy="708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595" y="1440873"/>
            <a:ext cx="16287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3" action="ppaction://hlinksldjump"/>
              </a:rPr>
              <a:t>Manage Users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5052" y="1440873"/>
            <a:ext cx="109451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4" action="ppaction://hlinksldjump"/>
              </a:rPr>
              <a:t>Users Log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9563" y="1440873"/>
            <a:ext cx="9421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solidFill>
                  <a:schemeClr val="bg1"/>
                </a:solidFill>
                <a:hlinkClick r:id="rId5" action="ppaction://hlinksldjump"/>
              </a:rPr>
              <a:t>Devices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1673" y="1440873"/>
            <a:ext cx="80356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6" action="ppaction://hlinksldjump"/>
              </a:rPr>
              <a:t>Admin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237" y="1440873"/>
            <a:ext cx="9421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solidFill>
                  <a:schemeClr val="bg1"/>
                </a:solidFill>
                <a:hlinkClick r:id="rId7" action="ppaction://hlinksldjump"/>
              </a:rPr>
              <a:t>Log Out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9577" y="1440873"/>
            <a:ext cx="948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solidFill>
                  <a:schemeClr val="bg1"/>
                </a:solidFill>
                <a:hlinkClick r:id="rId8" action="ppaction://hlinksldjump"/>
              </a:rPr>
              <a:t>Users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71" y="-6926"/>
            <a:ext cx="12210271" cy="68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632" cy="68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9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"/>
            <a:ext cx="12601575" cy="70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"/>
            <a:ext cx="12601575" cy="70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" y="0"/>
            <a:ext cx="12604552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ILLYA NATASYA</dc:creator>
  <cp:lastModifiedBy>user</cp:lastModifiedBy>
  <cp:revision>4</cp:revision>
  <dcterms:created xsi:type="dcterms:W3CDTF">2020-09-09T06:09:58Z</dcterms:created>
  <dcterms:modified xsi:type="dcterms:W3CDTF">2020-09-13T02:05:23Z</dcterms:modified>
</cp:coreProperties>
</file>