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13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00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0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6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68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56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53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59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35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1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291A-5CC4-4D6F-9C4E-C229BB2EBE44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7EFC-931F-4125-BF0C-463C0CEFCD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19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4" y="0"/>
            <a:ext cx="121979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4643" y="4724400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172" y="1634837"/>
            <a:ext cx="16287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3" action="ppaction://hlinksldjump"/>
              </a:rPr>
              <a:t>Manage Users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4629" y="1634837"/>
            <a:ext cx="10945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4" action="ppaction://hlinksldjump"/>
              </a:rPr>
              <a:t>Users Log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9140" y="1634837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5" action="ppaction://hlinksldjump"/>
              </a:rPr>
              <a:t>Devices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1250" y="1634837"/>
            <a:ext cx="803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hlinkClick r:id="rId6" action="ppaction://hlinksldjump"/>
              </a:rPr>
              <a:t>Admin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4814" y="1634837"/>
            <a:ext cx="9421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7" action="ppaction://hlinksldjump"/>
              </a:rPr>
              <a:t>Log Out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4837"/>
            <a:ext cx="948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solidFill>
                  <a:schemeClr val="bg1"/>
                </a:solidFill>
                <a:hlinkClick r:id="rId8" action="ppaction://hlinksldjump"/>
              </a:rPr>
              <a:t>Users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71" y="-6926"/>
            <a:ext cx="12210271" cy="68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632" cy="68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ILLYA NATASYA</dc:creator>
  <cp:lastModifiedBy>ILLYA NATASYA</cp:lastModifiedBy>
  <cp:revision>4</cp:revision>
  <dcterms:created xsi:type="dcterms:W3CDTF">2020-09-09T06:09:58Z</dcterms:created>
  <dcterms:modified xsi:type="dcterms:W3CDTF">2020-09-11T09:57:56Z</dcterms:modified>
</cp:coreProperties>
</file>