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3D42-78E4-4F37-A4EA-5EEC9D196A5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1BFD9-4105-4A16-8A8A-6A409B40C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7616B-C658-488D-AD7B-64608356FCF4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5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3F90-2C9A-414F-93ED-D842FBFB17EA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8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0EA02-FCB6-435D-94D3-586A8CC7623D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9594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EC300-2FA9-4E17-9A7E-7957E6EAF1A5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0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D6B24-1B6C-41C4-9D92-7EF02B61C6F6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555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0DAD-7647-4F54-9DAC-7454854945AE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CC22F-6189-4DEA-BD5A-82F6287466E3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CC1E-5B00-40F4-B100-422B325EF6F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7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FD76-D67C-495B-99F3-A6E3444C13C6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DAFB-AAA3-486E-9EF8-D9FE53A31370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B8309-BB84-4A18-85BC-3CC72A1717B9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4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44BBA-3AB2-456C-8C0B-6E309A25D6B5}" type="datetime1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C3B5-E293-4DDD-8600-4A98B6051997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2BF2-E6EC-4DA2-B0F2-ADBEC13560FF}" type="datetime1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04C55-179B-4527-AAA2-DFE8A92B1937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3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D374C-2A01-42B0-A2C4-A07DD48ED504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D943-4426-4C25-A623-6BFB5EBC51E3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ILMAN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218C70-B865-46C1-A2E6-82F380B56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package-manag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 Configuration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5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Node.js and </a:t>
            </a:r>
            <a:r>
              <a:rPr lang="en-US" dirty="0" err="1" smtClean="0"/>
              <a:t>npm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Head over to the official Node.js website </a:t>
            </a:r>
            <a:r>
              <a:rPr lang="en-US" sz="2400" dirty="0">
                <a:hlinkClick r:id="rId2"/>
              </a:rPr>
              <a:t>https://nodejs.org/en/download/package-manager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Download and run the installer for the latest LTS (Long-Term Support) version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During installation, make sure to check the option to add Node.js and </a:t>
            </a:r>
            <a:r>
              <a:rPr lang="en-US" sz="2400" dirty="0" err="1"/>
              <a:t>npm</a:t>
            </a:r>
            <a:r>
              <a:rPr lang="en-US" sz="2400" dirty="0"/>
              <a:t> to your system path.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Node.js and </a:t>
            </a:r>
            <a:r>
              <a:rPr lang="en-US" dirty="0" err="1"/>
              <a:t>npm</a:t>
            </a:r>
            <a:r>
              <a:rPr lang="en-US" dirty="0"/>
              <a:t> installation: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command prompt or PowerShell window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Type node –-version and </a:t>
            </a:r>
            <a:r>
              <a:rPr lang="en-US" dirty="0"/>
              <a:t>press Enter. This should display the installed Node.js </a:t>
            </a:r>
            <a:r>
              <a:rPr lang="en-US" dirty="0" smtClean="0"/>
              <a:t>version</a:t>
            </a:r>
          </a:p>
          <a:p>
            <a:r>
              <a:rPr lang="en-US" dirty="0" smtClean="0"/>
              <a:t>Type </a:t>
            </a:r>
            <a:r>
              <a:rPr lang="en-US" dirty="0" err="1" smtClean="0"/>
              <a:t>npm</a:t>
            </a:r>
            <a:r>
              <a:rPr lang="en-US" dirty="0" smtClean="0"/>
              <a:t> --version and </a:t>
            </a:r>
            <a:r>
              <a:rPr lang="en-US" dirty="0"/>
              <a:t>press Enter. This should display the installed </a:t>
            </a:r>
            <a:r>
              <a:rPr lang="en-US" dirty="0" err="1"/>
              <a:t>npm</a:t>
            </a:r>
            <a:r>
              <a:rPr lang="en-US" dirty="0"/>
              <a:t> version.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Create React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 to install Create React App </a:t>
            </a:r>
            <a:r>
              <a:rPr lang="en-US" dirty="0" smtClean="0"/>
              <a:t>globally</a:t>
            </a:r>
          </a:p>
          <a:p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smtClean="0"/>
              <a:t>create-react-app</a:t>
            </a:r>
          </a:p>
          <a:p>
            <a:endParaRPr lang="en-US" dirty="0"/>
          </a:p>
          <a:p>
            <a:r>
              <a:rPr lang="en-US" b="1" dirty="0" smtClean="0"/>
              <a:t>The second you need to create a react app you don’t need the above commands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0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New React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command, </a:t>
            </a:r>
            <a:r>
              <a:rPr lang="en-US" dirty="0" smtClean="0"/>
              <a:t>replacing my-app </a:t>
            </a:r>
            <a:r>
              <a:rPr lang="en-US" dirty="0"/>
              <a:t>with your desired project name</a:t>
            </a:r>
            <a:r>
              <a:rPr lang="en-US" dirty="0" smtClean="0"/>
              <a:t>: </a:t>
            </a:r>
          </a:p>
          <a:p>
            <a:r>
              <a:rPr lang="en-US" dirty="0" err="1"/>
              <a:t>npx</a:t>
            </a:r>
            <a:r>
              <a:rPr lang="en-US" dirty="0"/>
              <a:t> create-react-app my-app</a:t>
            </a:r>
          </a:p>
          <a:p>
            <a:r>
              <a:rPr lang="en-US" dirty="0"/>
              <a:t>This command will create a new directory </a:t>
            </a:r>
            <a:r>
              <a:rPr lang="en-US" dirty="0" smtClean="0"/>
              <a:t>called my-app </a:t>
            </a:r>
            <a:r>
              <a:rPr lang="en-US" dirty="0"/>
              <a:t>with all the necessary files and dependencies to start a React project.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8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Navigate to Your Project Directory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directory to your new React </a:t>
            </a:r>
            <a:r>
              <a:rPr lang="en-US" dirty="0" smtClean="0"/>
              <a:t>app</a:t>
            </a:r>
          </a:p>
          <a:p>
            <a:r>
              <a:rPr lang="en-US" dirty="0"/>
              <a:t>cd my-app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1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 the Development Server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command</a:t>
            </a:r>
            <a:r>
              <a:rPr lang="en-US" dirty="0" smtClean="0"/>
              <a:t>:</a:t>
            </a:r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  <a:p>
            <a:r>
              <a:rPr lang="en-US" dirty="0"/>
              <a:t>This will start the development server and open your new React application in the default web browser. The app will be running </a:t>
            </a:r>
            <a:r>
              <a:rPr lang="en-US" dirty="0" smtClean="0"/>
              <a:t>on </a:t>
            </a:r>
            <a:r>
              <a:rPr lang="en-US" b="1" dirty="0"/>
              <a:t>http://localhost:3000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5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Installing Libraries in a React Project</a:t>
            </a:r>
            <a:br>
              <a:rPr lang="en-US" b="1" dirty="0"/>
            </a:br>
            <a:r>
              <a:rPr lang="en-US" sz="2400" b="1" dirty="0"/>
              <a:t>Install a Library Using </a:t>
            </a:r>
            <a:r>
              <a:rPr lang="en-US" sz="2400" b="1" dirty="0" err="1"/>
              <a:t>npm</a:t>
            </a:r>
            <a:r>
              <a:rPr lang="en-US" sz="2400" dirty="0"/>
              <a:t>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</a:t>
            </a:r>
            <a:r>
              <a:rPr lang="en-US" b="1" dirty="0" smtClean="0"/>
              <a:t> </a:t>
            </a:r>
            <a:r>
              <a:rPr lang="en-US" b="1" dirty="0" err="1" smtClean="0"/>
              <a:t>npm</a:t>
            </a:r>
            <a:r>
              <a:rPr lang="en-US" b="1" dirty="0" smtClean="0"/>
              <a:t> </a:t>
            </a:r>
            <a:r>
              <a:rPr lang="en-US" b="1" dirty="0"/>
              <a:t>install</a:t>
            </a:r>
            <a:r>
              <a:rPr lang="en-US" dirty="0" smtClean="0"/>
              <a:t> command </a:t>
            </a:r>
            <a:r>
              <a:rPr lang="en-US" dirty="0"/>
              <a:t>followed by the library name. For example, to install the </a:t>
            </a:r>
            <a:r>
              <a:rPr lang="en-US" dirty="0" err="1"/>
              <a:t>Axios</a:t>
            </a:r>
            <a:r>
              <a:rPr lang="en-US" dirty="0"/>
              <a:t> library for making </a:t>
            </a:r>
            <a:r>
              <a:rPr lang="en-US" dirty="0" smtClean="0"/>
              <a:t>HTTP </a:t>
            </a:r>
            <a:r>
              <a:rPr lang="en-US" dirty="0"/>
              <a:t>requests, you would run</a:t>
            </a:r>
            <a:r>
              <a:rPr lang="en-US" dirty="0" smtClean="0"/>
              <a:t>: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axios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and Use the Library in Your React </a:t>
            </a:r>
            <a:r>
              <a:rPr lang="en-US" b="1" dirty="0" smtClean="0"/>
              <a:t>Project: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installing the library, you can import it into your React components. For example, to use </a:t>
            </a:r>
            <a:r>
              <a:rPr lang="en-US" dirty="0" err="1"/>
              <a:t>Axios</a:t>
            </a:r>
            <a:r>
              <a:rPr lang="en-US" dirty="0"/>
              <a:t>, you would add the following import statement at the top of your component file</a:t>
            </a:r>
            <a:r>
              <a:rPr lang="en-US" dirty="0" smtClean="0"/>
              <a:t>:</a:t>
            </a:r>
          </a:p>
          <a:p>
            <a:r>
              <a:rPr lang="en-US" dirty="0"/>
              <a:t>import </a:t>
            </a:r>
            <a:r>
              <a:rPr lang="en-US" dirty="0" err="1"/>
              <a:t>axios</a:t>
            </a:r>
            <a:r>
              <a:rPr lang="en-US" dirty="0"/>
              <a:t> from '</a:t>
            </a:r>
            <a:r>
              <a:rPr lang="en-US" dirty="0" err="1"/>
              <a:t>axios</a:t>
            </a:r>
            <a:r>
              <a:rPr lang="en-US" dirty="0"/>
              <a:t>';</a:t>
            </a:r>
          </a:p>
          <a:p>
            <a:r>
              <a:rPr lang="en-US" dirty="0" smtClean="0"/>
              <a:t>The above is not command it is code for importing </a:t>
            </a:r>
            <a:r>
              <a:rPr lang="en-US" dirty="0" err="1" smtClean="0"/>
              <a:t>acios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ILMAN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613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344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</vt:lpstr>
      <vt:lpstr>React Configuration</vt:lpstr>
      <vt:lpstr>Install Node.js and npm:</vt:lpstr>
      <vt:lpstr>Verify Node.js and npm installation:</vt:lpstr>
      <vt:lpstr>Install Create React App</vt:lpstr>
      <vt:lpstr>Create a New React Project</vt:lpstr>
      <vt:lpstr>Navigate to Your Project Directory:</vt:lpstr>
      <vt:lpstr>Start the Development Server:</vt:lpstr>
      <vt:lpstr>Installing Libraries in a React Project Install a Library Using npm:</vt:lpstr>
      <vt:lpstr>Import and Use the Library in Your React Project: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Configuration</dc:title>
  <dc:creator>dell</dc:creator>
  <cp:lastModifiedBy>dell</cp:lastModifiedBy>
  <cp:revision>6</cp:revision>
  <dcterms:created xsi:type="dcterms:W3CDTF">2024-05-22T15:33:52Z</dcterms:created>
  <dcterms:modified xsi:type="dcterms:W3CDTF">2024-05-22T16:13:44Z</dcterms:modified>
</cp:coreProperties>
</file>