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4" r:id="rId5"/>
    <p:sldId id="267" r:id="rId6"/>
    <p:sldId id="268" r:id="rId7"/>
    <p:sldId id="269" r:id="rId8"/>
    <p:sldId id="266" r:id="rId9"/>
    <p:sldId id="271" r:id="rId10"/>
    <p:sldId id="272" r:id="rId11"/>
    <p:sldId id="270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3" autoAdjust="0"/>
  </p:normalViewPr>
  <p:slideViewPr>
    <p:cSldViewPr snapToGrid="0">
      <p:cViewPr varScale="1">
        <p:scale>
          <a:sx n="106" d="100"/>
          <a:sy n="106" d="100"/>
        </p:scale>
        <p:origin x="-1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3DB960-9B12-4B9C-B058-6C5DE000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8F75B01-D9E4-446E-A3A6-91E00262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0448354-267F-4099-9B01-3FD0A9DE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DE902E-E9E6-4ADF-AD24-C50F8B4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D47D6DB-B756-4471-9FF8-7D3824E5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4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6DAFCD-771B-4688-8040-B9CFC1F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872B712-23FE-452E-BDB3-698FD2A1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3A9580F-7725-4471-B336-B2585B54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E0BE2-787E-4A20-B5B2-A0BFF5A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8D1BE28-7393-42DB-9536-0D098486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36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6A2F19C-5454-400B-AD4D-3D8E94E89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F08C603-3A33-4660-837B-7CFFC1CD4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BADC7AA-472C-405E-922F-971F02AD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DCE5BE3-55F4-47FC-A5B1-A6D3D7C8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8C15717-E263-4DC2-8FF0-C35D9EB4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815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8ADE96-131E-4C51-84E8-F6317531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C7379B3-FE60-471A-8989-3F3D36D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D78414B-1592-4C71-A713-BD870B6B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F7639DE-AFD9-4C48-A9FE-E881C121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D9BAA8-0850-4E9F-89C2-86D0A7E6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74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FD3EB6-B6D4-4106-8CCA-4386D3D9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20A497D-B7F1-4F48-97E9-46A99D09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7E894E-D0F4-45B1-9DF9-020086F9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3B362E-C149-480D-B389-BEF2E405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67FE82C-3984-4C5E-90DB-24A4EF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8316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37B5A7-849C-4C2C-A694-B9FD5016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2FFB5D7-0878-4A5D-BCAA-19CC7FC1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541B5AD-8DF2-4D37-959A-D97536BA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2E4507-2689-4D88-92EC-6620CC2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5991364-CDD7-427F-A114-4D91B16F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004A96C-325E-405D-A7D7-0A47A04D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199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71616F-580B-4FD1-9E3C-48434448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7AF1F04-9BF9-4014-BD70-B5F8318D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F2EB898-4A7D-4FBC-AA0F-8E9A4FEC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87A39A6-99D9-4C92-B5F4-FDBAA328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914CD40D-E56C-4EB7-BBDD-770F01895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98572081-63E7-4A53-8ACE-E0EA5452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32D778F-5063-4614-9A53-9387E33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7FAB9D79-D42F-40AD-8229-01030ABA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49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1BBC23-4C16-40ED-ACEC-749C8A5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D23C35D-50FF-4282-BE74-090B3C99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736834B-2027-4233-8981-ABC2397A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6BE0185-BA44-4E51-AF2E-136335F2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5209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09C5A75-F0A6-4CD2-BA10-4EF12D38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AD63140-C2D8-481C-ADB0-BAE42900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C9B6A32-E92F-4A59-9085-1A25799B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88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27089B2-C148-473E-B949-F2BA3E57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CF031F7-452C-46CC-848A-E138B480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00335E4-D381-45A4-A724-E3A75AF6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6782711-97C5-4EE4-90FD-7AAA06F3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83F651A-7753-4EF8-8911-532F937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8AC7817-8268-4694-9DD7-6BC37375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6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DAE47C3-A3DD-4B8E-B121-718F8166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414E401-4E74-4EF6-9C10-73CB6937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8CC73FA-5A7D-41C8-B845-DC3A399C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ADB099B-05E9-4617-9596-FE3A50F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A213E7A-C48A-44FB-BB1C-8C1CA6CF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059430B-1B6E-42F1-85C2-E9228851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47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51BAE7-9CF7-4567-9DBC-2592FC12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7BB474B-E678-453E-9D0B-E0D8834E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78A4716-0078-4683-B73C-07F8BC338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00DD-A5C3-45AD-B2C3-BE2E14B3332E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8D5CE3E-D8BD-4023-A00B-E5B68406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C657E5A-C068-47E8-932D-95CF55A49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98B4-876B-413A-BE6A-59AFA4976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39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FE9836-4C8D-4D11-998F-27D0AA74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238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85EFB5-9ACD-44F7-A250-93F7BFD96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4573413" cy="1949311"/>
          </a:xfr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b">
            <a:normAutofit/>
          </a:bodyPr>
          <a:lstStyle/>
          <a:p>
            <a:r>
              <a:rPr lang="en-US" sz="1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Tetris</a:t>
            </a:r>
            <a:endParaRPr lang="ru-RU" sz="11500" dirty="0">
              <a:cs typeface="Adobe Devanagari" panose="020405030502010202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800723D-A3EE-477C-9FEE-8F170F12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l"/>
            <a:r>
              <a:rPr lang="ru-RU" sz="2000" dirty="0">
                <a:cs typeface="Adobe Devanagari" panose="02040503050201020203" pitchFamily="18" charset="0"/>
              </a:rPr>
              <a:t>Выполнили</a:t>
            </a: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endParaRPr lang="ru-RU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l"/>
            <a:r>
              <a:rPr lang="ru-RU" sz="1800" dirty="0">
                <a:cs typeface="Adobe Devanagari" panose="02040503050201020203" pitchFamily="18" charset="0"/>
              </a:rPr>
              <a:t>Меркулов Илья и Владислав </a:t>
            </a:r>
            <a:r>
              <a:rPr lang="ru-RU" sz="1800" dirty="0" err="1">
                <a:cs typeface="Adobe Devanagari" panose="02040503050201020203" pitchFamily="18" charset="0"/>
              </a:rPr>
              <a:t>Щиголев</a:t>
            </a:r>
            <a:endParaRPr lang="ru-RU" sz="1800" dirty="0">
              <a:cs typeface="Adobe Devanagari" panose="020405030502010202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66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364" y="245358"/>
            <a:ext cx="6365479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Историческая справочка</a:t>
            </a:r>
            <a:endParaRPr lang="ru-RU" sz="5400" dirty="0"/>
          </a:p>
        </p:txBody>
      </p:sp>
      <p:pic>
        <p:nvPicPr>
          <p:cNvPr id="5" name="Содержимое 4" descr="историческая справка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2920" y="941832"/>
            <a:ext cx="6592824" cy="5554837"/>
          </a:xfrm>
        </p:spPr>
      </p:pic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err="1"/>
              <a:t>Геймплэй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674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err="1"/>
              <a:t>Геймплэй</a:t>
            </a:r>
            <a:r>
              <a:rPr lang="ru-RU" sz="2400" dirty="0"/>
              <a:t> практически ничем не отличается от оригинального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Фигурки падают с фиксированной скоростью. Их нужно собирать в ровные линии для получения очков.</a:t>
            </a:r>
          </a:p>
          <a:p>
            <a:r>
              <a:rPr lang="ru-RU" sz="2400" dirty="0" smtClean="0"/>
              <a:t>Чем больше очков – тем лучше!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D2F958C-3390-482F-920E-F7076DE92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5625"/>
            <a:ext cx="5360635" cy="4351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D54C2D-2D36-4295-9BE1-54EC5700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2797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6000" dirty="0"/>
              <a:t/>
            </a:r>
            <a:br>
              <a:rPr lang="ru-RU" sz="6000" dirty="0"/>
            </a:br>
            <a:r>
              <a:rPr lang="en-US" sz="6000" dirty="0"/>
              <a:t>The end!</a:t>
            </a:r>
            <a:endParaRPr lang="ru-RU" sz="6000" dirty="0"/>
          </a:p>
        </p:txBody>
      </p:sp>
    </p:spTree>
    <p:extLst>
      <p:ext uri="{BB962C8B-B14F-4D97-AF65-F5344CB8AC3E}">
        <p14:creationId xmlns="" xmlns:p14="http://schemas.microsoft.com/office/powerpoint/2010/main" val="40347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smtClean="0"/>
              <a:t>Паспорт проекта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872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Используемые технические средства:</a:t>
            </a:r>
            <a:endParaRPr lang="ru-RU" sz="2000" dirty="0"/>
          </a:p>
          <a:p>
            <a:r>
              <a:rPr lang="en-US" sz="2000" dirty="0" smtClean="0"/>
              <a:t>Python, </a:t>
            </a:r>
            <a:r>
              <a:rPr lang="en-US" sz="2000" dirty="0" err="1" smtClean="0"/>
              <a:t>SQLite</a:t>
            </a:r>
            <a:endParaRPr lang="en-US" sz="2000" dirty="0" smtClean="0"/>
          </a:p>
          <a:p>
            <a:r>
              <a:rPr lang="ru-RU" sz="2400" dirty="0" smtClean="0"/>
              <a:t>Используемые </a:t>
            </a:r>
            <a:r>
              <a:rPr lang="ru-RU" sz="2400" dirty="0" err="1" smtClean="0"/>
              <a:t>фреймворки</a:t>
            </a:r>
            <a:r>
              <a:rPr lang="ru-RU" sz="2400" dirty="0" smtClean="0"/>
              <a:t>: </a:t>
            </a:r>
            <a:r>
              <a:rPr lang="en-US" sz="2400" dirty="0" err="1" smtClean="0"/>
              <a:t>pygame</a:t>
            </a:r>
            <a:r>
              <a:rPr lang="en-US" sz="2400" dirty="0" smtClean="0"/>
              <a:t>, </a:t>
            </a:r>
            <a:r>
              <a:rPr lang="en-US" sz="2400" dirty="0" err="1" smtClean="0"/>
              <a:t>pygame_gui</a:t>
            </a:r>
            <a:endParaRPr lang="ru-R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smtClean="0"/>
              <a:t>Краткое описание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117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Проект представляет собой всемирно известную игру, </a:t>
            </a:r>
            <a:r>
              <a:rPr lang="ru-RU" sz="2400" dirty="0" err="1" smtClean="0"/>
              <a:t>портированную</a:t>
            </a:r>
            <a:r>
              <a:rPr lang="ru-RU" sz="2400" dirty="0" smtClean="0"/>
              <a:t> на множество игровых платформ – Тетрис. Правила очень просты: вверху окна появляется фигурка, подающая с определенной скоростью. Есть 7 видов фигурок. При заполнении одного ряда, он удаляется и за него начисляются очки.</a:t>
            </a:r>
          </a:p>
          <a:p>
            <a:r>
              <a:rPr lang="ru-RU" sz="2400" dirty="0" smtClean="0"/>
              <a:t>Управление осуществляется по средствам нажатия на стрелки на клавиатуре.</a:t>
            </a:r>
          </a:p>
          <a:p>
            <a:r>
              <a:rPr lang="ru-RU" sz="2400" dirty="0" smtClean="0"/>
              <a:t>Стрелки вправо и влево позволяют фигуре двигаться вправо и влево соответственно, стрелка вверх позволяет повернуть фигуру по часовой стрелке, если есть возможность, стрелка вниз позволяет зарабатывать дополнительные очки и двигает фигурки быстрее вниз.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Объекты, использующиеся классом </a:t>
            </a:r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42973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Программа строится на двух классах</a:t>
            </a:r>
          </a:p>
          <a:p>
            <a:r>
              <a:rPr lang="ru-RU" sz="2400" dirty="0" smtClean="0"/>
              <a:t>Классы:</a:t>
            </a:r>
          </a:p>
          <a:p>
            <a:r>
              <a:rPr lang="en-US" sz="2400" dirty="0" smtClean="0"/>
              <a:t>Figure – </a:t>
            </a:r>
            <a:r>
              <a:rPr lang="ru-RU" sz="2400" dirty="0" smtClean="0"/>
              <a:t>класс фигур, отвечает за </a:t>
            </a:r>
            <a:r>
              <a:rPr lang="ru-RU" sz="2400" dirty="0" err="1" smtClean="0"/>
              <a:t>отрисовку</a:t>
            </a:r>
            <a:r>
              <a:rPr lang="ru-RU" sz="2400" dirty="0" smtClean="0"/>
              <a:t> фигур на поле, появление их в матрице, движение и поворот</a:t>
            </a:r>
          </a:p>
          <a:p>
            <a:r>
              <a:rPr lang="en-US" sz="2400" dirty="0" smtClean="0"/>
              <a:t>Grid – </a:t>
            </a:r>
            <a:r>
              <a:rPr lang="ru-RU" sz="2400" dirty="0" smtClean="0"/>
              <a:t>класс игрового поля, отвечает за </a:t>
            </a:r>
            <a:r>
              <a:rPr lang="ru-RU" sz="2400" dirty="0" err="1" smtClean="0"/>
              <a:t>отрисовку</a:t>
            </a:r>
            <a:r>
              <a:rPr lang="ru-RU" sz="2400" dirty="0" smtClean="0"/>
              <a:t> сетки поля и взаимодействие с самим полем, выводит количество очков на экран.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Функции, использующиеся классом </a:t>
            </a:r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42973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В программе присутствует несколько функций, к которым есть доступ у всех классов:</a:t>
            </a:r>
          </a:p>
          <a:p>
            <a:r>
              <a:rPr lang="en-GB" sz="2400" dirty="0" smtClean="0"/>
              <a:t>Terminate – </a:t>
            </a:r>
            <a:r>
              <a:rPr lang="ru-RU" sz="2400" dirty="0" smtClean="0"/>
              <a:t>обеспечивает выход из программы</a:t>
            </a:r>
          </a:p>
          <a:p>
            <a:r>
              <a:rPr lang="en-GB" sz="2400" dirty="0" err="1" smtClean="0"/>
              <a:t>load_image</a:t>
            </a:r>
            <a:r>
              <a:rPr lang="ru-RU" sz="2400" dirty="0" smtClean="0"/>
              <a:t> – преобразование изображения в объект</a:t>
            </a:r>
          </a:p>
          <a:p>
            <a:r>
              <a:rPr lang="en-GB" sz="2400" dirty="0" err="1" smtClean="0"/>
              <a:t>write_history</a:t>
            </a:r>
            <a:r>
              <a:rPr lang="ru-RU" sz="2400" dirty="0" smtClean="0"/>
              <a:t> – выводит на экран небольшую историческую справку по созданию игры Тетрис</a:t>
            </a:r>
          </a:p>
          <a:p>
            <a:r>
              <a:rPr lang="en-GB" sz="2400" dirty="0" err="1" smtClean="0"/>
              <a:t>start_screen</a:t>
            </a:r>
            <a:r>
              <a:rPr lang="ru-RU" sz="2400" dirty="0" smtClean="0"/>
              <a:t> – отвечает за вывод главного меню программы</a:t>
            </a:r>
          </a:p>
          <a:p>
            <a:r>
              <a:rPr lang="en-GB" sz="2400" dirty="0" err="1" smtClean="0"/>
              <a:t>newGame</a:t>
            </a:r>
            <a:r>
              <a:rPr lang="ru-RU" sz="2400" dirty="0" smtClean="0"/>
              <a:t> – отвечает за игровой процесс, обновление игрового поля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829CF3-BE19-47F9-824B-C61BFC6B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42973" cy="4351338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 smtClean="0"/>
              <a:t>В проекте присутствует база данных </a:t>
            </a:r>
            <a:r>
              <a:rPr lang="en-US" sz="2400" dirty="0" err="1" smtClean="0"/>
              <a:t>main_db</a:t>
            </a:r>
            <a:r>
              <a:rPr lang="en-US" sz="2400" dirty="0" smtClean="0"/>
              <a:t>. </a:t>
            </a:r>
            <a:r>
              <a:rPr lang="ru-RU" sz="2400" dirty="0" smtClean="0"/>
              <a:t>Для простоты развертывания приложения реализована на </a:t>
            </a:r>
            <a:r>
              <a:rPr lang="en-US" sz="2400" dirty="0" err="1" smtClean="0"/>
              <a:t>SQLite</a:t>
            </a:r>
            <a:r>
              <a:rPr lang="ru-RU" sz="2400" dirty="0" smtClean="0"/>
              <a:t>. База содержит 3 таблицы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SOUNDS </a:t>
            </a:r>
            <a:r>
              <a:rPr lang="ru-RU" sz="2400" dirty="0" smtClean="0"/>
              <a:t>– хранит в себе всю музыку из приложения</a:t>
            </a:r>
          </a:p>
          <a:p>
            <a:r>
              <a:rPr lang="en-US" sz="2400" dirty="0" smtClean="0"/>
              <a:t>SPRITES – </a:t>
            </a:r>
            <a:r>
              <a:rPr lang="ru-RU" sz="2400" dirty="0" smtClean="0"/>
              <a:t>хранит в себе все спрайты и изображения, используемые в приложении</a:t>
            </a:r>
          </a:p>
          <a:p>
            <a:r>
              <a:rPr lang="en-US" sz="2400" dirty="0" smtClean="0"/>
              <a:t>SCORES – </a:t>
            </a:r>
            <a:r>
              <a:rPr lang="ru-RU" sz="2400" dirty="0" smtClean="0"/>
              <a:t>хранит в себе информацию по всем сыгранным играм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7" name="Содержимое 6" descr="бд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2693" y="1443319"/>
            <a:ext cx="7333893" cy="150607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8" name="Рисунок 7" descr="бд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6414" y="3278470"/>
            <a:ext cx="5979942" cy="1410072"/>
          </a:xfrm>
          <a:prstGeom prst="rect">
            <a:avLst/>
          </a:prstGeom>
        </p:spPr>
      </p:pic>
      <p:pic>
        <p:nvPicPr>
          <p:cNvPr id="9" name="Рисунок 8" descr="бд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9935" y="4956825"/>
            <a:ext cx="5563377" cy="1390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521" y="626894"/>
            <a:ext cx="6365479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smtClean="0"/>
              <a:t>Главный экран</a:t>
            </a:r>
            <a:endParaRPr lang="ru-RU" sz="5400" dirty="0"/>
          </a:p>
        </p:txBody>
      </p:sp>
      <p:pic>
        <p:nvPicPr>
          <p:cNvPr id="4" name="Содержимое 3" descr="главное меню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4333" y="1578253"/>
            <a:ext cx="5842679" cy="492886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1B4D4-B574-4270-8D7F-AECCC68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40" y="208782"/>
            <a:ext cx="6365479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ru-RU" sz="5400" dirty="0" smtClean="0"/>
              <a:t>Настройки игры</a:t>
            </a:r>
            <a:endParaRPr lang="ru-RU" sz="5400" dirty="0"/>
          </a:p>
        </p:txBody>
      </p:sp>
      <p:pic>
        <p:nvPicPr>
          <p:cNvPr id="6" name="Содержимое 5" descr="настройки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1885" y="1228164"/>
            <a:ext cx="6145103" cy="5187526"/>
          </a:xfrm>
        </p:spPr>
      </p:pic>
      <p:sp>
        <p:nvSpPr>
          <p:cNvPr id="8" name="TextBox 7"/>
          <p:cNvSpPr txBox="1"/>
          <p:nvPr/>
        </p:nvSpPr>
        <p:spPr>
          <a:xfrm>
            <a:off x="6830568" y="1408176"/>
            <a:ext cx="396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игре есть уникальная возможность смены стилей у кубиков в игре. Всего на выбор дается 5 разных стилей. Есть как красивые, так и достаточно забавные.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382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359</Words>
  <Application>Microsoft Office PowerPoint</Application>
  <PresentationFormat>Произвольный</PresentationFormat>
  <Paragraphs>38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Tetris</vt:lpstr>
      <vt:lpstr>Паспорт проекта</vt:lpstr>
      <vt:lpstr>Краткое описание</vt:lpstr>
      <vt:lpstr>Объекты, использующиеся классом Game</vt:lpstr>
      <vt:lpstr>Функции, использующиеся классом Game</vt:lpstr>
      <vt:lpstr>База данных</vt:lpstr>
      <vt:lpstr>Структура базы данных</vt:lpstr>
      <vt:lpstr>Главный экран</vt:lpstr>
      <vt:lpstr>Настройки игры</vt:lpstr>
      <vt:lpstr>Историческая справочка</vt:lpstr>
      <vt:lpstr>Геймплэй</vt:lpstr>
      <vt:lpstr> 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Илья Меркулов</dc:creator>
  <cp:lastModifiedBy>Илья</cp:lastModifiedBy>
  <cp:revision>15</cp:revision>
  <dcterms:created xsi:type="dcterms:W3CDTF">2021-01-08T07:35:31Z</dcterms:created>
  <dcterms:modified xsi:type="dcterms:W3CDTF">2021-01-15T19:59:46Z</dcterms:modified>
</cp:coreProperties>
</file>