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58" r:id="rId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4" d="100"/>
          <a:sy n="64" d="100"/>
        </p:scale>
        <p:origin x="72" y="2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3DB960-9B12-4B9C-B058-6C5DE0006652}"/>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B8F75B01-D9E4-446E-A3A6-91E0026210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A0448354-267F-4099-9B01-3FD0A9DE426B}"/>
              </a:ext>
            </a:extLst>
          </p:cNvPr>
          <p:cNvSpPr>
            <a:spLocks noGrp="1"/>
          </p:cNvSpPr>
          <p:nvPr>
            <p:ph type="dt" sz="half" idx="10"/>
          </p:nvPr>
        </p:nvSpPr>
        <p:spPr/>
        <p:txBody>
          <a:bodyPr/>
          <a:lstStyle/>
          <a:p>
            <a:fld id="{2F3400DD-A5C3-45AD-B2C3-BE2E14B3332E}" type="datetimeFigureOut">
              <a:rPr lang="ru-RU" smtClean="0"/>
              <a:t>08.01.2021</a:t>
            </a:fld>
            <a:endParaRPr lang="ru-RU"/>
          </a:p>
        </p:txBody>
      </p:sp>
      <p:sp>
        <p:nvSpPr>
          <p:cNvPr id="5" name="Нижний колонтитул 4">
            <a:extLst>
              <a:ext uri="{FF2B5EF4-FFF2-40B4-BE49-F238E27FC236}">
                <a16:creationId xmlns:a16="http://schemas.microsoft.com/office/drawing/2014/main" id="{03DE902E-E9E6-4ADF-AD24-C50F8B4A887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D47D6DB-B756-4471-9FF8-7D3824E5E51F}"/>
              </a:ext>
            </a:extLst>
          </p:cNvPr>
          <p:cNvSpPr>
            <a:spLocks noGrp="1"/>
          </p:cNvSpPr>
          <p:nvPr>
            <p:ph type="sldNum" sz="quarter" idx="12"/>
          </p:nvPr>
        </p:nvSpPr>
        <p:spPr/>
        <p:txBody>
          <a:bodyPr/>
          <a:lstStyle/>
          <a:p>
            <a:fld id="{21FB98B4-876B-413A-BE6A-59AFA497679F}" type="slidenum">
              <a:rPr lang="ru-RU" smtClean="0"/>
              <a:t>‹#›</a:t>
            </a:fld>
            <a:endParaRPr lang="ru-RU"/>
          </a:p>
        </p:txBody>
      </p:sp>
    </p:spTree>
    <p:extLst>
      <p:ext uri="{BB962C8B-B14F-4D97-AF65-F5344CB8AC3E}">
        <p14:creationId xmlns:p14="http://schemas.microsoft.com/office/powerpoint/2010/main" val="98417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6DAFCD-771B-4688-8040-B9CFC1F0AE2E}"/>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5872B712-23FE-452E-BDB3-698FD2A190D1}"/>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3A9580F-7725-4471-B336-B2585B542F2E}"/>
              </a:ext>
            </a:extLst>
          </p:cNvPr>
          <p:cNvSpPr>
            <a:spLocks noGrp="1"/>
          </p:cNvSpPr>
          <p:nvPr>
            <p:ph type="dt" sz="half" idx="10"/>
          </p:nvPr>
        </p:nvSpPr>
        <p:spPr/>
        <p:txBody>
          <a:bodyPr/>
          <a:lstStyle/>
          <a:p>
            <a:fld id="{2F3400DD-A5C3-45AD-B2C3-BE2E14B3332E}" type="datetimeFigureOut">
              <a:rPr lang="ru-RU" smtClean="0"/>
              <a:t>08.01.2021</a:t>
            </a:fld>
            <a:endParaRPr lang="ru-RU"/>
          </a:p>
        </p:txBody>
      </p:sp>
      <p:sp>
        <p:nvSpPr>
          <p:cNvPr id="5" name="Нижний колонтитул 4">
            <a:extLst>
              <a:ext uri="{FF2B5EF4-FFF2-40B4-BE49-F238E27FC236}">
                <a16:creationId xmlns:a16="http://schemas.microsoft.com/office/drawing/2014/main" id="{C50E0BE2-787E-4A20-B5B2-A0BFF5A88F0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8D1BE28-7393-42DB-9536-0D098486209F}"/>
              </a:ext>
            </a:extLst>
          </p:cNvPr>
          <p:cNvSpPr>
            <a:spLocks noGrp="1"/>
          </p:cNvSpPr>
          <p:nvPr>
            <p:ph type="sldNum" sz="quarter" idx="12"/>
          </p:nvPr>
        </p:nvSpPr>
        <p:spPr/>
        <p:txBody>
          <a:bodyPr/>
          <a:lstStyle/>
          <a:p>
            <a:fld id="{21FB98B4-876B-413A-BE6A-59AFA497679F}" type="slidenum">
              <a:rPr lang="ru-RU" smtClean="0"/>
              <a:t>‹#›</a:t>
            </a:fld>
            <a:endParaRPr lang="ru-RU"/>
          </a:p>
        </p:txBody>
      </p:sp>
    </p:spTree>
    <p:extLst>
      <p:ext uri="{BB962C8B-B14F-4D97-AF65-F5344CB8AC3E}">
        <p14:creationId xmlns:p14="http://schemas.microsoft.com/office/powerpoint/2010/main" val="136362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66A2F19C-5454-400B-AD4D-3D8E94E89605}"/>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9F08C603-3A33-4660-837B-7CFFC1CD4259}"/>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BADC7AA-472C-405E-922F-971F02AD288B}"/>
              </a:ext>
            </a:extLst>
          </p:cNvPr>
          <p:cNvSpPr>
            <a:spLocks noGrp="1"/>
          </p:cNvSpPr>
          <p:nvPr>
            <p:ph type="dt" sz="half" idx="10"/>
          </p:nvPr>
        </p:nvSpPr>
        <p:spPr/>
        <p:txBody>
          <a:bodyPr/>
          <a:lstStyle/>
          <a:p>
            <a:fld id="{2F3400DD-A5C3-45AD-B2C3-BE2E14B3332E}" type="datetimeFigureOut">
              <a:rPr lang="ru-RU" smtClean="0"/>
              <a:t>08.01.2021</a:t>
            </a:fld>
            <a:endParaRPr lang="ru-RU"/>
          </a:p>
        </p:txBody>
      </p:sp>
      <p:sp>
        <p:nvSpPr>
          <p:cNvPr id="5" name="Нижний колонтитул 4">
            <a:extLst>
              <a:ext uri="{FF2B5EF4-FFF2-40B4-BE49-F238E27FC236}">
                <a16:creationId xmlns:a16="http://schemas.microsoft.com/office/drawing/2014/main" id="{5DCE5BE3-55F4-47FC-A5B1-A6D3D7C8A3E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8C15717-E263-4DC2-8FF0-C35D9EB45D8C}"/>
              </a:ext>
            </a:extLst>
          </p:cNvPr>
          <p:cNvSpPr>
            <a:spLocks noGrp="1"/>
          </p:cNvSpPr>
          <p:nvPr>
            <p:ph type="sldNum" sz="quarter" idx="12"/>
          </p:nvPr>
        </p:nvSpPr>
        <p:spPr/>
        <p:txBody>
          <a:bodyPr/>
          <a:lstStyle/>
          <a:p>
            <a:fld id="{21FB98B4-876B-413A-BE6A-59AFA497679F}" type="slidenum">
              <a:rPr lang="ru-RU" smtClean="0"/>
              <a:t>‹#›</a:t>
            </a:fld>
            <a:endParaRPr lang="ru-RU"/>
          </a:p>
        </p:txBody>
      </p:sp>
    </p:spTree>
    <p:extLst>
      <p:ext uri="{BB962C8B-B14F-4D97-AF65-F5344CB8AC3E}">
        <p14:creationId xmlns:p14="http://schemas.microsoft.com/office/powerpoint/2010/main" val="4158152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8ADE96-131E-4C51-84E8-F6317531E4E6}"/>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1C7379B3-FE60-471A-8989-3F3D36D3D863}"/>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D78414B-1592-4C71-A713-BD870B6BFD5A}"/>
              </a:ext>
            </a:extLst>
          </p:cNvPr>
          <p:cNvSpPr>
            <a:spLocks noGrp="1"/>
          </p:cNvSpPr>
          <p:nvPr>
            <p:ph type="dt" sz="half" idx="10"/>
          </p:nvPr>
        </p:nvSpPr>
        <p:spPr/>
        <p:txBody>
          <a:bodyPr/>
          <a:lstStyle/>
          <a:p>
            <a:fld id="{2F3400DD-A5C3-45AD-B2C3-BE2E14B3332E}" type="datetimeFigureOut">
              <a:rPr lang="ru-RU" smtClean="0"/>
              <a:t>08.01.2021</a:t>
            </a:fld>
            <a:endParaRPr lang="ru-RU"/>
          </a:p>
        </p:txBody>
      </p:sp>
      <p:sp>
        <p:nvSpPr>
          <p:cNvPr id="5" name="Нижний колонтитул 4">
            <a:extLst>
              <a:ext uri="{FF2B5EF4-FFF2-40B4-BE49-F238E27FC236}">
                <a16:creationId xmlns:a16="http://schemas.microsoft.com/office/drawing/2014/main" id="{9F7639DE-AFD9-4C48-A9FE-E881C121DA9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9D9BAA8-0850-4E9F-89C2-86D0A7E67122}"/>
              </a:ext>
            </a:extLst>
          </p:cNvPr>
          <p:cNvSpPr>
            <a:spLocks noGrp="1"/>
          </p:cNvSpPr>
          <p:nvPr>
            <p:ph type="sldNum" sz="quarter" idx="12"/>
          </p:nvPr>
        </p:nvSpPr>
        <p:spPr/>
        <p:txBody>
          <a:bodyPr/>
          <a:lstStyle/>
          <a:p>
            <a:fld id="{21FB98B4-876B-413A-BE6A-59AFA497679F}" type="slidenum">
              <a:rPr lang="ru-RU" smtClean="0"/>
              <a:t>‹#›</a:t>
            </a:fld>
            <a:endParaRPr lang="ru-RU"/>
          </a:p>
        </p:txBody>
      </p:sp>
    </p:spTree>
    <p:extLst>
      <p:ext uri="{BB962C8B-B14F-4D97-AF65-F5344CB8AC3E}">
        <p14:creationId xmlns:p14="http://schemas.microsoft.com/office/powerpoint/2010/main" val="3877406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0FD3EB6-B6D4-4106-8CCA-4386D3D957BF}"/>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720A497D-B7F1-4F48-97E9-46A99D09AB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FD7E894E-D0F4-45B1-9DF9-020086F99BF5}"/>
              </a:ext>
            </a:extLst>
          </p:cNvPr>
          <p:cNvSpPr>
            <a:spLocks noGrp="1"/>
          </p:cNvSpPr>
          <p:nvPr>
            <p:ph type="dt" sz="half" idx="10"/>
          </p:nvPr>
        </p:nvSpPr>
        <p:spPr/>
        <p:txBody>
          <a:bodyPr/>
          <a:lstStyle/>
          <a:p>
            <a:fld id="{2F3400DD-A5C3-45AD-B2C3-BE2E14B3332E}" type="datetimeFigureOut">
              <a:rPr lang="ru-RU" smtClean="0"/>
              <a:t>08.01.2021</a:t>
            </a:fld>
            <a:endParaRPr lang="ru-RU"/>
          </a:p>
        </p:txBody>
      </p:sp>
      <p:sp>
        <p:nvSpPr>
          <p:cNvPr id="5" name="Нижний колонтитул 4">
            <a:extLst>
              <a:ext uri="{FF2B5EF4-FFF2-40B4-BE49-F238E27FC236}">
                <a16:creationId xmlns:a16="http://schemas.microsoft.com/office/drawing/2014/main" id="{733B362E-C149-480D-B389-BEF2E405470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67FE82C-3984-4C5E-90DB-24A4EFCCA1B2}"/>
              </a:ext>
            </a:extLst>
          </p:cNvPr>
          <p:cNvSpPr>
            <a:spLocks noGrp="1"/>
          </p:cNvSpPr>
          <p:nvPr>
            <p:ph type="sldNum" sz="quarter" idx="12"/>
          </p:nvPr>
        </p:nvSpPr>
        <p:spPr/>
        <p:txBody>
          <a:bodyPr/>
          <a:lstStyle/>
          <a:p>
            <a:fld id="{21FB98B4-876B-413A-BE6A-59AFA497679F}" type="slidenum">
              <a:rPr lang="ru-RU" smtClean="0"/>
              <a:t>‹#›</a:t>
            </a:fld>
            <a:endParaRPr lang="ru-RU"/>
          </a:p>
        </p:txBody>
      </p:sp>
    </p:spTree>
    <p:extLst>
      <p:ext uri="{BB962C8B-B14F-4D97-AF65-F5344CB8AC3E}">
        <p14:creationId xmlns:p14="http://schemas.microsoft.com/office/powerpoint/2010/main" val="783166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B37B5A7-849C-4C2C-A694-B9FD50166236}"/>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02FFB5D7-0878-4A5D-BCAA-19CC7FC19EF9}"/>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4541B5AD-8DF2-4D37-959A-D97536BAE696}"/>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322E4507-2689-4D88-92EC-6620CC2F83D9}"/>
              </a:ext>
            </a:extLst>
          </p:cNvPr>
          <p:cNvSpPr>
            <a:spLocks noGrp="1"/>
          </p:cNvSpPr>
          <p:nvPr>
            <p:ph type="dt" sz="half" idx="10"/>
          </p:nvPr>
        </p:nvSpPr>
        <p:spPr/>
        <p:txBody>
          <a:bodyPr/>
          <a:lstStyle/>
          <a:p>
            <a:fld id="{2F3400DD-A5C3-45AD-B2C3-BE2E14B3332E}" type="datetimeFigureOut">
              <a:rPr lang="ru-RU" smtClean="0"/>
              <a:t>08.01.2021</a:t>
            </a:fld>
            <a:endParaRPr lang="ru-RU"/>
          </a:p>
        </p:txBody>
      </p:sp>
      <p:sp>
        <p:nvSpPr>
          <p:cNvPr id="6" name="Нижний колонтитул 5">
            <a:extLst>
              <a:ext uri="{FF2B5EF4-FFF2-40B4-BE49-F238E27FC236}">
                <a16:creationId xmlns:a16="http://schemas.microsoft.com/office/drawing/2014/main" id="{95991364-CDD7-427F-A114-4D91B16F766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004A96C-325E-405D-A7D7-0A47A04DEF54}"/>
              </a:ext>
            </a:extLst>
          </p:cNvPr>
          <p:cNvSpPr>
            <a:spLocks noGrp="1"/>
          </p:cNvSpPr>
          <p:nvPr>
            <p:ph type="sldNum" sz="quarter" idx="12"/>
          </p:nvPr>
        </p:nvSpPr>
        <p:spPr/>
        <p:txBody>
          <a:bodyPr/>
          <a:lstStyle/>
          <a:p>
            <a:fld id="{21FB98B4-876B-413A-BE6A-59AFA497679F}" type="slidenum">
              <a:rPr lang="ru-RU" smtClean="0"/>
              <a:t>‹#›</a:t>
            </a:fld>
            <a:endParaRPr lang="ru-RU"/>
          </a:p>
        </p:txBody>
      </p:sp>
    </p:spTree>
    <p:extLst>
      <p:ext uri="{BB962C8B-B14F-4D97-AF65-F5344CB8AC3E}">
        <p14:creationId xmlns:p14="http://schemas.microsoft.com/office/powerpoint/2010/main" val="4119997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71616F-580B-4FD1-9E3C-484344484550}"/>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27AF1F04-9BF9-4014-BD70-B5F8318D0A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CF2EB898-4A7D-4FBC-AA0F-8E9A4FEC36B1}"/>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E87A39A6-99D9-4C92-B5F4-FDBAA3288D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914CD40D-E56C-4EB7-BBDD-770F01895288}"/>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98572081-63E7-4A53-8ACE-E0EA5452CB3B}"/>
              </a:ext>
            </a:extLst>
          </p:cNvPr>
          <p:cNvSpPr>
            <a:spLocks noGrp="1"/>
          </p:cNvSpPr>
          <p:nvPr>
            <p:ph type="dt" sz="half" idx="10"/>
          </p:nvPr>
        </p:nvSpPr>
        <p:spPr/>
        <p:txBody>
          <a:bodyPr/>
          <a:lstStyle/>
          <a:p>
            <a:fld id="{2F3400DD-A5C3-45AD-B2C3-BE2E14B3332E}" type="datetimeFigureOut">
              <a:rPr lang="ru-RU" smtClean="0"/>
              <a:t>08.01.2021</a:t>
            </a:fld>
            <a:endParaRPr lang="ru-RU"/>
          </a:p>
        </p:txBody>
      </p:sp>
      <p:sp>
        <p:nvSpPr>
          <p:cNvPr id="8" name="Нижний колонтитул 7">
            <a:extLst>
              <a:ext uri="{FF2B5EF4-FFF2-40B4-BE49-F238E27FC236}">
                <a16:creationId xmlns:a16="http://schemas.microsoft.com/office/drawing/2014/main" id="{B32D778F-5063-4614-9A53-9387E33AD8C8}"/>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7FAB9D79-D42F-40AD-8229-01030ABAF0D2}"/>
              </a:ext>
            </a:extLst>
          </p:cNvPr>
          <p:cNvSpPr>
            <a:spLocks noGrp="1"/>
          </p:cNvSpPr>
          <p:nvPr>
            <p:ph type="sldNum" sz="quarter" idx="12"/>
          </p:nvPr>
        </p:nvSpPr>
        <p:spPr/>
        <p:txBody>
          <a:bodyPr/>
          <a:lstStyle/>
          <a:p>
            <a:fld id="{21FB98B4-876B-413A-BE6A-59AFA497679F}" type="slidenum">
              <a:rPr lang="ru-RU" smtClean="0"/>
              <a:t>‹#›</a:t>
            </a:fld>
            <a:endParaRPr lang="ru-RU"/>
          </a:p>
        </p:txBody>
      </p:sp>
    </p:spTree>
    <p:extLst>
      <p:ext uri="{BB962C8B-B14F-4D97-AF65-F5344CB8AC3E}">
        <p14:creationId xmlns:p14="http://schemas.microsoft.com/office/powerpoint/2010/main" val="4174940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1BBC23-4C16-40ED-ACEC-749C8A5619EE}"/>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1D23C35D-50FF-4282-BE74-090B3C99DA51}"/>
              </a:ext>
            </a:extLst>
          </p:cNvPr>
          <p:cNvSpPr>
            <a:spLocks noGrp="1"/>
          </p:cNvSpPr>
          <p:nvPr>
            <p:ph type="dt" sz="half" idx="10"/>
          </p:nvPr>
        </p:nvSpPr>
        <p:spPr/>
        <p:txBody>
          <a:bodyPr/>
          <a:lstStyle/>
          <a:p>
            <a:fld id="{2F3400DD-A5C3-45AD-B2C3-BE2E14B3332E}" type="datetimeFigureOut">
              <a:rPr lang="ru-RU" smtClean="0"/>
              <a:t>08.01.2021</a:t>
            </a:fld>
            <a:endParaRPr lang="ru-RU"/>
          </a:p>
        </p:txBody>
      </p:sp>
      <p:sp>
        <p:nvSpPr>
          <p:cNvPr id="4" name="Нижний колонтитул 3">
            <a:extLst>
              <a:ext uri="{FF2B5EF4-FFF2-40B4-BE49-F238E27FC236}">
                <a16:creationId xmlns:a16="http://schemas.microsoft.com/office/drawing/2014/main" id="{6736834B-2027-4233-8981-ABC2397A68AF}"/>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86BE0185-BA44-4E51-AF2E-136335F23877}"/>
              </a:ext>
            </a:extLst>
          </p:cNvPr>
          <p:cNvSpPr>
            <a:spLocks noGrp="1"/>
          </p:cNvSpPr>
          <p:nvPr>
            <p:ph type="sldNum" sz="quarter" idx="12"/>
          </p:nvPr>
        </p:nvSpPr>
        <p:spPr/>
        <p:txBody>
          <a:bodyPr/>
          <a:lstStyle/>
          <a:p>
            <a:fld id="{21FB98B4-876B-413A-BE6A-59AFA497679F}" type="slidenum">
              <a:rPr lang="ru-RU" smtClean="0"/>
              <a:t>‹#›</a:t>
            </a:fld>
            <a:endParaRPr lang="ru-RU"/>
          </a:p>
        </p:txBody>
      </p:sp>
    </p:spTree>
    <p:extLst>
      <p:ext uri="{BB962C8B-B14F-4D97-AF65-F5344CB8AC3E}">
        <p14:creationId xmlns:p14="http://schemas.microsoft.com/office/powerpoint/2010/main" val="2052099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609C5A75-F0A6-4CD2-BA10-4EF12D386F93}"/>
              </a:ext>
            </a:extLst>
          </p:cNvPr>
          <p:cNvSpPr>
            <a:spLocks noGrp="1"/>
          </p:cNvSpPr>
          <p:nvPr>
            <p:ph type="dt" sz="half" idx="10"/>
          </p:nvPr>
        </p:nvSpPr>
        <p:spPr/>
        <p:txBody>
          <a:bodyPr/>
          <a:lstStyle/>
          <a:p>
            <a:fld id="{2F3400DD-A5C3-45AD-B2C3-BE2E14B3332E}" type="datetimeFigureOut">
              <a:rPr lang="ru-RU" smtClean="0"/>
              <a:t>08.01.2021</a:t>
            </a:fld>
            <a:endParaRPr lang="ru-RU"/>
          </a:p>
        </p:txBody>
      </p:sp>
      <p:sp>
        <p:nvSpPr>
          <p:cNvPr id="3" name="Нижний колонтитул 2">
            <a:extLst>
              <a:ext uri="{FF2B5EF4-FFF2-40B4-BE49-F238E27FC236}">
                <a16:creationId xmlns:a16="http://schemas.microsoft.com/office/drawing/2014/main" id="{BAD63140-C2D8-481C-ADB0-BAE42900993B}"/>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BC9B6A32-E92F-4A59-9085-1A25799B1BA1}"/>
              </a:ext>
            </a:extLst>
          </p:cNvPr>
          <p:cNvSpPr>
            <a:spLocks noGrp="1"/>
          </p:cNvSpPr>
          <p:nvPr>
            <p:ph type="sldNum" sz="quarter" idx="12"/>
          </p:nvPr>
        </p:nvSpPr>
        <p:spPr/>
        <p:txBody>
          <a:bodyPr/>
          <a:lstStyle/>
          <a:p>
            <a:fld id="{21FB98B4-876B-413A-BE6A-59AFA497679F}" type="slidenum">
              <a:rPr lang="ru-RU" smtClean="0"/>
              <a:t>‹#›</a:t>
            </a:fld>
            <a:endParaRPr lang="ru-RU"/>
          </a:p>
        </p:txBody>
      </p:sp>
    </p:spTree>
    <p:extLst>
      <p:ext uri="{BB962C8B-B14F-4D97-AF65-F5344CB8AC3E}">
        <p14:creationId xmlns:p14="http://schemas.microsoft.com/office/powerpoint/2010/main" val="2768821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7089B2-C148-473E-B949-F2BA3E5709FE}"/>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9CF031F7-452C-46CC-848A-E138B48085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800335E4-D381-45A4-A724-E3A75AF63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6782711-97C5-4EE4-90FD-7AAA06F3762B}"/>
              </a:ext>
            </a:extLst>
          </p:cNvPr>
          <p:cNvSpPr>
            <a:spLocks noGrp="1"/>
          </p:cNvSpPr>
          <p:nvPr>
            <p:ph type="dt" sz="half" idx="10"/>
          </p:nvPr>
        </p:nvSpPr>
        <p:spPr/>
        <p:txBody>
          <a:bodyPr/>
          <a:lstStyle/>
          <a:p>
            <a:fld id="{2F3400DD-A5C3-45AD-B2C3-BE2E14B3332E}" type="datetimeFigureOut">
              <a:rPr lang="ru-RU" smtClean="0"/>
              <a:t>08.01.2021</a:t>
            </a:fld>
            <a:endParaRPr lang="ru-RU"/>
          </a:p>
        </p:txBody>
      </p:sp>
      <p:sp>
        <p:nvSpPr>
          <p:cNvPr id="6" name="Нижний колонтитул 5">
            <a:extLst>
              <a:ext uri="{FF2B5EF4-FFF2-40B4-BE49-F238E27FC236}">
                <a16:creationId xmlns:a16="http://schemas.microsoft.com/office/drawing/2014/main" id="{D83F651A-7753-4EF8-8911-532F937B6DBB}"/>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8AC7817-8268-4694-9DD7-6BC37375EA87}"/>
              </a:ext>
            </a:extLst>
          </p:cNvPr>
          <p:cNvSpPr>
            <a:spLocks noGrp="1"/>
          </p:cNvSpPr>
          <p:nvPr>
            <p:ph type="sldNum" sz="quarter" idx="12"/>
          </p:nvPr>
        </p:nvSpPr>
        <p:spPr/>
        <p:txBody>
          <a:bodyPr/>
          <a:lstStyle/>
          <a:p>
            <a:fld id="{21FB98B4-876B-413A-BE6A-59AFA497679F}" type="slidenum">
              <a:rPr lang="ru-RU" smtClean="0"/>
              <a:t>‹#›</a:t>
            </a:fld>
            <a:endParaRPr lang="ru-RU"/>
          </a:p>
        </p:txBody>
      </p:sp>
    </p:spTree>
    <p:extLst>
      <p:ext uri="{BB962C8B-B14F-4D97-AF65-F5344CB8AC3E}">
        <p14:creationId xmlns:p14="http://schemas.microsoft.com/office/powerpoint/2010/main" val="2127762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AE47C3-A3DD-4B8E-B121-718F8166D0B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C414E401-4E74-4EF6-9C10-73CB69376F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58CC73FA-5A7D-41C8-B845-DC3A399CCC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7ADB099B-05E9-4617-9596-FE3A50FCCAC3}"/>
              </a:ext>
            </a:extLst>
          </p:cNvPr>
          <p:cNvSpPr>
            <a:spLocks noGrp="1"/>
          </p:cNvSpPr>
          <p:nvPr>
            <p:ph type="dt" sz="half" idx="10"/>
          </p:nvPr>
        </p:nvSpPr>
        <p:spPr/>
        <p:txBody>
          <a:bodyPr/>
          <a:lstStyle/>
          <a:p>
            <a:fld id="{2F3400DD-A5C3-45AD-B2C3-BE2E14B3332E}" type="datetimeFigureOut">
              <a:rPr lang="ru-RU" smtClean="0"/>
              <a:t>08.01.2021</a:t>
            </a:fld>
            <a:endParaRPr lang="ru-RU"/>
          </a:p>
        </p:txBody>
      </p:sp>
      <p:sp>
        <p:nvSpPr>
          <p:cNvPr id="6" name="Нижний колонтитул 5">
            <a:extLst>
              <a:ext uri="{FF2B5EF4-FFF2-40B4-BE49-F238E27FC236}">
                <a16:creationId xmlns:a16="http://schemas.microsoft.com/office/drawing/2014/main" id="{0A213E7A-C48A-44FB-BB1C-8C1CA6CFFDD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059430B-1B6E-42F1-85C2-E92288516358}"/>
              </a:ext>
            </a:extLst>
          </p:cNvPr>
          <p:cNvSpPr>
            <a:spLocks noGrp="1"/>
          </p:cNvSpPr>
          <p:nvPr>
            <p:ph type="sldNum" sz="quarter" idx="12"/>
          </p:nvPr>
        </p:nvSpPr>
        <p:spPr/>
        <p:txBody>
          <a:bodyPr/>
          <a:lstStyle/>
          <a:p>
            <a:fld id="{21FB98B4-876B-413A-BE6A-59AFA497679F}" type="slidenum">
              <a:rPr lang="ru-RU" smtClean="0"/>
              <a:t>‹#›</a:t>
            </a:fld>
            <a:endParaRPr lang="ru-RU"/>
          </a:p>
        </p:txBody>
      </p:sp>
    </p:spTree>
    <p:extLst>
      <p:ext uri="{BB962C8B-B14F-4D97-AF65-F5344CB8AC3E}">
        <p14:creationId xmlns:p14="http://schemas.microsoft.com/office/powerpoint/2010/main" val="2154775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F51BAE7-9CF7-4567-9DBC-2592FC1294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57BB474B-E678-453E-9D0B-E0D8834E10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78A4716-0078-4683-B73C-07F8BC338E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3400DD-A5C3-45AD-B2C3-BE2E14B3332E}" type="datetimeFigureOut">
              <a:rPr lang="ru-RU" smtClean="0"/>
              <a:t>08.01.2021</a:t>
            </a:fld>
            <a:endParaRPr lang="ru-RU"/>
          </a:p>
        </p:txBody>
      </p:sp>
      <p:sp>
        <p:nvSpPr>
          <p:cNvPr id="5" name="Нижний колонтитул 4">
            <a:extLst>
              <a:ext uri="{FF2B5EF4-FFF2-40B4-BE49-F238E27FC236}">
                <a16:creationId xmlns:a16="http://schemas.microsoft.com/office/drawing/2014/main" id="{B8D5CE3E-D8BD-4023-A00B-E5B684064D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AC657E5A-C068-47E8-932D-95CF55A496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FB98B4-876B-413A-BE6A-59AFA497679F}" type="slidenum">
              <a:rPr lang="ru-RU" smtClean="0"/>
              <a:t>‹#›</a:t>
            </a:fld>
            <a:endParaRPr lang="ru-RU"/>
          </a:p>
        </p:txBody>
      </p:sp>
    </p:spTree>
    <p:extLst>
      <p:ext uri="{BB962C8B-B14F-4D97-AF65-F5344CB8AC3E}">
        <p14:creationId xmlns:p14="http://schemas.microsoft.com/office/powerpoint/2010/main" val="224392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8FE9836-4C8D-4D11-998F-27D0AA74B74E}"/>
              </a:ext>
            </a:extLst>
          </p:cNvPr>
          <p:cNvPicPr>
            <a:picLocks noChangeAspect="1"/>
          </p:cNvPicPr>
          <p:nvPr/>
        </p:nvPicPr>
        <p:blipFill rotWithShape="1">
          <a:blip r:embed="rId2"/>
          <a:srcRect r="23843"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4E85EFB5-9ACD-44F7-A250-93F7BFD96EB0}"/>
              </a:ext>
            </a:extLst>
          </p:cNvPr>
          <p:cNvSpPr>
            <a:spLocks noGrp="1"/>
          </p:cNvSpPr>
          <p:nvPr>
            <p:ph type="ctrTitle"/>
          </p:nvPr>
        </p:nvSpPr>
        <p:spPr>
          <a:xfrm>
            <a:off x="477981" y="1122363"/>
            <a:ext cx="4023360" cy="3204134"/>
          </a:xfrm>
          <a:noFill/>
          <a:ln>
            <a:noFill/>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accent2"/>
          </a:fontRef>
        </p:style>
        <p:txBody>
          <a:bodyPr anchor="b">
            <a:normAutofit/>
          </a:bodyPr>
          <a:lstStyle/>
          <a:p>
            <a:r>
              <a:rPr lang="en-US" sz="11500" dirty="0">
                <a:latin typeface="Adobe Devanagari" panose="02040503050201020203" pitchFamily="18" charset="0"/>
                <a:cs typeface="Adobe Devanagari" panose="02040503050201020203" pitchFamily="18" charset="0"/>
              </a:rPr>
              <a:t>Tetris</a:t>
            </a:r>
            <a:endParaRPr lang="ru-RU" sz="11500" dirty="0">
              <a:cs typeface="Adobe Devanagari" panose="02040503050201020203" pitchFamily="18" charset="0"/>
            </a:endParaRPr>
          </a:p>
        </p:txBody>
      </p:sp>
      <p:sp>
        <p:nvSpPr>
          <p:cNvPr id="3" name="Подзаголовок 2">
            <a:extLst>
              <a:ext uri="{FF2B5EF4-FFF2-40B4-BE49-F238E27FC236}">
                <a16:creationId xmlns:a16="http://schemas.microsoft.com/office/drawing/2014/main" id="{3800723D-A3EE-477C-9FEE-8F170F1238D4}"/>
              </a:ext>
            </a:extLst>
          </p:cNvPr>
          <p:cNvSpPr>
            <a:spLocks noGrp="1"/>
          </p:cNvSpPr>
          <p:nvPr>
            <p:ph type="subTitle" idx="1"/>
          </p:nvPr>
        </p:nvSpPr>
        <p:spPr>
          <a:xfrm>
            <a:off x="477980" y="4872922"/>
            <a:ext cx="4023359" cy="1208141"/>
          </a:xfrm>
          <a:noFill/>
          <a:ln>
            <a:noFill/>
          </a:ln>
        </p:spPr>
        <p:style>
          <a:lnRef idx="0">
            <a:scrgbClr r="0" g="0" b="0"/>
          </a:lnRef>
          <a:fillRef idx="0">
            <a:scrgbClr r="0" g="0" b="0"/>
          </a:fillRef>
          <a:effectRef idx="0">
            <a:scrgbClr r="0" g="0" b="0"/>
          </a:effectRef>
          <a:fontRef idx="minor">
            <a:schemeClr val="accent2"/>
          </a:fontRef>
        </p:style>
        <p:txBody>
          <a:bodyPr>
            <a:normAutofit/>
          </a:bodyPr>
          <a:lstStyle/>
          <a:p>
            <a:pPr algn="l"/>
            <a:r>
              <a:rPr lang="ru-RU" sz="2000" dirty="0">
                <a:cs typeface="Adobe Devanagari" panose="02040503050201020203" pitchFamily="18" charset="0"/>
              </a:rPr>
              <a:t>Выполнили</a:t>
            </a:r>
            <a:r>
              <a:rPr lang="en-US" sz="2000" dirty="0">
                <a:latin typeface="Adobe Devanagari" panose="02040503050201020203" pitchFamily="18" charset="0"/>
                <a:cs typeface="Adobe Devanagari" panose="02040503050201020203" pitchFamily="18" charset="0"/>
              </a:rPr>
              <a:t>:</a:t>
            </a:r>
            <a:endParaRPr lang="ru-RU" sz="2000" dirty="0">
              <a:latin typeface="Adobe Devanagari" panose="02040503050201020203" pitchFamily="18" charset="0"/>
              <a:cs typeface="Adobe Devanagari" panose="02040503050201020203" pitchFamily="18" charset="0"/>
            </a:endParaRPr>
          </a:p>
          <a:p>
            <a:pPr algn="l"/>
            <a:r>
              <a:rPr lang="ru-RU" sz="1800" dirty="0">
                <a:cs typeface="Adobe Devanagari" panose="02040503050201020203" pitchFamily="18" charset="0"/>
              </a:rPr>
              <a:t>Меркулов Илья и Владислав </a:t>
            </a:r>
            <a:r>
              <a:rPr lang="ru-RU" sz="1800" dirty="0" err="1">
                <a:cs typeface="Adobe Devanagari" panose="02040503050201020203" pitchFamily="18" charset="0"/>
              </a:rPr>
              <a:t>Щиголев</a:t>
            </a:r>
            <a:endParaRPr lang="ru-RU" sz="1800" dirty="0">
              <a:cs typeface="Adobe Devanagari" panose="02040503050201020203" pitchFamily="18" charset="0"/>
            </a:endParaRP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566604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3853E19-DE30-4513-AB10-8FC35E4399DB}"/>
              </a:ext>
            </a:extLst>
          </p:cNvPr>
          <p:cNvSpPr>
            <a:spLocks noGrp="1"/>
          </p:cNvSpPr>
          <p:nvPr>
            <p:ph type="title"/>
          </p:nvPr>
        </p:nvSpPr>
        <p:spPr>
          <a:xfrm>
            <a:off x="831850" y="209863"/>
            <a:ext cx="10515600" cy="899410"/>
          </a:xfrm>
          <a:noFill/>
          <a:ln>
            <a:noFill/>
          </a:ln>
        </p:spPr>
        <p:style>
          <a:lnRef idx="0">
            <a:scrgbClr r="0" g="0" b="0"/>
          </a:lnRef>
          <a:fillRef idx="0">
            <a:scrgbClr r="0" g="0" b="0"/>
          </a:fillRef>
          <a:effectRef idx="0">
            <a:scrgbClr r="0" g="0" b="0"/>
          </a:effectRef>
          <a:fontRef idx="minor">
            <a:schemeClr val="accent2"/>
          </a:fontRef>
        </p:style>
        <p:txBody>
          <a:bodyPr>
            <a:normAutofit fontScale="90000"/>
          </a:bodyPr>
          <a:lstStyle/>
          <a:p>
            <a:pPr algn="ctr"/>
            <a:r>
              <a:rPr lang="ru-RU" dirty="0"/>
              <a:t>История игры</a:t>
            </a:r>
          </a:p>
        </p:txBody>
      </p:sp>
      <p:sp>
        <p:nvSpPr>
          <p:cNvPr id="3" name="Текст 2">
            <a:extLst>
              <a:ext uri="{FF2B5EF4-FFF2-40B4-BE49-F238E27FC236}">
                <a16:creationId xmlns:a16="http://schemas.microsoft.com/office/drawing/2014/main" id="{4B2E0306-CDD1-4B33-A446-4A2D17BF45A9}"/>
              </a:ext>
            </a:extLst>
          </p:cNvPr>
          <p:cNvSpPr>
            <a:spLocks noGrp="1"/>
          </p:cNvSpPr>
          <p:nvPr>
            <p:ph type="body" idx="1"/>
          </p:nvPr>
        </p:nvSpPr>
        <p:spPr>
          <a:xfrm>
            <a:off x="831850" y="1109273"/>
            <a:ext cx="10515600" cy="5013231"/>
          </a:xfr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oAutofit/>
          </a:bodyPr>
          <a:lstStyle/>
          <a:p>
            <a:r>
              <a:rPr lang="ru-RU"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В 1984 году, 35 лет назад, сотрудник вычислительного центра Академии наук СССР Алексей Пажитнов разработал компьютерную игру-</a:t>
            </a:r>
            <a:r>
              <a:rPr lang="ru-RU" sz="16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rPr>
              <a:t>пазл</a:t>
            </a:r>
            <a:r>
              <a:rPr lang="ru-RU"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 "Тетрис".</a:t>
            </a:r>
          </a:p>
          <a:p>
            <a:r>
              <a:rPr lang="ru-RU"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Пажитнов не занимался специально разработкой "Тетриса". Простой инженер из вычислительного центра Академии наук СССР тестировал мощность нового компьютера — "Электроника 60". Этот тест проводился с помощью специальной программы, и на дисплее появлялись текстовые символы, которые заполняли все свободное место. "Отработанные" строки Алексей удалял. И вот тогда-то инженеру и пришла мысль об головоломке.</a:t>
            </a:r>
          </a:p>
          <a:p>
            <a:r>
              <a:rPr lang="ru-RU"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Алексею в то время было всего 29 лет, и он, конечно же, увлекался головоломками </a:t>
            </a:r>
            <a:r>
              <a:rPr lang="ru-RU" sz="16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rPr>
              <a:t>Голомба</a:t>
            </a:r>
            <a:r>
              <a:rPr lang="ru-RU"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 Он захотел создать нечто подобное в компьютерном варианте. Правда, элементы в головоломке состояли из 5 кубов, и это было большим недостатком игры. Потому что компьютеры в то время не справлялись с обработкой информации. И тогда Алексей решил ограничиться в своей игре не пятью элементами, как в пентамино (в переводе с греческого "пента" — пять), а четырьмя (тетра). Отсюда и название игры — "Тетрис".</a:t>
            </a:r>
          </a:p>
          <a:p>
            <a:r>
              <a:rPr lang="ru-RU"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Первыми с игрой познакомились коллеги Пажитнова, и за пределы лаборатории она пока не выходила. Но затем по просьбе Пажитнова 16-летний вундеркинд Вадим Герасимов перенес головоломку на IBM PC, то есть американские персональные компьютеры. Потом партнеры стали копировать игру на дискеты и распространять уже за пределами НИИ. Так "Тетрис" стала известной в СССР игрой, в нее играли теперь и дети, и взрослые. "Тетрисом" заинтересовались и в США, осознав, что эта головоломка может быть источником получения большой прибыли. Однако самому автору игры Алексею Пажитнову эту прибыль довелось увидеть лишь через 10 лет. Именно столько времени ему пришлось бороться за авторские права на</a:t>
            </a:r>
          </a:p>
          <a:p>
            <a:r>
              <a:rPr lang="ru-RU"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разработанную им игру.</a:t>
            </a:r>
          </a:p>
          <a:p>
            <a:endParaRPr lang="ru-RU"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ru-RU"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149827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E1B4D4-B574-4270-8D7F-AECCC683D88A}"/>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2"/>
          </a:fontRef>
        </p:style>
        <p:txBody>
          <a:bodyPr>
            <a:normAutofit/>
          </a:bodyPr>
          <a:lstStyle/>
          <a:p>
            <a:pPr algn="ctr"/>
            <a:r>
              <a:rPr lang="ru-RU" sz="5400" dirty="0" err="1"/>
              <a:t>Геймплэй</a:t>
            </a:r>
            <a:endParaRPr lang="ru-RU" sz="5400" dirty="0"/>
          </a:p>
        </p:txBody>
      </p:sp>
      <p:sp>
        <p:nvSpPr>
          <p:cNvPr id="3" name="Объект 2">
            <a:extLst>
              <a:ext uri="{FF2B5EF4-FFF2-40B4-BE49-F238E27FC236}">
                <a16:creationId xmlns:a16="http://schemas.microsoft.com/office/drawing/2014/main" id="{F0829CF3-BE19-47F9-824B-C61BFC6B3CB7}"/>
              </a:ext>
            </a:extLst>
          </p:cNvPr>
          <p:cNvSpPr>
            <a:spLocks noGrp="1"/>
          </p:cNvSpPr>
          <p:nvPr>
            <p:ph idx="1"/>
          </p:nvPr>
        </p:nvSpPr>
        <p:spPr>
          <a:xfrm>
            <a:off x="838200" y="1825625"/>
            <a:ext cx="4468318" cy="4351338"/>
          </a:xfr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r>
              <a:rPr lang="ru-RU" sz="3600" dirty="0" err="1"/>
              <a:t>Геймплэй</a:t>
            </a:r>
            <a:r>
              <a:rPr lang="ru-RU" sz="3600" dirty="0"/>
              <a:t> практически ничем не отличается от оригинального.</a:t>
            </a:r>
          </a:p>
        </p:txBody>
      </p:sp>
      <p:pic>
        <p:nvPicPr>
          <p:cNvPr id="5" name="Рисунок 4">
            <a:extLst>
              <a:ext uri="{FF2B5EF4-FFF2-40B4-BE49-F238E27FC236}">
                <a16:creationId xmlns:a16="http://schemas.microsoft.com/office/drawing/2014/main" id="{BD2F958C-3390-482F-920E-F7076DE929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1825625"/>
            <a:ext cx="5360635" cy="4351338"/>
          </a:xfrm>
          <a:prstGeom prst="rect">
            <a:avLst/>
          </a:prstGeom>
        </p:spPr>
      </p:pic>
    </p:spTree>
    <p:extLst>
      <p:ext uri="{BB962C8B-B14F-4D97-AF65-F5344CB8AC3E}">
        <p14:creationId xmlns:p14="http://schemas.microsoft.com/office/powerpoint/2010/main" val="4154382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D8433C-66F5-40A2-8851-D538F1466B1A}"/>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2"/>
          </a:fontRef>
        </p:style>
        <p:txBody>
          <a:bodyPr>
            <a:normAutofit/>
          </a:bodyPr>
          <a:lstStyle/>
          <a:p>
            <a:pPr algn="ctr"/>
            <a:r>
              <a:rPr lang="ru-RU" sz="5400" dirty="0"/>
              <a:t>Темы игры</a:t>
            </a:r>
          </a:p>
        </p:txBody>
      </p:sp>
      <p:sp>
        <p:nvSpPr>
          <p:cNvPr id="3" name="Объект 2">
            <a:extLst>
              <a:ext uri="{FF2B5EF4-FFF2-40B4-BE49-F238E27FC236}">
                <a16:creationId xmlns:a16="http://schemas.microsoft.com/office/drawing/2014/main" id="{DE312FF5-B119-43D2-BCCB-DAEE2CBFE445}"/>
              </a:ext>
            </a:extLst>
          </p:cNvPr>
          <p:cNvSpPr>
            <a:spLocks noGrp="1"/>
          </p:cNvSpPr>
          <p:nvPr>
            <p:ph idx="1"/>
          </p:nvPr>
        </p:nvSpPr>
        <p:spPr>
          <a:xfrm>
            <a:off x="838200" y="1825625"/>
            <a:ext cx="4888043" cy="4351338"/>
          </a:xfr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lstStyle/>
          <a:p>
            <a:r>
              <a:rPr lang="ru-RU" dirty="0"/>
              <a:t>В игре есть интересная возможность выбирать скины кубиков и поля. Новые темы открываются за достижения</a:t>
            </a:r>
          </a:p>
        </p:txBody>
      </p:sp>
    </p:spTree>
    <p:extLst>
      <p:ext uri="{BB962C8B-B14F-4D97-AF65-F5344CB8AC3E}">
        <p14:creationId xmlns:p14="http://schemas.microsoft.com/office/powerpoint/2010/main" val="3892635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5B51EC-9796-43CE-A050-F02136865A33}"/>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2"/>
          </a:fontRef>
        </p:style>
        <p:txBody>
          <a:bodyPr>
            <a:normAutofit/>
          </a:bodyPr>
          <a:lstStyle/>
          <a:p>
            <a:pPr algn="ctr"/>
            <a:r>
              <a:rPr lang="ru-RU" sz="5400" dirty="0"/>
              <a:t>Сложность игры</a:t>
            </a:r>
          </a:p>
        </p:txBody>
      </p:sp>
      <p:sp>
        <p:nvSpPr>
          <p:cNvPr id="3" name="Объект 2">
            <a:extLst>
              <a:ext uri="{FF2B5EF4-FFF2-40B4-BE49-F238E27FC236}">
                <a16:creationId xmlns:a16="http://schemas.microsoft.com/office/drawing/2014/main" id="{F611716F-393F-4B90-B1D9-6F93CDC6C196}"/>
              </a:ext>
            </a:extLst>
          </p:cNvPr>
          <p:cNvSpPr>
            <a:spLocks noGrp="1"/>
          </p:cNvSpPr>
          <p:nvPr>
            <p:ph idx="1"/>
          </p:nvPr>
        </p:nvSpPr>
        <p:spPr>
          <a:xfrm>
            <a:off x="838200" y="1825625"/>
            <a:ext cx="5257800" cy="4351338"/>
          </a:xfr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lstStyle/>
          <a:p>
            <a:r>
              <a:rPr lang="ru-RU" dirty="0"/>
              <a:t>Пользователю дана возможность самостоятельно выбирать уровень игры. Чем больше уровень, тем больше награда!</a:t>
            </a:r>
          </a:p>
        </p:txBody>
      </p:sp>
    </p:spTree>
    <p:extLst>
      <p:ext uri="{BB962C8B-B14F-4D97-AF65-F5344CB8AC3E}">
        <p14:creationId xmlns:p14="http://schemas.microsoft.com/office/powerpoint/2010/main" val="3041794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F41B04-C945-4870-8AB9-FF84F79B45F2}"/>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2"/>
          </a:fontRef>
        </p:style>
        <p:txBody>
          <a:bodyPr>
            <a:normAutofit/>
          </a:bodyPr>
          <a:lstStyle/>
          <a:p>
            <a:pPr algn="ctr"/>
            <a:r>
              <a:rPr lang="ru-RU" sz="5400" dirty="0"/>
              <a:t>Награды</a:t>
            </a:r>
          </a:p>
        </p:txBody>
      </p:sp>
      <p:sp>
        <p:nvSpPr>
          <p:cNvPr id="3" name="Объект 2">
            <a:extLst>
              <a:ext uri="{FF2B5EF4-FFF2-40B4-BE49-F238E27FC236}">
                <a16:creationId xmlns:a16="http://schemas.microsoft.com/office/drawing/2014/main" id="{33C35132-BFC1-4DDC-A93A-2103B5D98C09}"/>
              </a:ext>
            </a:extLst>
          </p:cNvPr>
          <p:cNvSpPr>
            <a:spLocks noGrp="1"/>
          </p:cNvSpPr>
          <p:nvPr>
            <p:ph idx="1"/>
          </p:nvPr>
        </p:nvSpPr>
        <p:spPr>
          <a:xfrm>
            <a:off x="838200" y="1825625"/>
            <a:ext cx="4798102" cy="4351338"/>
          </a:xfr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r>
              <a:rPr lang="ru-RU" sz="3200" dirty="0"/>
              <a:t>В игре реализована увлекательная система достижений.</a:t>
            </a:r>
          </a:p>
        </p:txBody>
      </p:sp>
    </p:spTree>
    <p:extLst>
      <p:ext uri="{BB962C8B-B14F-4D97-AF65-F5344CB8AC3E}">
        <p14:creationId xmlns:p14="http://schemas.microsoft.com/office/powerpoint/2010/main" val="276255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D54C2D-2D36-4295-9BE1-54EC5700D8CA}"/>
              </a:ext>
            </a:extLst>
          </p:cNvPr>
          <p:cNvSpPr>
            <a:spLocks noGrp="1"/>
          </p:cNvSpPr>
          <p:nvPr>
            <p:ph type="title"/>
          </p:nvPr>
        </p:nvSpPr>
        <p:spPr>
          <a:xfrm>
            <a:off x="838200" y="365125"/>
            <a:ext cx="10515600" cy="2527977"/>
          </a:xfrm>
          <a:noFill/>
          <a:ln>
            <a:noFill/>
          </a:ln>
        </p:spPr>
        <p:style>
          <a:lnRef idx="0">
            <a:scrgbClr r="0" g="0" b="0"/>
          </a:lnRef>
          <a:fillRef idx="0">
            <a:scrgbClr r="0" g="0" b="0"/>
          </a:fillRef>
          <a:effectRef idx="0">
            <a:scrgbClr r="0" g="0" b="0"/>
          </a:effectRef>
          <a:fontRef idx="minor">
            <a:schemeClr val="accent2"/>
          </a:fontRef>
        </p:style>
        <p:txBody>
          <a:bodyPr>
            <a:normAutofit/>
          </a:bodyPr>
          <a:lstStyle/>
          <a:p>
            <a:pPr algn="ctr"/>
            <a:br>
              <a:rPr lang="ru-RU" sz="6000" dirty="0"/>
            </a:br>
            <a:r>
              <a:rPr lang="en-US" sz="6000" dirty="0"/>
              <a:t>The end!</a:t>
            </a:r>
            <a:endParaRPr lang="ru-RU" sz="6000" dirty="0"/>
          </a:p>
        </p:txBody>
      </p:sp>
    </p:spTree>
    <p:extLst>
      <p:ext uri="{BB962C8B-B14F-4D97-AF65-F5344CB8AC3E}">
        <p14:creationId xmlns:p14="http://schemas.microsoft.com/office/powerpoint/2010/main" val="403474241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368</Words>
  <Application>Microsoft Office PowerPoint</Application>
  <PresentationFormat>Широкоэкранный</PresentationFormat>
  <Paragraphs>18</Paragraphs>
  <Slides>7</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7</vt:i4>
      </vt:variant>
    </vt:vector>
  </HeadingPairs>
  <TitlesOfParts>
    <vt:vector size="12" baseType="lpstr">
      <vt:lpstr>Adobe Devanagari</vt:lpstr>
      <vt:lpstr>Arial</vt:lpstr>
      <vt:lpstr>Calibri</vt:lpstr>
      <vt:lpstr>Calibri Light</vt:lpstr>
      <vt:lpstr>Тема Office</vt:lpstr>
      <vt:lpstr>Tetris</vt:lpstr>
      <vt:lpstr>История игры</vt:lpstr>
      <vt:lpstr>Геймплэй</vt:lpstr>
      <vt:lpstr>Темы игры</vt:lpstr>
      <vt:lpstr>Сложность игры</vt:lpstr>
      <vt:lpstr>Награды</vt:lpstr>
      <vt:lpstr> 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Tetris</dc:title>
  <dc:creator>Илья Меркулов</dc:creator>
  <cp:lastModifiedBy>Илья Меркулов</cp:lastModifiedBy>
  <cp:revision>5</cp:revision>
  <dcterms:created xsi:type="dcterms:W3CDTF">2021-01-08T07:35:31Z</dcterms:created>
  <dcterms:modified xsi:type="dcterms:W3CDTF">2021-01-08T08:36:18Z</dcterms:modified>
</cp:coreProperties>
</file>