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43c429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43c429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3c4295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43c4295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43c429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43c429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43c429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43c429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43c429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43c429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43c429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43c429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43c4295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43c4295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8516a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8516a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ilmi.mris@gmail.com" TargetMode="External"/><Relationship Id="rId4" Type="http://schemas.openxmlformats.org/officeDocument/2006/relationships/hyperlink" Target="https://www.linkedin.com/in/ilmimris/" TargetMode="External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hyperlink" Target="https://github.com/ilmimris" TargetMode="External"/><Relationship Id="rId6" Type="http://schemas.openxmlformats.org/officeDocument/2006/relationships/hyperlink" Target="https://www.instagram.com/mris_ilmi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Selenium, from automation to bot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    @mris_ilmi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25" y="3275700"/>
            <a:ext cx="212875" cy="24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Selenium? </a:t>
            </a:r>
            <a:r>
              <a:rPr b="0" lang="id" sz="14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😕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Basically, Selenium is a framework to conduct </a:t>
            </a:r>
            <a:r>
              <a:rPr b="1" lang="id"/>
              <a:t>software testing</a:t>
            </a:r>
            <a:r>
              <a:rPr lang="id"/>
              <a:t>. 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29450" y="1200600"/>
            <a:ext cx="27648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used </a:t>
            </a:r>
            <a:r>
              <a:rPr b="1" lang="id"/>
              <a:t>mostly </a:t>
            </a:r>
            <a:r>
              <a:rPr lang="id"/>
              <a:t>to test web applications. It </a:t>
            </a:r>
            <a:r>
              <a:rPr b="1" lang="id">
                <a:solidFill>
                  <a:schemeClr val="accent3"/>
                </a:solidFill>
              </a:rPr>
              <a:t>automate </a:t>
            </a:r>
            <a:r>
              <a:rPr lang="id"/>
              <a:t>modern web browsers.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elenium"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00" y="2689800"/>
            <a:ext cx="1726900" cy="149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lenium is" id="97" name="Google Shape;97;p14"/>
          <p:cNvPicPr preferRelativeResize="0"/>
          <p:nvPr/>
        </p:nvPicPr>
        <p:blipFill rotWithShape="1">
          <a:blip r:embed="rId4">
            <a:alphaModFix/>
          </a:blip>
          <a:srcRect b="0" l="30020" r="30364" t="0"/>
          <a:stretch/>
        </p:blipFill>
        <p:spPr>
          <a:xfrm>
            <a:off x="7279125" y="603676"/>
            <a:ext cx="1312824" cy="136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000" y="2461100"/>
            <a:ext cx="5578901" cy="14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629450" y="2086800"/>
            <a:ext cx="4050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most important thing is it’s </a:t>
            </a:r>
            <a:r>
              <a:rPr b="1"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open source</a:t>
            </a:r>
            <a:r>
              <a:rPr lang="id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au·to·mate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/>
              <a:t>modern web </a:t>
            </a:r>
            <a:r>
              <a:rPr b="0" lang="id"/>
              <a:t>browsers</a:t>
            </a:r>
            <a:r>
              <a:rPr b="0" lang="id"/>
              <a:t> is a </a:t>
            </a:r>
            <a:r>
              <a:rPr lang="id"/>
              <a:t>key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86050" y="129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Could you imagine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we can build with this tool?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98425"/>
            <a:ext cx="2412775" cy="239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lash sale tokopedia"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500" y="2382675"/>
            <a:ext cx="2384175" cy="231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t"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050" y="2660187"/>
            <a:ext cx="3131875" cy="17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Creating a Bot using this tool? Is that hard?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if you have basic knowledge of web </a:t>
            </a:r>
            <a:r>
              <a:rPr lang="id"/>
              <a:t>development</a:t>
            </a:r>
            <a:r>
              <a:rPr lang="id"/>
              <a:t> such as html, css, and js then it is not harder than you thought.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at least you understand </a:t>
            </a:r>
            <a:r>
              <a:rPr b="1" lang="id"/>
              <a:t>how to select an element</a:t>
            </a:r>
            <a:r>
              <a:rPr lang="id"/>
              <a:t> in a single web 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or you an experienced like the next img --&gt;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dvice to college kids from a software developer"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25" y="1986900"/>
            <a:ext cx="3686026" cy="2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a demo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600"/>
              <a:t>https://github.com/ilmimris/bagiilmu/01_Selenium_from_automation_to_bot</a:t>
            </a:r>
            <a:endParaRPr b="0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/>
              <a:t>What’s your</a:t>
            </a:r>
            <a:r>
              <a:rPr lang="id"/>
              <a:t> Idea </a:t>
            </a:r>
            <a:r>
              <a:rPr b="0" lang="id"/>
              <a:t>?</a:t>
            </a:r>
            <a:endParaRPr b="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275" y="1818275"/>
            <a:ext cx="299550" cy="3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391125" y="1047100"/>
            <a:ext cx="31482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a bunch of </a:t>
            </a: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 of elements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</a:t>
            </a:r>
            <a:r>
              <a:rPr i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web.whatsapp.com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 in objects.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Wrap 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object and </a:t>
            </a:r>
            <a:r>
              <a:rPr b="1"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an API</a:t>
            </a: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easily control object and flow.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Make a higher abstraction like a “Bot Framework”.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module/plugin for the bot framework.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d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 ready to fly!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It’s a show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2300"/>
              <a:t>bot framework is on progress.</a:t>
            </a:r>
            <a:endParaRPr b="0" i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 you</a:t>
            </a:r>
            <a:endParaRPr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724950" y="3161525"/>
            <a:ext cx="33009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Knowledge increases by sharing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but not by saving.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200">
                <a:solidFill>
                  <a:srgbClr val="515151"/>
                </a:solidFill>
                <a:latin typeface="Roboto"/>
                <a:ea typeface="Roboto"/>
                <a:cs typeface="Roboto"/>
                <a:sym typeface="Roboto"/>
              </a:rPr>
              <a:t>Kamari aka Lyrikal</a:t>
            </a:r>
            <a:endParaRPr i="1" sz="1200">
              <a:solidFill>
                <a:srgbClr val="515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625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id" sz="800">
                <a:solidFill>
                  <a:srgbClr val="515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(*1978, Californian YouTube musician)</a:t>
            </a:r>
            <a:endParaRPr i="1" sz="800">
              <a:solidFill>
                <a:srgbClr val="515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1600"/>
              </a:spcAft>
              <a:buNone/>
            </a:pPr>
            <a:r>
              <a:rPr lang="id" sz="600"/>
              <a:t>Disclaimer:</a:t>
            </a:r>
            <a:br>
              <a:rPr lang="id" sz="600"/>
            </a:br>
            <a:r>
              <a:rPr lang="id" sz="600"/>
              <a:t>All of images in this presentation downloaded from Google Images and Imgur and the credits belong to their creator.</a:t>
            </a:r>
            <a:endParaRPr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Contact me at : 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000" u="sng">
                <a:solidFill>
                  <a:schemeClr val="hlink"/>
                </a:solidFill>
                <a:hlinkClick r:id="rId3"/>
              </a:rPr>
              <a:t>ilmi.mris@gmail.com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linkedin.com/in/ilmimris/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000" u="sng">
                <a:solidFill>
                  <a:schemeClr val="hlink"/>
                </a:solidFill>
                <a:hlinkClick r:id="rId5"/>
              </a:rPr>
              <a:t>github.com/ilmimris</a:t>
            </a:r>
            <a:endParaRPr sz="10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d" sz="1000" u="sng">
                <a:solidFill>
                  <a:schemeClr val="hlink"/>
                </a:solidFill>
                <a:hlinkClick r:id="rId6"/>
              </a:rPr>
              <a:t>@mris_ilmi</a:t>
            </a:r>
            <a:endParaRPr sz="10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475" y="1694875"/>
            <a:ext cx="250749" cy="2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475" y="2009300"/>
            <a:ext cx="250750" cy="2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3475" y="2359538"/>
            <a:ext cx="250750" cy="2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3475" y="2682054"/>
            <a:ext cx="250750" cy="28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