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c43c4295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c43c4295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43c4295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43c4295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43c4295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43c4295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43c4295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43c4295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c43c4295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c43c4295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c43c4295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c43c4295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43c4295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43c4295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Selenium, from automation to bot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       @mris_ilmi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25" y="3275700"/>
            <a:ext cx="212875" cy="24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Selenium? </a:t>
            </a:r>
            <a:r>
              <a:rPr b="0" lang="id" sz="145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😕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Basically, Selenium is a framework to conduct </a:t>
            </a:r>
            <a:r>
              <a:rPr b="1" lang="id"/>
              <a:t>software testing</a:t>
            </a:r>
            <a:r>
              <a:rPr lang="id"/>
              <a:t>. </a:t>
            </a:r>
            <a:endParaRPr/>
          </a:p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4629450" y="1200600"/>
            <a:ext cx="27648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It’s used </a:t>
            </a:r>
            <a:r>
              <a:rPr b="1" lang="id"/>
              <a:t>mostly </a:t>
            </a:r>
            <a:r>
              <a:rPr lang="id"/>
              <a:t>to test web applications. It </a:t>
            </a:r>
            <a:r>
              <a:rPr b="1" lang="id">
                <a:solidFill>
                  <a:schemeClr val="accent3"/>
                </a:solidFill>
              </a:rPr>
              <a:t>automate </a:t>
            </a:r>
            <a:r>
              <a:rPr lang="id"/>
              <a:t>modern web browsers.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Selenium"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00" y="2689800"/>
            <a:ext cx="1726900" cy="1496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elenium is" id="97" name="Google Shape;97;p14"/>
          <p:cNvPicPr preferRelativeResize="0"/>
          <p:nvPr/>
        </p:nvPicPr>
        <p:blipFill rotWithShape="1">
          <a:blip r:embed="rId4">
            <a:alphaModFix/>
          </a:blip>
          <a:srcRect b="0" l="30020" r="30364" t="0"/>
          <a:stretch/>
        </p:blipFill>
        <p:spPr>
          <a:xfrm>
            <a:off x="7279125" y="603676"/>
            <a:ext cx="1312824" cy="136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4000" y="2461100"/>
            <a:ext cx="5578901" cy="14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4629450" y="2086800"/>
            <a:ext cx="4050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most important thing is it’s </a:t>
            </a:r>
            <a:r>
              <a:rPr b="1" lang="id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open source</a:t>
            </a:r>
            <a:r>
              <a:rPr lang="id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au·to·mate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/>
              <a:t>modern web </a:t>
            </a:r>
            <a:r>
              <a:rPr b="0" lang="id"/>
              <a:t>browsers</a:t>
            </a:r>
            <a:r>
              <a:rPr b="0" lang="id"/>
              <a:t> is a </a:t>
            </a:r>
            <a:r>
              <a:rPr lang="id"/>
              <a:t>key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86050" y="1297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Could you imagine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what we can build with this tool?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398425"/>
            <a:ext cx="2412775" cy="239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lash sale tokopedia"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7500" y="2382675"/>
            <a:ext cx="2384175" cy="2316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ot"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6050" y="2660187"/>
            <a:ext cx="3131875" cy="176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Creating a Bot using this tool? Is that hard? 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if you have basic knowledge of web </a:t>
            </a:r>
            <a:r>
              <a:rPr lang="id"/>
              <a:t>development</a:t>
            </a:r>
            <a:r>
              <a:rPr lang="id"/>
              <a:t> such as html, css, and js then it is not harder than you thought.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at least you understand </a:t>
            </a:r>
            <a:r>
              <a:rPr b="1" lang="id"/>
              <a:t>how to select an element</a:t>
            </a:r>
            <a:r>
              <a:rPr lang="id"/>
              <a:t> in a single web page.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or you an experienced like the next img --&gt;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dvice to college kids from a software developer"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725" y="1986900"/>
            <a:ext cx="3686026" cy="26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It’s a demo time!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1600"/>
              <a:t>https://github.com/ilmimris/bagiilmu/01_Selenium_from_automation_to_bot</a:t>
            </a:r>
            <a:endParaRPr b="0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/>
              <a:t>What’s your</a:t>
            </a:r>
            <a:r>
              <a:rPr lang="id"/>
              <a:t> Idea </a:t>
            </a:r>
            <a:r>
              <a:rPr b="0" lang="id"/>
              <a:t>?</a:t>
            </a:r>
            <a:endParaRPr b="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275" y="1818275"/>
            <a:ext cx="299550" cy="3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5391125" y="1047100"/>
            <a:ext cx="3148200" cy="3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Make a bunch of </a:t>
            </a:r>
            <a:r>
              <a:rPr b="1"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 of elements</a:t>
            </a:r>
            <a:r>
              <a:rPr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 </a:t>
            </a:r>
            <a:r>
              <a:rPr i="1"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web.whatsapp.com</a:t>
            </a:r>
            <a:r>
              <a:rPr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store in objects.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Wrap </a:t>
            </a:r>
            <a:r>
              <a:rPr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object and </a:t>
            </a:r>
            <a:r>
              <a:rPr b="1"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make an API</a:t>
            </a:r>
            <a:r>
              <a:rPr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easily control object and flow.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Make a higher abstraction like a “Bot Framework”.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module/plugin for the bot framework.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Bot ready to fly!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It’s a show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2300"/>
              <a:t>bot framework is on progress.</a:t>
            </a:r>
            <a:endParaRPr b="0" i="1"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