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0" r:id="rId4"/>
    <p:sldMasterId id="2147483701" r:id="rId5"/>
    <p:sldMasterId id="2147483702" r:id="rId6"/>
    <p:sldMasterId id="2147483703" r:id="rId7"/>
    <p:sldMasterId id="2147483704"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Lst>
  <p:sldSz cy="5143500" cx="9144000"/>
  <p:notesSz cx="6858000" cy="9144000"/>
  <p:embeddedFontLst>
    <p:embeddedFont>
      <p:font typeface="Open Sans SemiBold"/>
      <p:regular r:id="rId24"/>
      <p:bold r:id="rId25"/>
      <p:italic r:id="rId26"/>
      <p:boldItalic r:id="rId27"/>
    </p:embeddedFont>
    <p:embeddedFont>
      <p:font typeface="Helvetica Neue"/>
      <p:regular r:id="rId28"/>
      <p:bold r:id="rId29"/>
      <p:italic r:id="rId30"/>
      <p:boldItalic r:id="rId31"/>
    </p:embeddedFont>
    <p:embeddedFont>
      <p:font typeface="Comfortaa"/>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font" Target="fonts/OpenSansSemiBold-regular.fntdata"/><Relationship Id="rId23" Type="http://schemas.openxmlformats.org/officeDocument/2006/relationships/slide" Target="slides/slide1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font" Target="fonts/OpenSansSemiBold-italic.fntdata"/><Relationship Id="rId25" Type="http://schemas.openxmlformats.org/officeDocument/2006/relationships/font" Target="fonts/OpenSansSemiBold-bold.fntdata"/><Relationship Id="rId28" Type="http://schemas.openxmlformats.org/officeDocument/2006/relationships/font" Target="fonts/HelveticaNeue-regular.fntdata"/><Relationship Id="rId27" Type="http://schemas.openxmlformats.org/officeDocument/2006/relationships/font" Target="fonts/OpenSansSemiBold-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HelveticaNeue-bold.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2.xml"/><Relationship Id="rId33" Type="http://schemas.openxmlformats.org/officeDocument/2006/relationships/font" Target="fonts/Comfortaa-bold.fntdata"/><Relationship Id="rId10" Type="http://schemas.openxmlformats.org/officeDocument/2006/relationships/slide" Target="slides/slide1.xml"/><Relationship Id="rId32" Type="http://schemas.openxmlformats.org/officeDocument/2006/relationships/font" Target="fonts/Comfortaa-regular.fntdata"/><Relationship Id="rId13" Type="http://schemas.openxmlformats.org/officeDocument/2006/relationships/slide" Target="slides/slide4.xml"/><Relationship Id="rId35" Type="http://schemas.openxmlformats.org/officeDocument/2006/relationships/font" Target="fonts/OpenSans-bold.fntdata"/><Relationship Id="rId12" Type="http://schemas.openxmlformats.org/officeDocument/2006/relationships/slide" Target="slides/slide3.xml"/><Relationship Id="rId34" Type="http://schemas.openxmlformats.org/officeDocument/2006/relationships/font" Target="fonts/OpenSans-regular.fntdata"/><Relationship Id="rId15" Type="http://schemas.openxmlformats.org/officeDocument/2006/relationships/slide" Target="slides/slide6.xml"/><Relationship Id="rId37" Type="http://schemas.openxmlformats.org/officeDocument/2006/relationships/font" Target="fonts/OpenSans-boldItalic.fntdata"/><Relationship Id="rId14" Type="http://schemas.openxmlformats.org/officeDocument/2006/relationships/slide" Target="slides/slide5.xml"/><Relationship Id="rId36" Type="http://schemas.openxmlformats.org/officeDocument/2006/relationships/font" Target="fonts/OpenSans-italic.fntdata"/><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nsights.stackoverflow.com/survey/2019#top-paying-technologi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5dc9b91545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5dc9b9154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63d4e963b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63d4e963b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we’ve created this portable filesystem, we probably want to share it with others. To do so, we use a container registry. Docker Hub is the default one, but there are many others available.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63d4e963b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63d4e963b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63d4e963b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63d4e963b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recognize that containers </a:t>
            </a:r>
            <a:r>
              <a:rPr i="1" lang="en"/>
              <a:t>share</a:t>
            </a:r>
            <a:r>
              <a:rPr lang="en"/>
              <a:t> the same Host OS, while VMs each provide their own OS. One important point of recognition is that Docker does NOT replace the hypervisor. It is not translating syscalls, but merely helping setup the isolation boundaries between containers. Once the container (process) is up and running, the container engine is out of the way and the process is running directly on the Host 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63d6ddc1a6_0_184:notes"/>
          <p:cNvSpPr/>
          <p:nvPr>
            <p:ph idx="2" type="sldImg"/>
          </p:nvPr>
        </p:nvSpPr>
        <p:spPr>
          <a:xfrm>
            <a:off x="685085" y="1143000"/>
            <a:ext cx="54879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4" name="Google Shape;624;g63d6ddc1a6_0_18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sp>
        <p:nvSpPr>
          <p:cNvPr id="625" name="Google Shape;625;g63d6ddc1a6_0_184: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 sz="1866" u="none" cap="none" strike="noStrike">
                <a:solidFill>
                  <a:srgbClr val="000000"/>
                </a:solidFill>
                <a:latin typeface="Arial"/>
                <a:ea typeface="Arial"/>
                <a:cs typeface="Arial"/>
                <a:sym typeface="Arial"/>
              </a:rPr>
              <a:t>‹#›</a:t>
            </a:fld>
            <a:endParaRPr b="0" i="0" sz="1866"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63d4e963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63d4e963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63d4e963b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63d4e963b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5dc9b9154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g5dc9b91545_0_86: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63d6ddc1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63d6ddc1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1428"/>
              </a:lnSpc>
              <a:spcBef>
                <a:spcPts val="800"/>
              </a:spcBef>
              <a:spcAft>
                <a:spcPts val="0"/>
              </a:spcAft>
              <a:buNone/>
            </a:pPr>
            <a:r>
              <a:rPr lang="en" sz="1050">
                <a:solidFill>
                  <a:srgbClr val="33444C"/>
                </a:solidFill>
                <a:highlight>
                  <a:srgbClr val="FFFFFF"/>
                </a:highlight>
                <a:latin typeface="Open Sans"/>
                <a:ea typeface="Open Sans"/>
                <a:cs typeface="Open Sans"/>
                <a:sym typeface="Open Sans"/>
              </a:rPr>
              <a:t>Docker is a platform for developers and sysadmins to </a:t>
            </a:r>
            <a:r>
              <a:rPr b="1" lang="en" sz="1050">
                <a:solidFill>
                  <a:srgbClr val="33444C"/>
                </a:solidFill>
                <a:highlight>
                  <a:srgbClr val="FFFFFF"/>
                </a:highlight>
                <a:latin typeface="Open Sans"/>
                <a:ea typeface="Open Sans"/>
                <a:cs typeface="Open Sans"/>
                <a:sym typeface="Open Sans"/>
              </a:rPr>
              <a:t>build, share, and run</a:t>
            </a:r>
            <a:r>
              <a:rPr lang="en" sz="1050">
                <a:solidFill>
                  <a:srgbClr val="33444C"/>
                </a:solidFill>
                <a:highlight>
                  <a:srgbClr val="FFFFFF"/>
                </a:highlight>
                <a:latin typeface="Open Sans"/>
                <a:ea typeface="Open Sans"/>
                <a:cs typeface="Open Sans"/>
                <a:sym typeface="Open Sans"/>
              </a:rPr>
              <a:t> applications with containers. Containers are not new, but their use for easily deploying applications is.</a:t>
            </a:r>
            <a:endParaRPr sz="1050">
              <a:solidFill>
                <a:srgbClr val="33444C"/>
              </a:solidFill>
              <a:highlight>
                <a:srgbClr val="FFFFFF"/>
              </a:highlight>
              <a:latin typeface="Open Sans"/>
              <a:ea typeface="Open Sans"/>
              <a:cs typeface="Open Sans"/>
              <a:sym typeface="Open Sans"/>
            </a:endParaRPr>
          </a:p>
          <a:p>
            <a:pPr indent="0" lvl="0" marL="0" rtl="0" algn="l">
              <a:lnSpc>
                <a:spcPct val="171428"/>
              </a:lnSpc>
              <a:spcBef>
                <a:spcPts val="800"/>
              </a:spcBef>
              <a:spcAft>
                <a:spcPts val="0"/>
              </a:spcAft>
              <a:buNone/>
            </a:pPr>
            <a:r>
              <a:rPr lang="en" sz="1050">
                <a:solidFill>
                  <a:srgbClr val="33444C"/>
                </a:solidFill>
                <a:highlight>
                  <a:srgbClr val="FFFFFF"/>
                </a:highlight>
                <a:latin typeface="Open Sans"/>
                <a:ea typeface="Open Sans"/>
                <a:cs typeface="Open Sans"/>
                <a:sym typeface="Open Sans"/>
              </a:rPr>
              <a:t>Containerization is increasingly popular because containers are:</a:t>
            </a:r>
            <a:endParaRPr sz="1050">
              <a:solidFill>
                <a:srgbClr val="33444C"/>
              </a:solidFill>
              <a:highlight>
                <a:srgbClr val="FFFFFF"/>
              </a:highlight>
              <a:latin typeface="Open Sans"/>
              <a:ea typeface="Open Sans"/>
              <a:cs typeface="Open Sans"/>
              <a:sym typeface="Open Sans"/>
            </a:endParaRPr>
          </a:p>
          <a:p>
            <a:pPr indent="-295275" lvl="0" marL="457200" rtl="0" algn="l">
              <a:lnSpc>
                <a:spcPct val="115000"/>
              </a:lnSpc>
              <a:spcBef>
                <a:spcPts val="800"/>
              </a:spcBef>
              <a:spcAft>
                <a:spcPts val="0"/>
              </a:spcAft>
              <a:buClr>
                <a:srgbClr val="33444C"/>
              </a:buClr>
              <a:buSzPts val="1050"/>
              <a:buFont typeface="Open Sans"/>
              <a:buChar char="●"/>
            </a:pPr>
            <a:r>
              <a:rPr lang="en" sz="1050">
                <a:solidFill>
                  <a:srgbClr val="33444C"/>
                </a:solidFill>
                <a:highlight>
                  <a:srgbClr val="FFFFFF"/>
                </a:highlight>
                <a:latin typeface="Open Sans"/>
                <a:ea typeface="Open Sans"/>
                <a:cs typeface="Open Sans"/>
                <a:sym typeface="Open Sans"/>
              </a:rPr>
              <a:t>Flexible: Even the most complex applications can be containerized.</a:t>
            </a:r>
            <a:endParaRPr sz="1050">
              <a:solidFill>
                <a:srgbClr val="33444C"/>
              </a:solidFill>
              <a:highlight>
                <a:srgbClr val="FFFFFF"/>
              </a:highlight>
              <a:latin typeface="Open Sans"/>
              <a:ea typeface="Open Sans"/>
              <a:cs typeface="Open Sans"/>
              <a:sym typeface="Open Sans"/>
            </a:endParaRPr>
          </a:p>
          <a:p>
            <a:pPr indent="-295275" lvl="0" marL="457200" rtl="0" algn="l">
              <a:lnSpc>
                <a:spcPct val="115000"/>
              </a:lnSpc>
              <a:spcBef>
                <a:spcPts val="0"/>
              </a:spcBef>
              <a:spcAft>
                <a:spcPts val="0"/>
              </a:spcAft>
              <a:buClr>
                <a:srgbClr val="33444C"/>
              </a:buClr>
              <a:buSzPts val="1050"/>
              <a:buFont typeface="Open Sans"/>
              <a:buChar char="●"/>
            </a:pPr>
            <a:r>
              <a:rPr lang="en" sz="1050">
                <a:solidFill>
                  <a:srgbClr val="33444C"/>
                </a:solidFill>
                <a:highlight>
                  <a:srgbClr val="FFFFFF"/>
                </a:highlight>
                <a:latin typeface="Open Sans"/>
                <a:ea typeface="Open Sans"/>
                <a:cs typeface="Open Sans"/>
                <a:sym typeface="Open Sans"/>
              </a:rPr>
              <a:t>Lightweight: Containers leverage and share the host kernel, making them much more efficient in terms of system resources than virtual machines.</a:t>
            </a:r>
            <a:endParaRPr sz="1050">
              <a:solidFill>
                <a:srgbClr val="33444C"/>
              </a:solidFill>
              <a:highlight>
                <a:srgbClr val="FFFFFF"/>
              </a:highlight>
              <a:latin typeface="Open Sans"/>
              <a:ea typeface="Open Sans"/>
              <a:cs typeface="Open Sans"/>
              <a:sym typeface="Open Sans"/>
            </a:endParaRPr>
          </a:p>
          <a:p>
            <a:pPr indent="-295275" lvl="0" marL="457200" rtl="0" algn="l">
              <a:lnSpc>
                <a:spcPct val="115000"/>
              </a:lnSpc>
              <a:spcBef>
                <a:spcPts val="0"/>
              </a:spcBef>
              <a:spcAft>
                <a:spcPts val="0"/>
              </a:spcAft>
              <a:buClr>
                <a:srgbClr val="33444C"/>
              </a:buClr>
              <a:buSzPts val="1050"/>
              <a:buFont typeface="Open Sans"/>
              <a:buChar char="●"/>
            </a:pPr>
            <a:r>
              <a:rPr lang="en" sz="1050">
                <a:solidFill>
                  <a:srgbClr val="33444C"/>
                </a:solidFill>
                <a:highlight>
                  <a:srgbClr val="FFFFFF"/>
                </a:highlight>
                <a:latin typeface="Open Sans"/>
                <a:ea typeface="Open Sans"/>
                <a:cs typeface="Open Sans"/>
                <a:sym typeface="Open Sans"/>
              </a:rPr>
              <a:t>Portable: You can build locally, deploy to the cloud, and run anywhere.</a:t>
            </a:r>
            <a:endParaRPr sz="1050">
              <a:solidFill>
                <a:srgbClr val="33444C"/>
              </a:solidFill>
              <a:highlight>
                <a:srgbClr val="FFFFFF"/>
              </a:highlight>
              <a:latin typeface="Open Sans"/>
              <a:ea typeface="Open Sans"/>
              <a:cs typeface="Open Sans"/>
              <a:sym typeface="Open Sans"/>
            </a:endParaRPr>
          </a:p>
          <a:p>
            <a:pPr indent="-295275" lvl="0" marL="457200" rtl="0" algn="l">
              <a:lnSpc>
                <a:spcPct val="115000"/>
              </a:lnSpc>
              <a:spcBef>
                <a:spcPts val="0"/>
              </a:spcBef>
              <a:spcAft>
                <a:spcPts val="0"/>
              </a:spcAft>
              <a:buClr>
                <a:srgbClr val="33444C"/>
              </a:buClr>
              <a:buSzPts val="1050"/>
              <a:buFont typeface="Open Sans"/>
              <a:buChar char="●"/>
            </a:pPr>
            <a:r>
              <a:rPr lang="en" sz="1050">
                <a:solidFill>
                  <a:srgbClr val="33444C"/>
                </a:solidFill>
                <a:highlight>
                  <a:srgbClr val="FFFFFF"/>
                </a:highlight>
                <a:latin typeface="Open Sans"/>
                <a:ea typeface="Open Sans"/>
                <a:cs typeface="Open Sans"/>
                <a:sym typeface="Open Sans"/>
              </a:rPr>
              <a:t>Loosely coupled: Containers are highly self sufficient and encapsulated, allowing you to replace or upgrade one without disrupting others.</a:t>
            </a:r>
            <a:endParaRPr sz="1050">
              <a:solidFill>
                <a:srgbClr val="33444C"/>
              </a:solidFill>
              <a:highlight>
                <a:srgbClr val="FFFFFF"/>
              </a:highlight>
              <a:latin typeface="Open Sans"/>
              <a:ea typeface="Open Sans"/>
              <a:cs typeface="Open Sans"/>
              <a:sym typeface="Open Sans"/>
            </a:endParaRPr>
          </a:p>
          <a:p>
            <a:pPr indent="-295275" lvl="0" marL="457200" rtl="0" algn="l">
              <a:lnSpc>
                <a:spcPct val="115000"/>
              </a:lnSpc>
              <a:spcBef>
                <a:spcPts val="0"/>
              </a:spcBef>
              <a:spcAft>
                <a:spcPts val="0"/>
              </a:spcAft>
              <a:buClr>
                <a:srgbClr val="33444C"/>
              </a:buClr>
              <a:buSzPts val="1050"/>
              <a:buFont typeface="Open Sans"/>
              <a:buChar char="●"/>
            </a:pPr>
            <a:r>
              <a:rPr lang="en" sz="1050">
                <a:solidFill>
                  <a:srgbClr val="33444C"/>
                </a:solidFill>
                <a:highlight>
                  <a:srgbClr val="FFFFFF"/>
                </a:highlight>
                <a:latin typeface="Open Sans"/>
                <a:ea typeface="Open Sans"/>
                <a:cs typeface="Open Sans"/>
                <a:sym typeface="Open Sans"/>
              </a:rPr>
              <a:t>Scalable: You can increase and automatically distribute container replicas across a datacenter.</a:t>
            </a:r>
            <a:endParaRPr sz="1050">
              <a:solidFill>
                <a:srgbClr val="33444C"/>
              </a:solidFill>
              <a:highlight>
                <a:srgbClr val="FFFFFF"/>
              </a:highlight>
              <a:latin typeface="Open Sans"/>
              <a:ea typeface="Open Sans"/>
              <a:cs typeface="Open Sans"/>
              <a:sym typeface="Open Sans"/>
            </a:endParaRPr>
          </a:p>
          <a:p>
            <a:pPr indent="-295275" lvl="0" marL="457200" rtl="0" algn="l">
              <a:lnSpc>
                <a:spcPct val="115000"/>
              </a:lnSpc>
              <a:spcBef>
                <a:spcPts val="0"/>
              </a:spcBef>
              <a:spcAft>
                <a:spcPts val="0"/>
              </a:spcAft>
              <a:buClr>
                <a:srgbClr val="33444C"/>
              </a:buClr>
              <a:buSzPts val="1050"/>
              <a:buFont typeface="Open Sans"/>
              <a:buChar char="●"/>
            </a:pPr>
            <a:r>
              <a:rPr lang="en" sz="1050">
                <a:solidFill>
                  <a:srgbClr val="33444C"/>
                </a:solidFill>
                <a:highlight>
                  <a:srgbClr val="FFFFFF"/>
                </a:highlight>
                <a:latin typeface="Open Sans"/>
                <a:ea typeface="Open Sans"/>
                <a:cs typeface="Open Sans"/>
                <a:sym typeface="Open Sans"/>
              </a:rPr>
              <a:t>Secure: Containers apply aggressive constraints and isolations to processes without any configuration required on the part of the user.</a:t>
            </a:r>
            <a:endParaRPr sz="1050">
              <a:solidFill>
                <a:srgbClr val="33444C"/>
              </a:solidFill>
              <a:highlight>
                <a:srgbClr val="FFFFFF"/>
              </a:highlight>
              <a:latin typeface="Open Sans"/>
              <a:ea typeface="Open Sans"/>
              <a:cs typeface="Open Sans"/>
              <a:sym typeface="Open Sans"/>
            </a:endParaRPr>
          </a:p>
          <a:p>
            <a:pPr indent="0" lvl="0" marL="0" rtl="0" algn="l">
              <a:spcBef>
                <a:spcPts val="800"/>
              </a:spcBef>
              <a:spcAft>
                <a:spcPts val="0"/>
              </a:spcAft>
              <a:buNone/>
            </a:pPr>
            <a:r>
              <a:rPr lang="en"/>
              <a:t>Facts: By 2020, more than 50% of global organizations will be running containers in production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63d6ddc1a6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g63d6ddc1a6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T</a:t>
            </a:r>
            <a:r>
              <a:rPr b="0" i="0" lang="en" sz="1100" u="sng" cap="none" strike="noStrike">
                <a:solidFill>
                  <a:schemeClr val="hlink"/>
                </a:solidFill>
                <a:latin typeface="Arial"/>
                <a:ea typeface="Arial"/>
                <a:cs typeface="Arial"/>
                <a:sym typeface="Arial"/>
                <a:hlinkClick r:id="rId2"/>
              </a:rPr>
              <a:t>he Stack Overflow 2019 survey results</a:t>
            </a:r>
            <a:r>
              <a:rPr b="0" i="0" lang="en" sz="1100" u="none" cap="none" strike="noStrike">
                <a:solidFill>
                  <a:srgbClr val="000000"/>
                </a:solidFill>
                <a:latin typeface="Arial"/>
                <a:ea typeface="Arial"/>
                <a:cs typeface="Arial"/>
                <a:sym typeface="Arial"/>
              </a:rPr>
              <a:t> of over 90,000 developers:  </a:t>
            </a:r>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Docker has ranked </a:t>
            </a:r>
            <a:endParaRPr/>
          </a:p>
          <a:p>
            <a:pPr indent="0" lvl="1" marL="6159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3rd in the Most used platform (after windows and linux!)</a:t>
            </a:r>
            <a:endParaRPr/>
          </a:p>
          <a:p>
            <a:pPr indent="0" lvl="1" marL="6159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2nd in the “Most Loved” platform and the</a:t>
            </a:r>
            <a:endParaRPr/>
          </a:p>
          <a:p>
            <a:pPr indent="0" lvl="1" marL="6159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1st in the Most Wanted” platform </a:t>
            </a:r>
            <a:endParaRPr/>
          </a:p>
          <a:p>
            <a:pPr indent="0" lvl="0" marL="158750" rtl="0" algn="l">
              <a:lnSpc>
                <a:spcPct val="100000"/>
              </a:lnSpc>
              <a:spcBef>
                <a:spcPts val="0"/>
              </a:spcBef>
              <a:spcAft>
                <a:spcPts val="0"/>
              </a:spcAft>
              <a:buSzPts val="1100"/>
              <a:buNone/>
            </a:pPr>
            <a:br>
              <a:rPr b="0" lang="en"/>
            </a:br>
            <a:br>
              <a:rPr b="0" lang="en"/>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63d4e963b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3d4e963b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helps solve this problem, which many of you can probably relate to. It helps build one environment and share it everywhere, rather than requiring everywhere that runs the code to have the same environment it was developed in. How do we do that? We use images.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63d4e963b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63d4e963b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we’ll dive into images in the workshop, remember that images are simply a self-contained package that contains everything needed to run an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Think of it as a portable USB drive that you can plug into a machine and then have everything needed to run a specific application.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63d4e963b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63d4e963b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444C"/>
                </a:solidFill>
                <a:highlight>
                  <a:srgbClr val="FFFFFF"/>
                </a:highlight>
                <a:latin typeface="Open Sans"/>
                <a:ea typeface="Open Sans"/>
                <a:cs typeface="Open Sans"/>
                <a:sym typeface="Open Sans"/>
              </a:rPr>
              <a:t>One of the most important aspects of container isolation is that each container interacts with its own, private filesystem; this filesystem is provided by a Docker </a:t>
            </a:r>
            <a:r>
              <a:rPr b="1" lang="en" sz="1050">
                <a:solidFill>
                  <a:srgbClr val="33444C"/>
                </a:solidFill>
                <a:highlight>
                  <a:srgbClr val="FFFFFF"/>
                </a:highlight>
                <a:latin typeface="Open Sans"/>
                <a:ea typeface="Open Sans"/>
                <a:cs typeface="Open Sans"/>
                <a:sym typeface="Open Sans"/>
              </a:rPr>
              <a:t>image</a:t>
            </a:r>
            <a:r>
              <a:rPr lang="en" sz="1050">
                <a:solidFill>
                  <a:srgbClr val="33444C"/>
                </a:solidFill>
                <a:highlight>
                  <a:srgbClr val="FFFFFF"/>
                </a:highlight>
                <a:latin typeface="Open Sans"/>
                <a:ea typeface="Open Sans"/>
                <a:cs typeface="Open Sans"/>
                <a:sym typeface="Open Sans"/>
              </a:rPr>
              <a:t>. An image includes everything needed to run an application -- the code or binary, runtimes, dependencies, and any other filesystem objects required.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63d4e963b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63d4e963b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best practice to create images are to use a Dockerfile. Think of the Dockerfile simply as a set of instructions to create the portable filesystem. Since it’s a text-based “script”, it can be version controlled, shared with others, and used to create reproducible environments.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1_Title slide">
    <p:bg>
      <p:bgPr>
        <a:solidFill>
          <a:srgbClr val="2854A1"/>
        </a:solidFill>
      </p:bgPr>
    </p:bg>
    <p:spTree>
      <p:nvGrpSpPr>
        <p:cNvPr id="54" name="Shape 54"/>
        <p:cNvGrpSpPr/>
        <p:nvPr/>
      </p:nvGrpSpPr>
      <p:grpSpPr>
        <a:xfrm>
          <a:off x="0" y="0"/>
          <a:ext cx="0" cy="0"/>
          <a:chOff x="0" y="0"/>
          <a:chExt cx="0" cy="0"/>
        </a:xfrm>
      </p:grpSpPr>
      <p:grpSp>
        <p:nvGrpSpPr>
          <p:cNvPr id="55" name="Google Shape;55;p14"/>
          <p:cNvGrpSpPr/>
          <p:nvPr/>
        </p:nvGrpSpPr>
        <p:grpSpPr>
          <a:xfrm>
            <a:off x="-76" y="-1109356"/>
            <a:ext cx="9143900" cy="8773570"/>
            <a:chOff x="5428925" y="9100696"/>
            <a:chExt cx="7068022" cy="6781765"/>
          </a:xfrm>
        </p:grpSpPr>
        <p:grpSp>
          <p:nvGrpSpPr>
            <p:cNvPr id="56" name="Google Shape;56;p14"/>
            <p:cNvGrpSpPr/>
            <p:nvPr/>
          </p:nvGrpSpPr>
          <p:grpSpPr>
            <a:xfrm>
              <a:off x="10210947" y="9100696"/>
              <a:ext cx="2286000" cy="2784488"/>
              <a:chOff x="8315728" y="8474349"/>
              <a:chExt cx="2286000" cy="2784488"/>
            </a:xfrm>
          </p:grpSpPr>
          <p:sp>
            <p:nvSpPr>
              <p:cNvPr id="57" name="Google Shape;57;p14"/>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8315728" y="8474349"/>
                <a:ext cx="2286000" cy="14145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grpSp>
          <p:nvGrpSpPr>
            <p:cNvPr id="60" name="Google Shape;60;p14"/>
            <p:cNvGrpSpPr/>
            <p:nvPr/>
          </p:nvGrpSpPr>
          <p:grpSpPr>
            <a:xfrm>
              <a:off x="5428925" y="9100696"/>
              <a:ext cx="2286000" cy="2784488"/>
              <a:chOff x="8315728" y="8474349"/>
              <a:chExt cx="2286000" cy="2784488"/>
            </a:xfrm>
          </p:grpSpPr>
          <p:sp>
            <p:nvSpPr>
              <p:cNvPr id="61" name="Google Shape;61;p14"/>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8315728" y="8474349"/>
                <a:ext cx="2286000" cy="14145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nvGrpSpPr>
              <p:cNvPr id="64" name="Google Shape;64;p14"/>
              <p:cNvGrpSpPr/>
              <p:nvPr/>
            </p:nvGrpSpPr>
            <p:grpSpPr>
              <a:xfrm>
                <a:off x="8782229" y="9055222"/>
                <a:ext cx="1353011" cy="1649459"/>
                <a:chOff x="8782229" y="9040675"/>
                <a:chExt cx="1353011" cy="1649459"/>
              </a:xfrm>
            </p:grpSpPr>
            <p:sp>
              <p:nvSpPr>
                <p:cNvPr id="65" name="Google Shape;65;p14"/>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rot="10800000">
                  <a:off x="8782240" y="9852834"/>
                  <a:ext cx="1353000" cy="8373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grpSp>
        <p:grpSp>
          <p:nvGrpSpPr>
            <p:cNvPr id="68" name="Google Shape;68;p14"/>
            <p:cNvGrpSpPr/>
            <p:nvPr/>
          </p:nvGrpSpPr>
          <p:grpSpPr>
            <a:xfrm>
              <a:off x="7714925" y="9100696"/>
              <a:ext cx="2286000" cy="2784488"/>
              <a:chOff x="8315728" y="8474349"/>
              <a:chExt cx="2286000" cy="2784488"/>
            </a:xfrm>
          </p:grpSpPr>
          <p:sp>
            <p:nvSpPr>
              <p:cNvPr id="69" name="Google Shape;69;p14"/>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8315728" y="8474349"/>
                <a:ext cx="2286000" cy="14145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nvGrpSpPr>
              <p:cNvPr id="72" name="Google Shape;72;p14"/>
              <p:cNvGrpSpPr/>
              <p:nvPr/>
            </p:nvGrpSpPr>
            <p:grpSpPr>
              <a:xfrm>
                <a:off x="8782229" y="9055222"/>
                <a:ext cx="1353011" cy="1649459"/>
                <a:chOff x="8782229" y="9040675"/>
                <a:chExt cx="1353011" cy="1649459"/>
              </a:xfrm>
            </p:grpSpPr>
            <p:sp>
              <p:nvSpPr>
                <p:cNvPr id="73" name="Google Shape;73;p14"/>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rot="10800000">
                  <a:off x="8782240" y="9852834"/>
                  <a:ext cx="1353000" cy="8373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grpSp>
        <p:grpSp>
          <p:nvGrpSpPr>
            <p:cNvPr id="76" name="Google Shape;76;p14"/>
            <p:cNvGrpSpPr/>
            <p:nvPr/>
          </p:nvGrpSpPr>
          <p:grpSpPr>
            <a:xfrm>
              <a:off x="6571925" y="10608062"/>
              <a:ext cx="2286000" cy="2784488"/>
              <a:chOff x="8315728" y="8474349"/>
              <a:chExt cx="2286000" cy="2784488"/>
            </a:xfrm>
          </p:grpSpPr>
          <p:sp>
            <p:nvSpPr>
              <p:cNvPr id="77" name="Google Shape;77;p14"/>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8315728" y="8474349"/>
                <a:ext cx="2286000" cy="14145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nvGrpSpPr>
              <p:cNvPr id="80" name="Google Shape;80;p14"/>
              <p:cNvGrpSpPr/>
              <p:nvPr/>
            </p:nvGrpSpPr>
            <p:grpSpPr>
              <a:xfrm>
                <a:off x="8782229" y="9055222"/>
                <a:ext cx="1353011" cy="1649459"/>
                <a:chOff x="8782229" y="9040675"/>
                <a:chExt cx="1353011" cy="1649459"/>
              </a:xfrm>
            </p:grpSpPr>
            <p:sp>
              <p:nvSpPr>
                <p:cNvPr id="81" name="Google Shape;81;p14"/>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rot="10800000">
                  <a:off x="8782240" y="9852834"/>
                  <a:ext cx="1353000" cy="8373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grpSp>
        <p:grpSp>
          <p:nvGrpSpPr>
            <p:cNvPr id="84" name="Google Shape;84;p14"/>
            <p:cNvGrpSpPr/>
            <p:nvPr/>
          </p:nvGrpSpPr>
          <p:grpSpPr>
            <a:xfrm>
              <a:off x="8857924" y="10608062"/>
              <a:ext cx="2286000" cy="2784488"/>
              <a:chOff x="8315728" y="8474349"/>
              <a:chExt cx="2286000" cy="2784488"/>
            </a:xfrm>
          </p:grpSpPr>
          <p:sp>
            <p:nvSpPr>
              <p:cNvPr id="85" name="Google Shape;85;p14"/>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8315728" y="8474349"/>
                <a:ext cx="2286000" cy="14145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nvGrpSpPr>
              <p:cNvPr id="88" name="Google Shape;88;p14"/>
              <p:cNvGrpSpPr/>
              <p:nvPr/>
            </p:nvGrpSpPr>
            <p:grpSpPr>
              <a:xfrm>
                <a:off x="8782229" y="9055222"/>
                <a:ext cx="1353011" cy="1649459"/>
                <a:chOff x="8782229" y="9040675"/>
                <a:chExt cx="1353011" cy="1649459"/>
              </a:xfrm>
            </p:grpSpPr>
            <p:sp>
              <p:nvSpPr>
                <p:cNvPr id="89" name="Google Shape;89;p14"/>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rot="10800000">
                  <a:off x="8782240" y="9852834"/>
                  <a:ext cx="1353000" cy="8373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grpSp>
        <p:grpSp>
          <p:nvGrpSpPr>
            <p:cNvPr id="92" name="Google Shape;92;p14"/>
            <p:cNvGrpSpPr/>
            <p:nvPr/>
          </p:nvGrpSpPr>
          <p:grpSpPr>
            <a:xfrm>
              <a:off x="7714925" y="13097974"/>
              <a:ext cx="2286000" cy="2784487"/>
              <a:chOff x="8315728" y="8474349"/>
              <a:chExt cx="2286000" cy="2784488"/>
            </a:xfrm>
          </p:grpSpPr>
          <p:sp>
            <p:nvSpPr>
              <p:cNvPr id="93" name="Google Shape;93;p14"/>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8315728" y="8474349"/>
                <a:ext cx="2286000" cy="14145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grpSp>
          <p:nvGrpSpPr>
            <p:cNvPr id="96" name="Google Shape;96;p14"/>
            <p:cNvGrpSpPr/>
            <p:nvPr/>
          </p:nvGrpSpPr>
          <p:grpSpPr>
            <a:xfrm>
              <a:off x="5428925" y="11896143"/>
              <a:ext cx="2286000" cy="2784487"/>
              <a:chOff x="8315728" y="8812410"/>
              <a:chExt cx="2286000" cy="2784488"/>
            </a:xfrm>
          </p:grpSpPr>
          <p:sp>
            <p:nvSpPr>
              <p:cNvPr id="97" name="Google Shape;97;p14"/>
              <p:cNvSpPr/>
              <p:nvPr/>
            </p:nvSpPr>
            <p:spPr>
              <a:xfrm flipH="1">
                <a:off x="8315728" y="9517248"/>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9458728" y="9517248"/>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8315728" y="8812410"/>
                <a:ext cx="2286000" cy="14145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grpSp>
      <p:grpSp>
        <p:nvGrpSpPr>
          <p:cNvPr id="100" name="Google Shape;100;p14"/>
          <p:cNvGrpSpPr/>
          <p:nvPr/>
        </p:nvGrpSpPr>
        <p:grpSpPr>
          <a:xfrm>
            <a:off x="-76" y="-1097109"/>
            <a:ext cx="9143900" cy="8773570"/>
            <a:chOff x="5428925" y="9100696"/>
            <a:chExt cx="7068022" cy="6781765"/>
          </a:xfrm>
        </p:grpSpPr>
        <p:grpSp>
          <p:nvGrpSpPr>
            <p:cNvPr id="101" name="Google Shape;101;p14"/>
            <p:cNvGrpSpPr/>
            <p:nvPr/>
          </p:nvGrpSpPr>
          <p:grpSpPr>
            <a:xfrm>
              <a:off x="10210947" y="9100696"/>
              <a:ext cx="2286000" cy="2784488"/>
              <a:chOff x="8315728" y="8474349"/>
              <a:chExt cx="2286000" cy="2784488"/>
            </a:xfrm>
          </p:grpSpPr>
          <p:sp>
            <p:nvSpPr>
              <p:cNvPr id="102" name="Google Shape;102;p14"/>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a:off x="8315728" y="8474349"/>
                <a:ext cx="2286000" cy="14145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grpSp>
          <p:nvGrpSpPr>
            <p:cNvPr id="105" name="Google Shape;105;p14"/>
            <p:cNvGrpSpPr/>
            <p:nvPr/>
          </p:nvGrpSpPr>
          <p:grpSpPr>
            <a:xfrm>
              <a:off x="5428925" y="9100696"/>
              <a:ext cx="2286000" cy="2784488"/>
              <a:chOff x="8315728" y="8474349"/>
              <a:chExt cx="2286000" cy="2784488"/>
            </a:xfrm>
          </p:grpSpPr>
          <p:sp>
            <p:nvSpPr>
              <p:cNvPr id="106" name="Google Shape;106;p14"/>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a:off x="8315728" y="8474349"/>
                <a:ext cx="2286000" cy="14145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nvGrpSpPr>
              <p:cNvPr id="109" name="Google Shape;109;p14"/>
              <p:cNvGrpSpPr/>
              <p:nvPr/>
            </p:nvGrpSpPr>
            <p:grpSpPr>
              <a:xfrm>
                <a:off x="8782229" y="9055222"/>
                <a:ext cx="1353011" cy="1649459"/>
                <a:chOff x="8782229" y="9040675"/>
                <a:chExt cx="1353011" cy="1649459"/>
              </a:xfrm>
            </p:grpSpPr>
            <p:sp>
              <p:nvSpPr>
                <p:cNvPr id="110" name="Google Shape;110;p14"/>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rot="10800000">
                  <a:off x="8782240" y="9852834"/>
                  <a:ext cx="1353000" cy="8373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grpSp>
        <p:grpSp>
          <p:nvGrpSpPr>
            <p:cNvPr id="113" name="Google Shape;113;p14"/>
            <p:cNvGrpSpPr/>
            <p:nvPr/>
          </p:nvGrpSpPr>
          <p:grpSpPr>
            <a:xfrm>
              <a:off x="7714925" y="9100696"/>
              <a:ext cx="2286000" cy="2784488"/>
              <a:chOff x="8315728" y="8474349"/>
              <a:chExt cx="2286000" cy="2784488"/>
            </a:xfrm>
          </p:grpSpPr>
          <p:sp>
            <p:nvSpPr>
              <p:cNvPr id="114" name="Google Shape;114;p14"/>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a:off x="8315728" y="8474349"/>
                <a:ext cx="2286000" cy="14145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nvGrpSpPr>
              <p:cNvPr id="117" name="Google Shape;117;p14"/>
              <p:cNvGrpSpPr/>
              <p:nvPr/>
            </p:nvGrpSpPr>
            <p:grpSpPr>
              <a:xfrm>
                <a:off x="8782229" y="9055222"/>
                <a:ext cx="1353011" cy="1649459"/>
                <a:chOff x="8782229" y="9040675"/>
                <a:chExt cx="1353011" cy="1649459"/>
              </a:xfrm>
            </p:grpSpPr>
            <p:sp>
              <p:nvSpPr>
                <p:cNvPr id="118" name="Google Shape;118;p14"/>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rot="10800000">
                  <a:off x="8782240" y="9852834"/>
                  <a:ext cx="1353000" cy="8373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grpSp>
        <p:grpSp>
          <p:nvGrpSpPr>
            <p:cNvPr id="121" name="Google Shape;121;p14"/>
            <p:cNvGrpSpPr/>
            <p:nvPr/>
          </p:nvGrpSpPr>
          <p:grpSpPr>
            <a:xfrm>
              <a:off x="6571925" y="10608062"/>
              <a:ext cx="2286000" cy="2784488"/>
              <a:chOff x="8315728" y="8474349"/>
              <a:chExt cx="2286000" cy="2784488"/>
            </a:xfrm>
          </p:grpSpPr>
          <p:sp>
            <p:nvSpPr>
              <p:cNvPr id="122" name="Google Shape;122;p14"/>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8315728" y="8474349"/>
                <a:ext cx="2286000" cy="14145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nvGrpSpPr>
              <p:cNvPr id="125" name="Google Shape;125;p14"/>
              <p:cNvGrpSpPr/>
              <p:nvPr/>
            </p:nvGrpSpPr>
            <p:grpSpPr>
              <a:xfrm>
                <a:off x="8782229" y="9055222"/>
                <a:ext cx="1353011" cy="1649459"/>
                <a:chOff x="8782229" y="9040675"/>
                <a:chExt cx="1353011" cy="1649459"/>
              </a:xfrm>
            </p:grpSpPr>
            <p:sp>
              <p:nvSpPr>
                <p:cNvPr id="126" name="Google Shape;126;p14"/>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rot="10800000">
                  <a:off x="8782240" y="9852834"/>
                  <a:ext cx="1353000" cy="8373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grpSp>
        <p:grpSp>
          <p:nvGrpSpPr>
            <p:cNvPr id="129" name="Google Shape;129;p14"/>
            <p:cNvGrpSpPr/>
            <p:nvPr/>
          </p:nvGrpSpPr>
          <p:grpSpPr>
            <a:xfrm>
              <a:off x="8857924" y="10608062"/>
              <a:ext cx="2286000" cy="2784488"/>
              <a:chOff x="8315728" y="8474349"/>
              <a:chExt cx="2286000" cy="2784488"/>
            </a:xfrm>
          </p:grpSpPr>
          <p:sp>
            <p:nvSpPr>
              <p:cNvPr id="130" name="Google Shape;130;p14"/>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8315728" y="8474349"/>
                <a:ext cx="2286000" cy="14145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nvGrpSpPr>
              <p:cNvPr id="133" name="Google Shape;133;p14"/>
              <p:cNvGrpSpPr/>
              <p:nvPr/>
            </p:nvGrpSpPr>
            <p:grpSpPr>
              <a:xfrm>
                <a:off x="8782229" y="9055222"/>
                <a:ext cx="1353011" cy="1649459"/>
                <a:chOff x="8782229" y="9040675"/>
                <a:chExt cx="1353011" cy="1649459"/>
              </a:xfrm>
            </p:grpSpPr>
            <p:sp>
              <p:nvSpPr>
                <p:cNvPr id="134" name="Google Shape;134;p14"/>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rot="10800000">
                  <a:off x="8782240" y="9852834"/>
                  <a:ext cx="1353000" cy="8373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grpSp>
        <p:grpSp>
          <p:nvGrpSpPr>
            <p:cNvPr id="137" name="Google Shape;137;p14"/>
            <p:cNvGrpSpPr/>
            <p:nvPr/>
          </p:nvGrpSpPr>
          <p:grpSpPr>
            <a:xfrm>
              <a:off x="7714925" y="13097974"/>
              <a:ext cx="2286000" cy="2784487"/>
              <a:chOff x="8315728" y="8474349"/>
              <a:chExt cx="2286000" cy="2784488"/>
            </a:xfrm>
          </p:grpSpPr>
          <p:sp>
            <p:nvSpPr>
              <p:cNvPr id="138" name="Google Shape;138;p14"/>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8315728" y="8474349"/>
                <a:ext cx="2286000" cy="14145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grpSp>
          <p:nvGrpSpPr>
            <p:cNvPr id="141" name="Google Shape;141;p14"/>
            <p:cNvGrpSpPr/>
            <p:nvPr/>
          </p:nvGrpSpPr>
          <p:grpSpPr>
            <a:xfrm>
              <a:off x="5428925" y="11896143"/>
              <a:ext cx="2286000" cy="2784487"/>
              <a:chOff x="8315728" y="8812410"/>
              <a:chExt cx="2286000" cy="2784488"/>
            </a:xfrm>
          </p:grpSpPr>
          <p:sp>
            <p:nvSpPr>
              <p:cNvPr id="142" name="Google Shape;142;p14"/>
              <p:cNvSpPr/>
              <p:nvPr/>
            </p:nvSpPr>
            <p:spPr>
              <a:xfrm flipH="1">
                <a:off x="8315728" y="9517248"/>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9458728" y="9517248"/>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8315728" y="8812410"/>
                <a:ext cx="2286000" cy="1414500"/>
              </a:xfrm>
              <a:prstGeom prst="diamond">
                <a:avLst/>
              </a:prstGeom>
              <a:solidFill>
                <a:srgbClr val="335DA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600"/>
                  <a:buFont typeface="Helvetica Neue"/>
                  <a:buNone/>
                </a:pPr>
                <a:r>
                  <a:t/>
                </a:r>
                <a:endParaRPr b="1" i="0" sz="1600" u="none" cap="none" strike="noStrike">
                  <a:solidFill>
                    <a:schemeClr val="lt1"/>
                  </a:solidFill>
                  <a:latin typeface="Helvetica Neue"/>
                  <a:ea typeface="Helvetica Neue"/>
                  <a:cs typeface="Helvetica Neue"/>
                  <a:sym typeface="Helvetica Neue"/>
                </a:endParaRPr>
              </a:p>
            </p:txBody>
          </p:sp>
        </p:grpSp>
      </p:grpSp>
      <p:sp>
        <p:nvSpPr>
          <p:cNvPr id="145" name="Google Shape;145;p14"/>
          <p:cNvSpPr txBox="1"/>
          <p:nvPr>
            <p:ph type="title"/>
          </p:nvPr>
        </p:nvSpPr>
        <p:spPr>
          <a:xfrm>
            <a:off x="628650" y="2074664"/>
            <a:ext cx="7886700" cy="9942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Clr>
                <a:schemeClr val="lt1"/>
              </a:buClr>
              <a:buSzPts val="3300"/>
              <a:buFont typeface="Arial"/>
              <a:buNone/>
              <a:defRPr>
                <a:solidFill>
                  <a:schemeClr val="lt1"/>
                </a:solidFill>
                <a:latin typeface="Arial"/>
                <a:ea typeface="Arial"/>
                <a:cs typeface="Arial"/>
                <a:sym typeface="Arial"/>
              </a:defRPr>
            </a:lvl1pPr>
            <a:lvl2pPr lvl="1" rtl="0" algn="l">
              <a:lnSpc>
                <a:spcPct val="100000"/>
              </a:lnSpc>
              <a:spcBef>
                <a:spcPts val="0"/>
              </a:spcBef>
              <a:spcAft>
                <a:spcPts val="0"/>
              </a:spcAft>
              <a:buClr>
                <a:srgbClr val="1E6CB3"/>
              </a:buClr>
              <a:buSzPts val="1400"/>
              <a:buNone/>
              <a:defRPr/>
            </a:lvl2pPr>
            <a:lvl3pPr lvl="2" rtl="0" algn="l">
              <a:lnSpc>
                <a:spcPct val="100000"/>
              </a:lnSpc>
              <a:spcBef>
                <a:spcPts val="0"/>
              </a:spcBef>
              <a:spcAft>
                <a:spcPts val="0"/>
              </a:spcAft>
              <a:buClr>
                <a:srgbClr val="1E6CB3"/>
              </a:buClr>
              <a:buSzPts val="1400"/>
              <a:buNone/>
              <a:defRPr/>
            </a:lvl3pPr>
            <a:lvl4pPr lvl="3" rtl="0" algn="l">
              <a:lnSpc>
                <a:spcPct val="100000"/>
              </a:lnSpc>
              <a:spcBef>
                <a:spcPts val="0"/>
              </a:spcBef>
              <a:spcAft>
                <a:spcPts val="0"/>
              </a:spcAft>
              <a:buClr>
                <a:srgbClr val="1E6CB3"/>
              </a:buClr>
              <a:buSzPts val="1400"/>
              <a:buNone/>
              <a:defRPr/>
            </a:lvl4pPr>
            <a:lvl5pPr lvl="4" rtl="0" algn="l">
              <a:lnSpc>
                <a:spcPct val="100000"/>
              </a:lnSpc>
              <a:spcBef>
                <a:spcPts val="0"/>
              </a:spcBef>
              <a:spcAft>
                <a:spcPts val="0"/>
              </a:spcAft>
              <a:buClr>
                <a:srgbClr val="1E6CB3"/>
              </a:buClr>
              <a:buSzPts val="1400"/>
              <a:buNone/>
              <a:defRPr/>
            </a:lvl5pPr>
            <a:lvl6pPr lvl="5" rtl="0" algn="l">
              <a:lnSpc>
                <a:spcPct val="100000"/>
              </a:lnSpc>
              <a:spcBef>
                <a:spcPts val="0"/>
              </a:spcBef>
              <a:spcAft>
                <a:spcPts val="0"/>
              </a:spcAft>
              <a:buClr>
                <a:srgbClr val="1E6CB3"/>
              </a:buClr>
              <a:buSzPts val="1400"/>
              <a:buNone/>
              <a:defRPr/>
            </a:lvl6pPr>
            <a:lvl7pPr lvl="6" rtl="0" algn="l">
              <a:lnSpc>
                <a:spcPct val="100000"/>
              </a:lnSpc>
              <a:spcBef>
                <a:spcPts val="0"/>
              </a:spcBef>
              <a:spcAft>
                <a:spcPts val="0"/>
              </a:spcAft>
              <a:buClr>
                <a:srgbClr val="1E6CB3"/>
              </a:buClr>
              <a:buSzPts val="1400"/>
              <a:buNone/>
              <a:defRPr/>
            </a:lvl7pPr>
            <a:lvl8pPr lvl="7" rtl="0" algn="l">
              <a:lnSpc>
                <a:spcPct val="100000"/>
              </a:lnSpc>
              <a:spcBef>
                <a:spcPts val="0"/>
              </a:spcBef>
              <a:spcAft>
                <a:spcPts val="0"/>
              </a:spcAft>
              <a:buClr>
                <a:srgbClr val="1E6CB3"/>
              </a:buClr>
              <a:buSzPts val="1400"/>
              <a:buNone/>
              <a:defRPr/>
            </a:lvl8pPr>
            <a:lvl9pPr lvl="8" rtl="0" algn="l">
              <a:lnSpc>
                <a:spcPct val="100000"/>
              </a:lnSpc>
              <a:spcBef>
                <a:spcPts val="0"/>
              </a:spcBef>
              <a:spcAft>
                <a:spcPts val="0"/>
              </a:spcAft>
              <a:buClr>
                <a:srgbClr val="1E6CB3"/>
              </a:buClr>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 Blank">
  <p:cSld name="1_Title - Blank">
    <p:bg>
      <p:bgPr>
        <a:solidFill>
          <a:schemeClr val="accent1"/>
        </a:solidFill>
      </p:bgPr>
    </p:bg>
    <p:spTree>
      <p:nvGrpSpPr>
        <p:cNvPr id="146" name="Shape 146"/>
        <p:cNvGrpSpPr/>
        <p:nvPr/>
      </p:nvGrpSpPr>
      <p:grpSpPr>
        <a:xfrm>
          <a:off x="0" y="0"/>
          <a:ext cx="0" cy="0"/>
          <a:chOff x="0" y="0"/>
          <a:chExt cx="0" cy="0"/>
        </a:xfrm>
      </p:grpSpPr>
      <p:sp>
        <p:nvSpPr>
          <p:cNvPr id="147" name="Google Shape;147;p15"/>
          <p:cNvSpPr txBox="1"/>
          <p:nvPr>
            <p:ph idx="1" type="body"/>
          </p:nvPr>
        </p:nvSpPr>
        <p:spPr>
          <a:xfrm>
            <a:off x="649063" y="477306"/>
            <a:ext cx="7593600" cy="6993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lt1"/>
              </a:buClr>
              <a:buSzPts val="3300"/>
              <a:buFont typeface="Arial"/>
              <a:buNone/>
              <a:defRPr b="0" i="0" sz="3300" u="none" cap="none" strike="noStrike">
                <a:solidFill>
                  <a:schemeClr val="lt1"/>
                </a:solidFill>
                <a:latin typeface="Arial"/>
                <a:ea typeface="Arial"/>
                <a:cs typeface="Arial"/>
                <a:sym typeface="Arial"/>
              </a:defRPr>
            </a:lvl1pPr>
            <a:lvl2pPr indent="-381000" lvl="1" marL="9144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indent="-381000" lvl="2" marL="13716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indent="-381000" lvl="3" marL="18288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indent="-381000" lvl="4" marL="22860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mp; Subtitle - Blank">
  <p:cSld name="1_Title &amp; Subtitle - Blank">
    <p:bg>
      <p:bgPr>
        <a:solidFill>
          <a:schemeClr val="accent1"/>
        </a:solidFill>
      </p:bgPr>
    </p:bg>
    <p:spTree>
      <p:nvGrpSpPr>
        <p:cNvPr id="148" name="Shape 148"/>
        <p:cNvGrpSpPr/>
        <p:nvPr/>
      </p:nvGrpSpPr>
      <p:grpSpPr>
        <a:xfrm>
          <a:off x="0" y="0"/>
          <a:ext cx="0" cy="0"/>
          <a:chOff x="0" y="0"/>
          <a:chExt cx="0" cy="0"/>
        </a:xfrm>
      </p:grpSpPr>
      <p:sp>
        <p:nvSpPr>
          <p:cNvPr id="149" name="Google Shape;149;p16"/>
          <p:cNvSpPr txBox="1"/>
          <p:nvPr>
            <p:ph idx="1" type="body"/>
          </p:nvPr>
        </p:nvSpPr>
        <p:spPr>
          <a:xfrm>
            <a:off x="630013" y="477306"/>
            <a:ext cx="7612800" cy="6993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lt1"/>
              </a:buClr>
              <a:buSzPts val="3300"/>
              <a:buFont typeface="Arial"/>
              <a:buNone/>
              <a:defRPr b="0" i="0" sz="3300" u="none" cap="none" strike="noStrike">
                <a:solidFill>
                  <a:schemeClr val="lt1"/>
                </a:solidFill>
                <a:latin typeface="Arial"/>
                <a:ea typeface="Arial"/>
                <a:cs typeface="Arial"/>
                <a:sym typeface="Arial"/>
              </a:defRPr>
            </a:lvl1pPr>
            <a:lvl2pPr indent="-381000" lvl="1" marL="9144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indent="-381000" lvl="2" marL="13716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indent="-381000" lvl="3" marL="18288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indent="-381000" lvl="4" marL="22860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0" name="Google Shape;150;p16"/>
          <p:cNvSpPr txBox="1"/>
          <p:nvPr>
            <p:ph idx="2" type="body"/>
          </p:nvPr>
        </p:nvSpPr>
        <p:spPr>
          <a:xfrm>
            <a:off x="630012" y="1112959"/>
            <a:ext cx="7612800" cy="3870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indent="-381000" lvl="1" marL="9144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indent="-381000" lvl="2" marL="13716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indent="-381000" lvl="3" marL="18288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indent="-381000" lvl="4" marL="22860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ubtitle &amp; Body - Blank">
  <p:cSld name="2_Title, Subtitle &amp; Body - Blank">
    <p:bg>
      <p:bgPr>
        <a:solidFill>
          <a:schemeClr val="accent1"/>
        </a:solidFill>
      </p:bgPr>
    </p:bg>
    <p:spTree>
      <p:nvGrpSpPr>
        <p:cNvPr id="151" name="Shape 151"/>
        <p:cNvGrpSpPr/>
        <p:nvPr/>
      </p:nvGrpSpPr>
      <p:grpSpPr>
        <a:xfrm>
          <a:off x="0" y="0"/>
          <a:ext cx="0" cy="0"/>
          <a:chOff x="0" y="0"/>
          <a:chExt cx="0" cy="0"/>
        </a:xfrm>
      </p:grpSpPr>
      <p:sp>
        <p:nvSpPr>
          <p:cNvPr id="152" name="Google Shape;152;p17"/>
          <p:cNvSpPr txBox="1"/>
          <p:nvPr>
            <p:ph idx="1" type="body"/>
          </p:nvPr>
        </p:nvSpPr>
        <p:spPr>
          <a:xfrm>
            <a:off x="630013" y="1560635"/>
            <a:ext cx="7612800" cy="23622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lt1"/>
              </a:buClr>
              <a:buSzPts val="2100"/>
              <a:buFont typeface="Arial"/>
              <a:buNone/>
              <a:defRPr b="0" i="0" sz="2100" u="none" cap="none" strike="noStrike">
                <a:solidFill>
                  <a:schemeClr val="lt1"/>
                </a:solidFill>
                <a:latin typeface="Arial"/>
                <a:ea typeface="Arial"/>
                <a:cs typeface="Arial"/>
                <a:sym typeface="Arial"/>
              </a:defRPr>
            </a:lvl1pPr>
            <a:lvl2pPr indent="-381000" lvl="1" marL="9144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indent="-381000" lvl="2" marL="13716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indent="-381000" lvl="3" marL="18288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indent="-381000" lvl="4" marL="22860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3" name="Google Shape;153;p17"/>
          <p:cNvSpPr txBox="1"/>
          <p:nvPr>
            <p:ph idx="2" type="body"/>
          </p:nvPr>
        </p:nvSpPr>
        <p:spPr>
          <a:xfrm>
            <a:off x="649063" y="477306"/>
            <a:ext cx="7593600" cy="6993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lt1"/>
              </a:buClr>
              <a:buSzPts val="3300"/>
              <a:buFont typeface="Arial"/>
              <a:buNone/>
              <a:defRPr b="0" i="0" sz="3300" u="none" cap="none" strike="noStrike">
                <a:solidFill>
                  <a:schemeClr val="lt1"/>
                </a:solidFill>
                <a:latin typeface="Arial"/>
                <a:ea typeface="Arial"/>
                <a:cs typeface="Arial"/>
                <a:sym typeface="Arial"/>
              </a:defRPr>
            </a:lvl1pPr>
            <a:lvl2pPr indent="-381000" lvl="1" marL="9144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indent="-381000" lvl="2" marL="13716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indent="-381000" lvl="3" marL="18288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indent="-381000" lvl="4" marL="22860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4" name="Google Shape;154;p17"/>
          <p:cNvSpPr txBox="1"/>
          <p:nvPr>
            <p:ph idx="3" type="body"/>
          </p:nvPr>
        </p:nvSpPr>
        <p:spPr>
          <a:xfrm>
            <a:off x="630013" y="1112959"/>
            <a:ext cx="5782200" cy="3870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indent="-381000" lvl="1" marL="9144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indent="-381000" lvl="2" marL="13716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indent="-381000" lvl="3" marL="18288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indent="-381000" lvl="4" marL="22860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wo Column Photo - Blank">
  <p:cSld name="3_Two Column Photo - Blank">
    <p:bg>
      <p:bgPr>
        <a:solidFill>
          <a:schemeClr val="accent1"/>
        </a:solidFill>
      </p:bgPr>
    </p:bg>
    <p:spTree>
      <p:nvGrpSpPr>
        <p:cNvPr id="155" name="Shape 155"/>
        <p:cNvGrpSpPr/>
        <p:nvPr/>
      </p:nvGrpSpPr>
      <p:grpSpPr>
        <a:xfrm>
          <a:off x="0" y="0"/>
          <a:ext cx="0" cy="0"/>
          <a:chOff x="0" y="0"/>
          <a:chExt cx="0" cy="0"/>
        </a:xfrm>
      </p:grpSpPr>
      <p:sp>
        <p:nvSpPr>
          <p:cNvPr id="156" name="Google Shape;156;p18"/>
          <p:cNvSpPr/>
          <p:nvPr>
            <p:ph idx="2" type="pic"/>
          </p:nvPr>
        </p:nvSpPr>
        <p:spPr>
          <a:xfrm>
            <a:off x="4733735" y="-11017"/>
            <a:ext cx="4406700" cy="51654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1pPr>
            <a:lvl2pPr lvl="1"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lvl="2"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lvl="3"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lvl="4"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7" name="Google Shape;157;p18"/>
          <p:cNvSpPr txBox="1"/>
          <p:nvPr>
            <p:ph idx="1" type="body"/>
          </p:nvPr>
        </p:nvSpPr>
        <p:spPr>
          <a:xfrm>
            <a:off x="630013" y="1176463"/>
            <a:ext cx="3525300" cy="37260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38018"/>
              </a:lnSpc>
              <a:spcBef>
                <a:spcPts val="0"/>
              </a:spcBef>
              <a:spcAft>
                <a:spcPts val="0"/>
              </a:spcAft>
              <a:buClr>
                <a:schemeClr val="lt1"/>
              </a:buClr>
              <a:buSzPts val="1700"/>
              <a:buFont typeface="Arial"/>
              <a:buNone/>
              <a:defRPr b="0" i="0" sz="1700" u="none" cap="none" strike="noStrike">
                <a:solidFill>
                  <a:schemeClr val="lt1"/>
                </a:solidFill>
                <a:latin typeface="Arial"/>
                <a:ea typeface="Arial"/>
                <a:cs typeface="Arial"/>
                <a:sym typeface="Arial"/>
              </a:defRPr>
            </a:lvl1pPr>
            <a:lvl2pPr indent="-381000" lvl="1" marL="9144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indent="-381000" lvl="2" marL="13716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indent="-381000" lvl="3" marL="18288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indent="-381000" lvl="4" marL="22860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8" name="Google Shape;158;p18"/>
          <p:cNvSpPr txBox="1"/>
          <p:nvPr>
            <p:ph idx="3" type="body"/>
          </p:nvPr>
        </p:nvSpPr>
        <p:spPr>
          <a:xfrm>
            <a:off x="649063" y="477306"/>
            <a:ext cx="4084800" cy="6993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lt1"/>
              </a:buClr>
              <a:buSzPts val="3300"/>
              <a:buFont typeface="Arial"/>
              <a:buNone/>
              <a:defRPr b="0" i="0" sz="3300" u="none" cap="none" strike="noStrike">
                <a:solidFill>
                  <a:schemeClr val="lt1"/>
                </a:solidFill>
                <a:latin typeface="Arial"/>
                <a:ea typeface="Arial"/>
                <a:cs typeface="Arial"/>
                <a:sym typeface="Arial"/>
              </a:defRPr>
            </a:lvl1pPr>
            <a:lvl2pPr indent="-381000" lvl="1" marL="9144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indent="-381000" lvl="2" marL="13716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indent="-381000" lvl="3" marL="18288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indent="-381000" lvl="4" marL="22860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9" name="Google Shape;159;p18"/>
          <p:cNvSpPr/>
          <p:nvPr>
            <p:ph idx="4" type="clipArt"/>
          </p:nvPr>
        </p:nvSpPr>
        <p:spPr>
          <a:xfrm>
            <a:off x="4733925" y="0"/>
            <a:ext cx="4410000" cy="51435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1pPr>
            <a:lvl2pPr lvl="1"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lvl="2"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lvl="3"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lvl="4"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bg>
      <p:bgPr>
        <a:solidFill>
          <a:srgbClr val="2854A1"/>
        </a:solidFill>
      </p:bgPr>
    </p:bg>
    <p:spTree>
      <p:nvGrpSpPr>
        <p:cNvPr id="160" name="Shape 160"/>
        <p:cNvGrpSpPr/>
        <p:nvPr/>
      </p:nvGrpSpPr>
      <p:grpSpPr>
        <a:xfrm>
          <a:off x="0" y="0"/>
          <a:ext cx="0" cy="0"/>
          <a:chOff x="0" y="0"/>
          <a:chExt cx="0" cy="0"/>
        </a:xfrm>
      </p:grpSpPr>
      <p:sp>
        <p:nvSpPr>
          <p:cNvPr id="161" name="Google Shape;16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Clr>
                <a:schemeClr val="lt1"/>
              </a:buClr>
              <a:buSzPts val="3300"/>
              <a:buFont typeface="Arial"/>
              <a:buNone/>
              <a:defRPr>
                <a:solidFill>
                  <a:schemeClr val="lt1"/>
                </a:solidFill>
                <a:latin typeface="Arial"/>
                <a:ea typeface="Arial"/>
                <a:cs typeface="Arial"/>
                <a:sym typeface="Arial"/>
              </a:defRPr>
            </a:lvl1pPr>
            <a:lvl2pPr lvl="1" rtl="0" algn="l">
              <a:lnSpc>
                <a:spcPct val="100000"/>
              </a:lnSpc>
              <a:spcBef>
                <a:spcPts val="0"/>
              </a:spcBef>
              <a:spcAft>
                <a:spcPts val="0"/>
              </a:spcAft>
              <a:buClr>
                <a:srgbClr val="1E6CB3"/>
              </a:buClr>
              <a:buSzPts val="1400"/>
              <a:buNone/>
              <a:defRPr/>
            </a:lvl2pPr>
            <a:lvl3pPr lvl="2" rtl="0" algn="l">
              <a:lnSpc>
                <a:spcPct val="100000"/>
              </a:lnSpc>
              <a:spcBef>
                <a:spcPts val="0"/>
              </a:spcBef>
              <a:spcAft>
                <a:spcPts val="0"/>
              </a:spcAft>
              <a:buClr>
                <a:srgbClr val="1E6CB3"/>
              </a:buClr>
              <a:buSzPts val="1400"/>
              <a:buNone/>
              <a:defRPr/>
            </a:lvl3pPr>
            <a:lvl4pPr lvl="3" rtl="0" algn="l">
              <a:lnSpc>
                <a:spcPct val="100000"/>
              </a:lnSpc>
              <a:spcBef>
                <a:spcPts val="0"/>
              </a:spcBef>
              <a:spcAft>
                <a:spcPts val="0"/>
              </a:spcAft>
              <a:buClr>
                <a:srgbClr val="1E6CB3"/>
              </a:buClr>
              <a:buSzPts val="1400"/>
              <a:buNone/>
              <a:defRPr/>
            </a:lvl4pPr>
            <a:lvl5pPr lvl="4" rtl="0" algn="l">
              <a:lnSpc>
                <a:spcPct val="100000"/>
              </a:lnSpc>
              <a:spcBef>
                <a:spcPts val="0"/>
              </a:spcBef>
              <a:spcAft>
                <a:spcPts val="0"/>
              </a:spcAft>
              <a:buClr>
                <a:srgbClr val="1E6CB3"/>
              </a:buClr>
              <a:buSzPts val="1400"/>
              <a:buNone/>
              <a:defRPr/>
            </a:lvl5pPr>
            <a:lvl6pPr lvl="5" rtl="0" algn="l">
              <a:lnSpc>
                <a:spcPct val="100000"/>
              </a:lnSpc>
              <a:spcBef>
                <a:spcPts val="0"/>
              </a:spcBef>
              <a:spcAft>
                <a:spcPts val="0"/>
              </a:spcAft>
              <a:buClr>
                <a:srgbClr val="1E6CB3"/>
              </a:buClr>
              <a:buSzPts val="1400"/>
              <a:buNone/>
              <a:defRPr/>
            </a:lvl6pPr>
            <a:lvl7pPr lvl="6" rtl="0" algn="l">
              <a:lnSpc>
                <a:spcPct val="100000"/>
              </a:lnSpc>
              <a:spcBef>
                <a:spcPts val="0"/>
              </a:spcBef>
              <a:spcAft>
                <a:spcPts val="0"/>
              </a:spcAft>
              <a:buClr>
                <a:srgbClr val="1E6CB3"/>
              </a:buClr>
              <a:buSzPts val="1400"/>
              <a:buNone/>
              <a:defRPr/>
            </a:lvl7pPr>
            <a:lvl8pPr lvl="7" rtl="0" algn="l">
              <a:lnSpc>
                <a:spcPct val="100000"/>
              </a:lnSpc>
              <a:spcBef>
                <a:spcPts val="0"/>
              </a:spcBef>
              <a:spcAft>
                <a:spcPts val="0"/>
              </a:spcAft>
              <a:buClr>
                <a:srgbClr val="1E6CB3"/>
              </a:buClr>
              <a:buSzPts val="1400"/>
              <a:buNone/>
              <a:defRPr/>
            </a:lvl8pPr>
            <a:lvl9pPr lvl="8" rtl="0" algn="l">
              <a:lnSpc>
                <a:spcPct val="100000"/>
              </a:lnSpc>
              <a:spcBef>
                <a:spcPts val="0"/>
              </a:spcBef>
              <a:spcAft>
                <a:spcPts val="0"/>
              </a:spcAft>
              <a:buClr>
                <a:srgbClr val="1E6CB3"/>
              </a:buClr>
              <a:buSzPts val="1400"/>
              <a:buNone/>
              <a:defRPr/>
            </a:lvl9pPr>
          </a:lstStyle>
          <a:p/>
        </p:txBody>
      </p:sp>
      <p:sp>
        <p:nvSpPr>
          <p:cNvPr id="162" name="Google Shape;162;p19"/>
          <p:cNvSpPr txBox="1"/>
          <p:nvPr>
            <p:ph idx="12" type="sldNum"/>
          </p:nvPr>
        </p:nvSpPr>
        <p:spPr>
          <a:xfrm>
            <a:off x="4459007" y="4902398"/>
            <a:ext cx="222300" cy="235200"/>
          </a:xfrm>
          <a:prstGeom prst="rect">
            <a:avLst/>
          </a:prstGeom>
          <a:noFill/>
          <a:ln>
            <a:noFill/>
          </a:ln>
        </p:spPr>
        <p:txBody>
          <a:bodyPr anchorCtr="0" anchor="t" bIns="53575" lIns="53575" spcFirstLastPara="1" rIns="53575" wrap="square" tIns="53575">
            <a:noAutofit/>
          </a:bodyPr>
          <a:lstStyle>
            <a:lvl1pPr indent="0" lvl="0" marL="0" rtl="0" algn="ctr">
              <a:lnSpc>
                <a:spcPct val="100000"/>
              </a:lnSpc>
              <a:spcBef>
                <a:spcPts val="0"/>
              </a:spcBef>
              <a:spcAft>
                <a:spcPts val="0"/>
              </a:spcAft>
              <a:buClr>
                <a:srgbClr val="000000"/>
              </a:buClr>
              <a:buSzPts val="800"/>
              <a:buFont typeface="Arial"/>
              <a:buNone/>
              <a:defRPr/>
            </a:lvl1pPr>
            <a:lvl2pPr indent="0" lvl="1" marL="0" rtl="0" algn="ctr">
              <a:lnSpc>
                <a:spcPct val="100000"/>
              </a:lnSpc>
              <a:spcBef>
                <a:spcPts val="0"/>
              </a:spcBef>
              <a:spcAft>
                <a:spcPts val="0"/>
              </a:spcAft>
              <a:buClr>
                <a:srgbClr val="000000"/>
              </a:buClr>
              <a:buSzPts val="800"/>
              <a:buFont typeface="Arial"/>
              <a:buNone/>
              <a:defRPr/>
            </a:lvl2pPr>
            <a:lvl3pPr indent="0" lvl="2" marL="0" rtl="0" algn="ctr">
              <a:lnSpc>
                <a:spcPct val="100000"/>
              </a:lnSpc>
              <a:spcBef>
                <a:spcPts val="0"/>
              </a:spcBef>
              <a:spcAft>
                <a:spcPts val="0"/>
              </a:spcAft>
              <a:buClr>
                <a:srgbClr val="000000"/>
              </a:buClr>
              <a:buSzPts val="800"/>
              <a:buFont typeface="Arial"/>
              <a:buNone/>
              <a:defRPr/>
            </a:lvl3pPr>
            <a:lvl4pPr indent="0" lvl="3" marL="0" rtl="0" algn="ctr">
              <a:lnSpc>
                <a:spcPct val="100000"/>
              </a:lnSpc>
              <a:spcBef>
                <a:spcPts val="0"/>
              </a:spcBef>
              <a:spcAft>
                <a:spcPts val="0"/>
              </a:spcAft>
              <a:buClr>
                <a:srgbClr val="000000"/>
              </a:buClr>
              <a:buSzPts val="800"/>
              <a:buFont typeface="Arial"/>
              <a:buNone/>
              <a:defRPr/>
            </a:lvl4pPr>
            <a:lvl5pPr indent="0" lvl="4" marL="0" rtl="0" algn="ctr">
              <a:lnSpc>
                <a:spcPct val="100000"/>
              </a:lnSpc>
              <a:spcBef>
                <a:spcPts val="0"/>
              </a:spcBef>
              <a:spcAft>
                <a:spcPts val="0"/>
              </a:spcAft>
              <a:buClr>
                <a:srgbClr val="000000"/>
              </a:buClr>
              <a:buSzPts val="800"/>
              <a:buFont typeface="Arial"/>
              <a:buNone/>
              <a:defRPr/>
            </a:lvl5pPr>
            <a:lvl6pPr indent="0" lvl="5" marL="0" rtl="0" algn="ctr">
              <a:lnSpc>
                <a:spcPct val="100000"/>
              </a:lnSpc>
              <a:spcBef>
                <a:spcPts val="0"/>
              </a:spcBef>
              <a:spcAft>
                <a:spcPts val="0"/>
              </a:spcAft>
              <a:buClr>
                <a:srgbClr val="000000"/>
              </a:buClr>
              <a:buSzPts val="800"/>
              <a:buFont typeface="Arial"/>
              <a:buNone/>
              <a:defRPr/>
            </a:lvl6pPr>
            <a:lvl7pPr indent="0" lvl="6" marL="0" rtl="0" algn="ctr">
              <a:lnSpc>
                <a:spcPct val="100000"/>
              </a:lnSpc>
              <a:spcBef>
                <a:spcPts val="0"/>
              </a:spcBef>
              <a:spcAft>
                <a:spcPts val="0"/>
              </a:spcAft>
              <a:buClr>
                <a:srgbClr val="000000"/>
              </a:buClr>
              <a:buSzPts val="800"/>
              <a:buFont typeface="Arial"/>
              <a:buNone/>
              <a:defRPr/>
            </a:lvl7pPr>
            <a:lvl8pPr indent="0" lvl="7" marL="0" rtl="0" algn="ctr">
              <a:lnSpc>
                <a:spcPct val="100000"/>
              </a:lnSpc>
              <a:spcBef>
                <a:spcPts val="0"/>
              </a:spcBef>
              <a:spcAft>
                <a:spcPts val="0"/>
              </a:spcAft>
              <a:buClr>
                <a:srgbClr val="000000"/>
              </a:buClr>
              <a:buSzPts val="800"/>
              <a:buFont typeface="Arial"/>
              <a:buNone/>
              <a:defRPr/>
            </a:lvl8pPr>
            <a:lvl9pPr indent="0" lvl="8" marL="0" rtl="0" algn="ctr">
              <a:lnSpc>
                <a:spcPct val="100000"/>
              </a:lnSpc>
              <a:spcBef>
                <a:spcPts val="0"/>
              </a:spcBef>
              <a:spcAft>
                <a:spcPts val="0"/>
              </a:spcAft>
              <a:buClr>
                <a:srgbClr val="000000"/>
              </a:buClr>
              <a:buSzPts val="800"/>
              <a:buFont typeface="Arial"/>
              <a:buNone/>
              <a:defRPr/>
            </a:lvl9pPr>
          </a:lstStyle>
          <a:p>
            <a:pPr indent="0" lvl="0" marL="0" rtl="0" algn="ctr">
              <a:spcBef>
                <a:spcPts val="0"/>
              </a:spcBef>
              <a:spcAft>
                <a:spcPts val="0"/>
              </a:spcAft>
              <a:buNone/>
            </a:pPr>
            <a:fld id="{00000000-1234-1234-1234-123412341234}" type="slidenum">
              <a:rPr lang="en"/>
              <a:t>‹#›</a:t>
            </a:fld>
            <a:endParaRPr/>
          </a:p>
        </p:txBody>
      </p:sp>
      <p:cxnSp>
        <p:nvCxnSpPr>
          <p:cNvPr id="163" name="Google Shape;163;p19"/>
          <p:cNvCxnSpPr/>
          <p:nvPr/>
        </p:nvCxnSpPr>
        <p:spPr>
          <a:xfrm>
            <a:off x="923413" y="2989603"/>
            <a:ext cx="845400" cy="0"/>
          </a:xfrm>
          <a:prstGeom prst="straightConnector1">
            <a:avLst/>
          </a:prstGeom>
          <a:noFill/>
          <a:ln cap="rnd" cmpd="sng" w="9525">
            <a:solidFill>
              <a:schemeClr val="lt1"/>
            </a:solidFill>
            <a:prstDash val="solid"/>
            <a:round/>
            <a:headEnd len="sm" w="sm" type="none"/>
            <a:tailEnd len="sm" w="sm" type="none"/>
          </a:ln>
        </p:spPr>
      </p:cxnSp>
      <p:cxnSp>
        <p:nvCxnSpPr>
          <p:cNvPr id="164" name="Google Shape;164;p19"/>
          <p:cNvCxnSpPr/>
          <p:nvPr/>
        </p:nvCxnSpPr>
        <p:spPr>
          <a:xfrm>
            <a:off x="7218091" y="2989603"/>
            <a:ext cx="845400" cy="0"/>
          </a:xfrm>
          <a:prstGeom prst="straightConnector1">
            <a:avLst/>
          </a:prstGeom>
          <a:noFill/>
          <a:ln cap="rnd" cmpd="sng" w="9525">
            <a:solidFill>
              <a:schemeClr val="lt1"/>
            </a:solidFill>
            <a:prstDash val="solid"/>
            <a:round/>
            <a:headEnd len="sm" w="sm" type="none"/>
            <a:tailEnd len="sm" w="sm" type="none"/>
          </a:ln>
        </p:spPr>
      </p:cxnSp>
      <p:cxnSp>
        <p:nvCxnSpPr>
          <p:cNvPr id="165" name="Google Shape;165;p19"/>
          <p:cNvCxnSpPr/>
          <p:nvPr/>
        </p:nvCxnSpPr>
        <p:spPr>
          <a:xfrm>
            <a:off x="3021640" y="2989603"/>
            <a:ext cx="845400" cy="0"/>
          </a:xfrm>
          <a:prstGeom prst="straightConnector1">
            <a:avLst/>
          </a:prstGeom>
          <a:noFill/>
          <a:ln cap="rnd" cmpd="sng" w="9525">
            <a:solidFill>
              <a:schemeClr val="lt1"/>
            </a:solidFill>
            <a:prstDash val="solid"/>
            <a:round/>
            <a:headEnd len="sm" w="sm" type="none"/>
            <a:tailEnd len="sm" w="sm" type="none"/>
          </a:ln>
        </p:spPr>
      </p:cxnSp>
      <p:cxnSp>
        <p:nvCxnSpPr>
          <p:cNvPr id="166" name="Google Shape;166;p19"/>
          <p:cNvCxnSpPr/>
          <p:nvPr/>
        </p:nvCxnSpPr>
        <p:spPr>
          <a:xfrm>
            <a:off x="5119866" y="2989603"/>
            <a:ext cx="845400" cy="0"/>
          </a:xfrm>
          <a:prstGeom prst="straightConnector1">
            <a:avLst/>
          </a:prstGeom>
          <a:noFill/>
          <a:ln cap="rnd" cmpd="sng" w="9525">
            <a:solidFill>
              <a:schemeClr val="lt1"/>
            </a:solidFill>
            <a:prstDash val="solid"/>
            <a:round/>
            <a:headEnd len="sm" w="sm" type="none"/>
            <a:tailEnd len="sm" w="sm" type="none"/>
          </a:ln>
        </p:spPr>
      </p:cxnSp>
      <p:sp>
        <p:nvSpPr>
          <p:cNvPr id="167" name="Google Shape;167;p19"/>
          <p:cNvSpPr txBox="1"/>
          <p:nvPr>
            <p:ph idx="1" type="body"/>
          </p:nvPr>
        </p:nvSpPr>
        <p:spPr>
          <a:xfrm>
            <a:off x="541814" y="2215057"/>
            <a:ext cx="1603800" cy="5988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2200"/>
              </a:spcBef>
              <a:spcAft>
                <a:spcPts val="0"/>
              </a:spcAft>
              <a:buClr>
                <a:schemeClr val="lt1"/>
              </a:buClr>
              <a:buSzPts val="4800"/>
              <a:buFont typeface="Arial"/>
              <a:buNone/>
              <a:defRPr b="0" i="0" sz="3300" u="none" cap="none" strike="noStrike">
                <a:solidFill>
                  <a:schemeClr val="lt1"/>
                </a:solidFill>
                <a:latin typeface="Arial"/>
                <a:ea typeface="Arial"/>
                <a:cs typeface="Arial"/>
                <a:sym typeface="Arial"/>
              </a:defRPr>
            </a:lvl1pPr>
            <a:lvl2pPr indent="-381000" lvl="1" marL="9144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indent="-381000" lvl="2" marL="13716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indent="-381000" lvl="3" marL="18288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indent="-381000" lvl="4" marL="22860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68" name="Google Shape;168;p19"/>
          <p:cNvSpPr txBox="1"/>
          <p:nvPr>
            <p:ph idx="2" type="body"/>
          </p:nvPr>
        </p:nvSpPr>
        <p:spPr>
          <a:xfrm>
            <a:off x="2634093" y="2214747"/>
            <a:ext cx="1603800" cy="5988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2200"/>
              </a:spcBef>
              <a:spcAft>
                <a:spcPts val="0"/>
              </a:spcAft>
              <a:buClr>
                <a:schemeClr val="lt1"/>
              </a:buClr>
              <a:buSzPts val="4800"/>
              <a:buFont typeface="Arial"/>
              <a:buNone/>
              <a:defRPr b="0" i="0" sz="3300" u="none" cap="none" strike="noStrike">
                <a:solidFill>
                  <a:schemeClr val="lt1"/>
                </a:solidFill>
                <a:latin typeface="Arial"/>
                <a:ea typeface="Arial"/>
                <a:cs typeface="Arial"/>
                <a:sym typeface="Arial"/>
              </a:defRPr>
            </a:lvl1pPr>
            <a:lvl2pPr indent="-381000" lvl="1" marL="9144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indent="-381000" lvl="2" marL="13716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indent="-381000" lvl="3" marL="18288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indent="-381000" lvl="4" marL="22860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69" name="Google Shape;169;p19"/>
          <p:cNvSpPr txBox="1"/>
          <p:nvPr>
            <p:ph idx="3" type="body"/>
          </p:nvPr>
        </p:nvSpPr>
        <p:spPr>
          <a:xfrm>
            <a:off x="4744641" y="2214746"/>
            <a:ext cx="1457100" cy="5988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2200"/>
              </a:spcBef>
              <a:spcAft>
                <a:spcPts val="0"/>
              </a:spcAft>
              <a:buClr>
                <a:schemeClr val="lt1"/>
              </a:buClr>
              <a:buSzPts val="4800"/>
              <a:buFont typeface="Arial"/>
              <a:buNone/>
              <a:defRPr b="0" i="0" sz="3300" u="none" cap="none" strike="noStrike">
                <a:solidFill>
                  <a:schemeClr val="lt1"/>
                </a:solidFill>
                <a:latin typeface="Arial"/>
                <a:ea typeface="Arial"/>
                <a:cs typeface="Arial"/>
                <a:sym typeface="Arial"/>
              </a:defRPr>
            </a:lvl1pPr>
            <a:lvl2pPr indent="-381000" lvl="1" marL="9144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indent="-381000" lvl="2" marL="13716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indent="-381000" lvl="3" marL="18288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indent="-381000" lvl="4" marL="22860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70" name="Google Shape;170;p19"/>
          <p:cNvSpPr txBox="1"/>
          <p:nvPr>
            <p:ph idx="4" type="body"/>
          </p:nvPr>
        </p:nvSpPr>
        <p:spPr>
          <a:xfrm>
            <a:off x="6739177" y="2218389"/>
            <a:ext cx="1727700" cy="5988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2200"/>
              </a:spcBef>
              <a:spcAft>
                <a:spcPts val="0"/>
              </a:spcAft>
              <a:buClr>
                <a:schemeClr val="lt1"/>
              </a:buClr>
              <a:buSzPts val="4800"/>
              <a:buFont typeface="Arial"/>
              <a:buNone/>
              <a:defRPr b="0" i="0" sz="3300" u="none" cap="none" strike="noStrike">
                <a:solidFill>
                  <a:schemeClr val="lt1"/>
                </a:solidFill>
                <a:latin typeface="Arial"/>
                <a:ea typeface="Arial"/>
                <a:cs typeface="Arial"/>
                <a:sym typeface="Arial"/>
              </a:defRPr>
            </a:lvl1pPr>
            <a:lvl2pPr indent="-381000" lvl="1" marL="9144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indent="-381000" lvl="2" marL="13716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indent="-381000" lvl="3" marL="18288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indent="-381000" lvl="4" marL="22860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71" name="Google Shape;171;p19"/>
          <p:cNvSpPr txBox="1"/>
          <p:nvPr>
            <p:ph idx="5" type="body"/>
          </p:nvPr>
        </p:nvSpPr>
        <p:spPr>
          <a:xfrm>
            <a:off x="670391" y="3245508"/>
            <a:ext cx="1475100" cy="7323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2200"/>
              </a:spcBef>
              <a:spcAft>
                <a:spcPts val="0"/>
              </a:spcAft>
              <a:buClr>
                <a:srgbClr val="E9EBEE"/>
              </a:buClr>
              <a:buSzPts val="2000"/>
              <a:buFont typeface="Arial"/>
              <a:buNone/>
              <a:defRPr b="0" i="0" sz="1400" u="none" cap="none" strike="noStrike">
                <a:solidFill>
                  <a:srgbClr val="E9EBEE"/>
                </a:solidFill>
                <a:latin typeface="Arial"/>
                <a:ea typeface="Arial"/>
                <a:cs typeface="Arial"/>
                <a:sym typeface="Arial"/>
              </a:defRPr>
            </a:lvl1pPr>
            <a:lvl2pPr indent="-381000" lvl="1" marL="9144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indent="-381000" lvl="2" marL="13716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indent="-381000" lvl="3" marL="18288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indent="-381000" lvl="4" marL="22860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72" name="Google Shape;172;p19"/>
          <p:cNvSpPr txBox="1"/>
          <p:nvPr>
            <p:ph idx="6" type="body"/>
          </p:nvPr>
        </p:nvSpPr>
        <p:spPr>
          <a:xfrm>
            <a:off x="2762669" y="3245507"/>
            <a:ext cx="1475100" cy="7323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2200"/>
              </a:spcBef>
              <a:spcAft>
                <a:spcPts val="0"/>
              </a:spcAft>
              <a:buClr>
                <a:srgbClr val="E9EBEE"/>
              </a:buClr>
              <a:buSzPts val="2000"/>
              <a:buFont typeface="Arial"/>
              <a:buNone/>
              <a:defRPr b="0" i="0" sz="1400" u="none" cap="none" strike="noStrike">
                <a:solidFill>
                  <a:srgbClr val="E9EBEE"/>
                </a:solidFill>
                <a:latin typeface="Arial"/>
                <a:ea typeface="Arial"/>
                <a:cs typeface="Arial"/>
                <a:sym typeface="Arial"/>
              </a:defRPr>
            </a:lvl1pPr>
            <a:lvl2pPr indent="-381000" lvl="1" marL="9144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indent="-381000" lvl="2" marL="13716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indent="-381000" lvl="3" marL="18288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indent="-381000" lvl="4" marL="22860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73" name="Google Shape;173;p19"/>
          <p:cNvSpPr txBox="1"/>
          <p:nvPr>
            <p:ph idx="7" type="body"/>
          </p:nvPr>
        </p:nvSpPr>
        <p:spPr>
          <a:xfrm>
            <a:off x="4739738" y="3245507"/>
            <a:ext cx="1475100" cy="7323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2200"/>
              </a:spcBef>
              <a:spcAft>
                <a:spcPts val="0"/>
              </a:spcAft>
              <a:buClr>
                <a:srgbClr val="E9EBEE"/>
              </a:buClr>
              <a:buSzPts val="2000"/>
              <a:buFont typeface="Arial"/>
              <a:buNone/>
              <a:defRPr b="0" i="0" sz="1400" u="none" cap="none" strike="noStrike">
                <a:solidFill>
                  <a:srgbClr val="E9EBEE"/>
                </a:solidFill>
                <a:latin typeface="Arial"/>
                <a:ea typeface="Arial"/>
                <a:cs typeface="Arial"/>
                <a:sym typeface="Arial"/>
              </a:defRPr>
            </a:lvl1pPr>
            <a:lvl2pPr indent="-381000" lvl="1" marL="9144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indent="-381000" lvl="2" marL="13716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indent="-381000" lvl="3" marL="18288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indent="-381000" lvl="4" marL="22860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74" name="Google Shape;174;p19"/>
          <p:cNvSpPr txBox="1"/>
          <p:nvPr>
            <p:ph idx="8" type="body"/>
          </p:nvPr>
        </p:nvSpPr>
        <p:spPr>
          <a:xfrm>
            <a:off x="6903135" y="3245507"/>
            <a:ext cx="1475100" cy="7323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2200"/>
              </a:spcBef>
              <a:spcAft>
                <a:spcPts val="0"/>
              </a:spcAft>
              <a:buClr>
                <a:srgbClr val="E9EBEE"/>
              </a:buClr>
              <a:buSzPts val="2000"/>
              <a:buFont typeface="Arial"/>
              <a:buNone/>
              <a:defRPr b="0" i="0" sz="1400" u="none" cap="none" strike="noStrike">
                <a:solidFill>
                  <a:srgbClr val="E9EBEE"/>
                </a:solidFill>
                <a:latin typeface="Arial"/>
                <a:ea typeface="Arial"/>
                <a:cs typeface="Arial"/>
                <a:sym typeface="Arial"/>
              </a:defRPr>
            </a:lvl1pPr>
            <a:lvl2pPr indent="-381000" lvl="1" marL="9144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2pPr>
            <a:lvl3pPr indent="-381000" lvl="2" marL="13716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3pPr>
            <a:lvl4pPr indent="-381000" lvl="3" marL="18288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4pPr>
            <a:lvl5pPr indent="-381000" lvl="4" marL="2286000" marR="0" rtl="0" algn="l">
              <a:lnSpc>
                <a:spcPct val="100000"/>
              </a:lnSpc>
              <a:spcBef>
                <a:spcPts val="2200"/>
              </a:spcBef>
              <a:spcAft>
                <a:spcPts val="0"/>
              </a:spcAft>
              <a:buClr>
                <a:srgbClr val="000000"/>
              </a:buClr>
              <a:buSzPts val="2400"/>
              <a:buFont typeface="Arial"/>
              <a:buChar char="•"/>
              <a:defRPr b="0" i="0" sz="1700" u="none" cap="none" strike="noStrike">
                <a:solidFill>
                  <a:srgbClr val="000000"/>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blank_gray">
  <p:cSld name="1_Custom_blank_gray">
    <p:bg>
      <p:bgPr>
        <a:solidFill>
          <a:srgbClr val="2854A1"/>
        </a:solidFill>
      </p:bgPr>
    </p:bg>
    <p:spTree>
      <p:nvGrpSpPr>
        <p:cNvPr id="175" name="Shape 175"/>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blank_gray">
  <p:cSld name="Custom_blank_gray">
    <p:bg>
      <p:bgPr>
        <a:solidFill>
          <a:srgbClr val="2854A1"/>
        </a:solidFill>
      </p:bgPr>
    </p:bg>
    <p:spTree>
      <p:nvGrpSpPr>
        <p:cNvPr id="176" name="Shape 176"/>
        <p:cNvGrpSpPr/>
        <p:nvPr/>
      </p:nvGrpSpPr>
      <p:grpSpPr>
        <a:xfrm>
          <a:off x="0" y="0"/>
          <a:ext cx="0" cy="0"/>
          <a:chOff x="0" y="0"/>
          <a:chExt cx="0" cy="0"/>
        </a:xfrm>
      </p:grpSpPr>
      <p:sp>
        <p:nvSpPr>
          <p:cNvPr id="177" name="Google Shape;177;p21"/>
          <p:cNvSpPr txBox="1"/>
          <p:nvPr>
            <p:ph type="title"/>
          </p:nvPr>
        </p:nvSpPr>
        <p:spPr>
          <a:xfrm>
            <a:off x="304800" y="1233175"/>
            <a:ext cx="4005900" cy="1482300"/>
          </a:xfrm>
          <a:prstGeom prst="rect">
            <a:avLst/>
          </a:prstGeom>
          <a:noFill/>
          <a:ln>
            <a:noFill/>
          </a:ln>
        </p:spPr>
        <p:txBody>
          <a:bodyPr anchorCtr="0" anchor="b" bIns="68575" lIns="68575" spcFirstLastPara="1" rIns="68575" wrap="square" tIns="68575">
            <a:noAutofit/>
          </a:bodyPr>
          <a:lstStyle>
            <a:lvl1pPr lvl="0" rtl="0" algn="l">
              <a:lnSpc>
                <a:spcPct val="100000"/>
              </a:lnSpc>
              <a:spcBef>
                <a:spcPts val="0"/>
              </a:spcBef>
              <a:spcAft>
                <a:spcPts val="0"/>
              </a:spcAft>
              <a:buClr>
                <a:schemeClr val="lt1"/>
              </a:buClr>
              <a:buSzPts val="3200"/>
              <a:buFont typeface="Arial"/>
              <a:buNone/>
              <a:defRPr sz="3300">
                <a:solidFill>
                  <a:schemeClr val="lt1"/>
                </a:solidFill>
                <a:latin typeface="Arial"/>
                <a:ea typeface="Arial"/>
                <a:cs typeface="Arial"/>
                <a:sym typeface="Arial"/>
              </a:defRPr>
            </a:lvl1pPr>
            <a:lvl2pPr lvl="1" rtl="0" algn="ctr">
              <a:lnSpc>
                <a:spcPct val="100000"/>
              </a:lnSpc>
              <a:spcBef>
                <a:spcPts val="0"/>
              </a:spcBef>
              <a:spcAft>
                <a:spcPts val="0"/>
              </a:spcAft>
              <a:buClr>
                <a:srgbClr val="1E6CB3"/>
              </a:buClr>
              <a:buSzPts val="3200"/>
              <a:buFont typeface="Calibri"/>
              <a:buNone/>
              <a:defRPr sz="4200"/>
            </a:lvl2pPr>
            <a:lvl3pPr lvl="2" rtl="0" algn="ctr">
              <a:lnSpc>
                <a:spcPct val="100000"/>
              </a:lnSpc>
              <a:spcBef>
                <a:spcPts val="0"/>
              </a:spcBef>
              <a:spcAft>
                <a:spcPts val="0"/>
              </a:spcAft>
              <a:buClr>
                <a:srgbClr val="1E6CB3"/>
              </a:buClr>
              <a:buSzPts val="3200"/>
              <a:buFont typeface="Calibri"/>
              <a:buNone/>
              <a:defRPr sz="4200"/>
            </a:lvl3pPr>
            <a:lvl4pPr lvl="3" rtl="0" algn="ctr">
              <a:lnSpc>
                <a:spcPct val="100000"/>
              </a:lnSpc>
              <a:spcBef>
                <a:spcPts val="0"/>
              </a:spcBef>
              <a:spcAft>
                <a:spcPts val="0"/>
              </a:spcAft>
              <a:buClr>
                <a:srgbClr val="1E6CB3"/>
              </a:buClr>
              <a:buSzPts val="3200"/>
              <a:buFont typeface="Calibri"/>
              <a:buNone/>
              <a:defRPr sz="4200"/>
            </a:lvl4pPr>
            <a:lvl5pPr lvl="4" rtl="0" algn="ctr">
              <a:lnSpc>
                <a:spcPct val="100000"/>
              </a:lnSpc>
              <a:spcBef>
                <a:spcPts val="0"/>
              </a:spcBef>
              <a:spcAft>
                <a:spcPts val="0"/>
              </a:spcAft>
              <a:buClr>
                <a:srgbClr val="1E6CB3"/>
              </a:buClr>
              <a:buSzPts val="3200"/>
              <a:buFont typeface="Calibri"/>
              <a:buNone/>
              <a:defRPr sz="4200"/>
            </a:lvl5pPr>
            <a:lvl6pPr lvl="5" rtl="0" algn="ctr">
              <a:lnSpc>
                <a:spcPct val="100000"/>
              </a:lnSpc>
              <a:spcBef>
                <a:spcPts val="0"/>
              </a:spcBef>
              <a:spcAft>
                <a:spcPts val="0"/>
              </a:spcAft>
              <a:buClr>
                <a:srgbClr val="1E6CB3"/>
              </a:buClr>
              <a:buSzPts val="3200"/>
              <a:buFont typeface="Calibri"/>
              <a:buNone/>
              <a:defRPr sz="4200"/>
            </a:lvl6pPr>
            <a:lvl7pPr lvl="6" rtl="0" algn="ctr">
              <a:lnSpc>
                <a:spcPct val="100000"/>
              </a:lnSpc>
              <a:spcBef>
                <a:spcPts val="0"/>
              </a:spcBef>
              <a:spcAft>
                <a:spcPts val="0"/>
              </a:spcAft>
              <a:buClr>
                <a:srgbClr val="1E6CB3"/>
              </a:buClr>
              <a:buSzPts val="3200"/>
              <a:buFont typeface="Calibri"/>
              <a:buNone/>
              <a:defRPr sz="4200"/>
            </a:lvl7pPr>
            <a:lvl8pPr lvl="7" rtl="0" algn="ctr">
              <a:lnSpc>
                <a:spcPct val="100000"/>
              </a:lnSpc>
              <a:spcBef>
                <a:spcPts val="0"/>
              </a:spcBef>
              <a:spcAft>
                <a:spcPts val="0"/>
              </a:spcAft>
              <a:buClr>
                <a:srgbClr val="1E6CB3"/>
              </a:buClr>
              <a:buSzPts val="3200"/>
              <a:buFont typeface="Calibri"/>
              <a:buNone/>
              <a:defRPr sz="4200"/>
            </a:lvl8pPr>
            <a:lvl9pPr lvl="8" rtl="0" algn="ctr">
              <a:lnSpc>
                <a:spcPct val="100000"/>
              </a:lnSpc>
              <a:spcBef>
                <a:spcPts val="0"/>
              </a:spcBef>
              <a:spcAft>
                <a:spcPts val="0"/>
              </a:spcAft>
              <a:buClr>
                <a:srgbClr val="1E6CB3"/>
              </a:buClr>
              <a:buSzPts val="3200"/>
              <a:buFont typeface="Calibri"/>
              <a:buNone/>
              <a:defRPr sz="4200"/>
            </a:lvl9pPr>
          </a:lstStyle>
          <a:p/>
        </p:txBody>
      </p:sp>
      <p:sp>
        <p:nvSpPr>
          <p:cNvPr id="178" name="Google Shape;178;p21"/>
          <p:cNvSpPr txBox="1"/>
          <p:nvPr>
            <p:ph idx="1" type="subTitle"/>
          </p:nvPr>
        </p:nvSpPr>
        <p:spPr>
          <a:xfrm>
            <a:off x="304800" y="2803075"/>
            <a:ext cx="4005900" cy="1235100"/>
          </a:xfrm>
          <a:prstGeom prst="rect">
            <a:avLst/>
          </a:prstGeom>
          <a:noFill/>
          <a:ln>
            <a:noFill/>
          </a:ln>
        </p:spPr>
        <p:txBody>
          <a:bodyPr anchorCtr="0" anchor="t" bIns="68575" lIns="68575" spcFirstLastPara="1" rIns="68575" wrap="square" tIns="68575">
            <a:noAutofit/>
          </a:bodyPr>
          <a:lstStyle>
            <a:lvl1pPr lvl="0" marR="0" rtl="0" algn="l">
              <a:lnSpc>
                <a:spcPct val="100000"/>
              </a:lnSpc>
              <a:spcBef>
                <a:spcPts val="0"/>
              </a:spcBef>
              <a:spcAft>
                <a:spcPts val="0"/>
              </a:spcAft>
              <a:buClr>
                <a:srgbClr val="657585"/>
              </a:buClr>
              <a:buSzPts val="1600"/>
              <a:buFont typeface="Arial"/>
              <a:buNone/>
              <a:defRPr b="0" i="0" sz="1600" u="none" cap="none" strike="noStrike">
                <a:solidFill>
                  <a:srgbClr val="657585"/>
                </a:solidFill>
                <a:latin typeface="Arial"/>
                <a:ea typeface="Arial"/>
                <a:cs typeface="Arial"/>
                <a:sym typeface="Arial"/>
              </a:defRPr>
            </a:lvl1pPr>
            <a:lvl2pPr lvl="1" marR="0" rtl="0" algn="ctr">
              <a:lnSpc>
                <a:spcPct val="100000"/>
              </a:lnSpc>
              <a:spcBef>
                <a:spcPts val="0"/>
              </a:spcBef>
              <a:spcAft>
                <a:spcPts val="0"/>
              </a:spcAft>
              <a:buClr>
                <a:srgbClr val="000000"/>
              </a:buClr>
              <a:buSzPts val="16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Helvetica Neue"/>
              <a:buNone/>
              <a:defRPr b="0" i="0" sz="21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600"/>
              <a:buFont typeface="Helvetica Neue"/>
              <a:buNone/>
              <a:defRPr b="0" i="0" sz="21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600"/>
              <a:buFont typeface="Helvetica Neue"/>
              <a:buNone/>
              <a:defRPr b="0" i="0" sz="21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600"/>
              <a:buFont typeface="Helvetica Neue"/>
              <a:buNone/>
              <a:defRPr b="0" i="0" sz="2100" u="none" cap="none" strike="noStrike">
                <a:solidFill>
                  <a:srgbClr val="000000"/>
                </a:solidFill>
                <a:latin typeface="Helvetica Neue"/>
                <a:ea typeface="Helvetica Neue"/>
                <a:cs typeface="Helvetica Neue"/>
                <a:sym typeface="Helvetica Neue"/>
              </a:defRPr>
            </a:lvl9pPr>
          </a:lstStyle>
          <a:p/>
        </p:txBody>
      </p:sp>
      <p:sp>
        <p:nvSpPr>
          <p:cNvPr id="179" name="Google Shape;179;p21"/>
          <p:cNvSpPr txBox="1"/>
          <p:nvPr>
            <p:ph idx="2" type="body"/>
          </p:nvPr>
        </p:nvSpPr>
        <p:spPr>
          <a:xfrm>
            <a:off x="4876800" y="663694"/>
            <a:ext cx="3962400" cy="3816000"/>
          </a:xfrm>
          <a:prstGeom prst="rect">
            <a:avLst/>
          </a:prstGeom>
          <a:noFill/>
          <a:ln>
            <a:noFill/>
          </a:ln>
        </p:spPr>
        <p:txBody>
          <a:bodyPr anchorCtr="0" anchor="ctr" bIns="68575" lIns="68575" spcFirstLastPara="1" rIns="68575" wrap="square" tIns="68575">
            <a:noAutofit/>
          </a:bodyPr>
          <a:lstStyle>
            <a:lvl1pPr indent="-228600" lvl="0" marL="457200" marR="0" rtl="0" algn="l">
              <a:lnSpc>
                <a:spcPct val="115000"/>
              </a:lnSpc>
              <a:spcBef>
                <a:spcPts val="0"/>
              </a:spcBef>
              <a:spcAft>
                <a:spcPts val="0"/>
              </a:spcAft>
              <a:buClr>
                <a:schemeClr val="lt1"/>
              </a:buClr>
              <a:buSzPts val="1400"/>
              <a:buFont typeface="Arial"/>
              <a:buNone/>
              <a:defRPr b="0" i="0" sz="1700" u="none" cap="none" strike="noStrike">
                <a:solidFill>
                  <a:schemeClr val="lt1"/>
                </a:solidFill>
                <a:latin typeface="Arial"/>
                <a:ea typeface="Arial"/>
                <a:cs typeface="Arial"/>
                <a:sym typeface="Arial"/>
              </a:defRPr>
            </a:lvl1pPr>
            <a:lvl2pPr indent="-298450" lvl="1" marL="914400" marR="0" rtl="0" algn="l">
              <a:lnSpc>
                <a:spcPct val="115000"/>
              </a:lnSpc>
              <a:spcBef>
                <a:spcPts val="1600"/>
              </a:spcBef>
              <a:spcAft>
                <a:spcPts val="0"/>
              </a:spcAft>
              <a:buClr>
                <a:srgbClr val="000000"/>
              </a:buClr>
              <a:buSzPts val="1100"/>
              <a:buFont typeface="Arial"/>
              <a:buChar char="○"/>
              <a:defRPr b="0" i="0" sz="1700" u="none" cap="none" strike="noStrike">
                <a:solidFill>
                  <a:srgbClr val="000000"/>
                </a:solidFill>
                <a:latin typeface="Arial"/>
                <a:ea typeface="Arial"/>
                <a:cs typeface="Arial"/>
                <a:sym typeface="Arial"/>
              </a:defRPr>
            </a:lvl2pPr>
            <a:lvl3pPr indent="-298450" lvl="2" marL="1371600" marR="0" rtl="0" algn="l">
              <a:lnSpc>
                <a:spcPct val="115000"/>
              </a:lnSpc>
              <a:spcBef>
                <a:spcPts val="1600"/>
              </a:spcBef>
              <a:spcAft>
                <a:spcPts val="0"/>
              </a:spcAft>
              <a:buClr>
                <a:srgbClr val="000000"/>
              </a:buClr>
              <a:buSzPts val="1100"/>
              <a:buFont typeface="Arial"/>
              <a:buChar char="■"/>
              <a:defRPr b="0" i="0" sz="1700" u="none" cap="none" strike="noStrike">
                <a:solidFill>
                  <a:srgbClr val="000000"/>
                </a:solidFill>
                <a:latin typeface="Arial"/>
                <a:ea typeface="Arial"/>
                <a:cs typeface="Arial"/>
                <a:sym typeface="Arial"/>
              </a:defRPr>
            </a:lvl3pPr>
            <a:lvl4pPr indent="-298450" lvl="3" marL="1828800" marR="0" rtl="0" algn="l">
              <a:lnSpc>
                <a:spcPct val="115000"/>
              </a:lnSpc>
              <a:spcBef>
                <a:spcPts val="1600"/>
              </a:spcBef>
              <a:spcAft>
                <a:spcPts val="0"/>
              </a:spcAft>
              <a:buClr>
                <a:srgbClr val="000000"/>
              </a:buClr>
              <a:buSzPts val="1100"/>
              <a:buFont typeface="Arial"/>
              <a:buChar char="●"/>
              <a:defRPr b="0" i="0" sz="1700" u="none" cap="none" strike="noStrike">
                <a:solidFill>
                  <a:srgbClr val="000000"/>
                </a:solidFill>
                <a:latin typeface="Arial"/>
                <a:ea typeface="Arial"/>
                <a:cs typeface="Arial"/>
                <a:sym typeface="Arial"/>
              </a:defRPr>
            </a:lvl4pPr>
            <a:lvl5pPr indent="-298450" lvl="4" marL="2286000" marR="0" rtl="0" algn="l">
              <a:lnSpc>
                <a:spcPct val="115000"/>
              </a:lnSpc>
              <a:spcBef>
                <a:spcPts val="1600"/>
              </a:spcBef>
              <a:spcAft>
                <a:spcPts val="0"/>
              </a:spcAft>
              <a:buClr>
                <a:srgbClr val="000000"/>
              </a:buClr>
              <a:buSzPts val="1100"/>
              <a:buFont typeface="Arial"/>
              <a:buChar char="○"/>
              <a:defRPr b="0" i="0" sz="1700" u="none" cap="none" strike="noStrike">
                <a:solidFill>
                  <a:srgbClr val="000000"/>
                </a:solidFill>
                <a:latin typeface="Arial"/>
                <a:ea typeface="Arial"/>
                <a:cs typeface="Arial"/>
                <a:sym typeface="Arial"/>
              </a:defRPr>
            </a:lvl5pPr>
            <a:lvl6pPr indent="-298450" lvl="5" marL="2743200" marR="0" rtl="0" algn="l">
              <a:lnSpc>
                <a:spcPct val="115000"/>
              </a:lnSpc>
              <a:spcBef>
                <a:spcPts val="1600"/>
              </a:spcBef>
              <a:spcAft>
                <a:spcPts val="0"/>
              </a:spcAft>
              <a:buClr>
                <a:srgbClr val="000000"/>
              </a:buClr>
              <a:buSzPts val="11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298450" lvl="6" marL="3200400" marR="0" rtl="0" algn="l">
              <a:lnSpc>
                <a:spcPct val="115000"/>
              </a:lnSpc>
              <a:spcBef>
                <a:spcPts val="1600"/>
              </a:spcBef>
              <a:spcAft>
                <a:spcPts val="0"/>
              </a:spcAft>
              <a:buClr>
                <a:srgbClr val="000000"/>
              </a:buClr>
              <a:buSzPts val="11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298450" lvl="7" marL="3657600" marR="0" rtl="0" algn="l">
              <a:lnSpc>
                <a:spcPct val="115000"/>
              </a:lnSpc>
              <a:spcBef>
                <a:spcPts val="1600"/>
              </a:spcBef>
              <a:spcAft>
                <a:spcPts val="0"/>
              </a:spcAft>
              <a:buClr>
                <a:srgbClr val="000000"/>
              </a:buClr>
              <a:buSzPts val="11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298450" lvl="8" marL="4114800" marR="0" rtl="0" algn="l">
              <a:lnSpc>
                <a:spcPct val="115000"/>
              </a:lnSpc>
              <a:spcBef>
                <a:spcPts val="1600"/>
              </a:spcBef>
              <a:spcAft>
                <a:spcPts val="1600"/>
              </a:spcAft>
              <a:buClr>
                <a:srgbClr val="000000"/>
              </a:buClr>
              <a:buSzPts val="11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bg>
      <p:bgPr>
        <a:solidFill>
          <a:srgbClr val="2854A1"/>
        </a:solidFill>
      </p:bgPr>
    </p:bg>
    <p:spTree>
      <p:nvGrpSpPr>
        <p:cNvPr id="180" name="Shape 180"/>
        <p:cNvGrpSpPr/>
        <p:nvPr/>
      </p:nvGrpSpPr>
      <p:grpSpPr>
        <a:xfrm>
          <a:off x="0" y="0"/>
          <a:ext cx="0" cy="0"/>
          <a:chOff x="0" y="0"/>
          <a:chExt cx="0" cy="0"/>
        </a:xfrm>
      </p:grpSpPr>
      <p:sp>
        <p:nvSpPr>
          <p:cNvPr id="181" name="Google Shape;181;p22"/>
          <p:cNvSpPr txBox="1"/>
          <p:nvPr>
            <p:ph type="title"/>
          </p:nvPr>
        </p:nvSpPr>
        <p:spPr>
          <a:xfrm>
            <a:off x="-1" y="4099575"/>
            <a:ext cx="9116700" cy="6156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Clr>
                <a:schemeClr val="lt1"/>
              </a:buClr>
              <a:buSzPts val="2700"/>
              <a:buFont typeface="Arial"/>
              <a:buNone/>
              <a:defRPr sz="3300">
                <a:solidFill>
                  <a:schemeClr val="lt1"/>
                </a:solidFill>
                <a:latin typeface="Arial"/>
                <a:ea typeface="Arial"/>
                <a:cs typeface="Arial"/>
                <a:sym typeface="Arial"/>
              </a:defRPr>
            </a:lvl1pPr>
            <a:lvl2pPr lvl="1" rtl="0" algn="ctr">
              <a:lnSpc>
                <a:spcPct val="100000"/>
              </a:lnSpc>
              <a:spcBef>
                <a:spcPts val="0"/>
              </a:spcBef>
              <a:spcAft>
                <a:spcPts val="0"/>
              </a:spcAft>
              <a:buClr>
                <a:srgbClr val="1E6CB3"/>
              </a:buClr>
              <a:buSzPts val="2700"/>
              <a:buFont typeface="Calibri"/>
              <a:buNone/>
              <a:defRPr sz="3600"/>
            </a:lvl2pPr>
            <a:lvl3pPr lvl="2" rtl="0" algn="ctr">
              <a:lnSpc>
                <a:spcPct val="100000"/>
              </a:lnSpc>
              <a:spcBef>
                <a:spcPts val="0"/>
              </a:spcBef>
              <a:spcAft>
                <a:spcPts val="0"/>
              </a:spcAft>
              <a:buClr>
                <a:srgbClr val="1E6CB3"/>
              </a:buClr>
              <a:buSzPts val="2700"/>
              <a:buFont typeface="Calibri"/>
              <a:buNone/>
              <a:defRPr sz="3600"/>
            </a:lvl3pPr>
            <a:lvl4pPr lvl="3" rtl="0" algn="ctr">
              <a:lnSpc>
                <a:spcPct val="100000"/>
              </a:lnSpc>
              <a:spcBef>
                <a:spcPts val="0"/>
              </a:spcBef>
              <a:spcAft>
                <a:spcPts val="0"/>
              </a:spcAft>
              <a:buClr>
                <a:srgbClr val="1E6CB3"/>
              </a:buClr>
              <a:buSzPts val="2700"/>
              <a:buFont typeface="Calibri"/>
              <a:buNone/>
              <a:defRPr sz="3600"/>
            </a:lvl4pPr>
            <a:lvl5pPr lvl="4" rtl="0" algn="ctr">
              <a:lnSpc>
                <a:spcPct val="100000"/>
              </a:lnSpc>
              <a:spcBef>
                <a:spcPts val="0"/>
              </a:spcBef>
              <a:spcAft>
                <a:spcPts val="0"/>
              </a:spcAft>
              <a:buClr>
                <a:srgbClr val="1E6CB3"/>
              </a:buClr>
              <a:buSzPts val="2700"/>
              <a:buFont typeface="Calibri"/>
              <a:buNone/>
              <a:defRPr sz="3600"/>
            </a:lvl5pPr>
            <a:lvl6pPr lvl="5" rtl="0" algn="ctr">
              <a:lnSpc>
                <a:spcPct val="100000"/>
              </a:lnSpc>
              <a:spcBef>
                <a:spcPts val="0"/>
              </a:spcBef>
              <a:spcAft>
                <a:spcPts val="0"/>
              </a:spcAft>
              <a:buClr>
                <a:srgbClr val="1E6CB3"/>
              </a:buClr>
              <a:buSzPts val="2700"/>
              <a:buFont typeface="Calibri"/>
              <a:buNone/>
              <a:defRPr sz="3600"/>
            </a:lvl6pPr>
            <a:lvl7pPr lvl="6" rtl="0" algn="ctr">
              <a:lnSpc>
                <a:spcPct val="100000"/>
              </a:lnSpc>
              <a:spcBef>
                <a:spcPts val="0"/>
              </a:spcBef>
              <a:spcAft>
                <a:spcPts val="0"/>
              </a:spcAft>
              <a:buClr>
                <a:srgbClr val="1E6CB3"/>
              </a:buClr>
              <a:buSzPts val="2700"/>
              <a:buFont typeface="Calibri"/>
              <a:buNone/>
              <a:defRPr sz="3600"/>
            </a:lvl7pPr>
            <a:lvl8pPr lvl="7" rtl="0" algn="ctr">
              <a:lnSpc>
                <a:spcPct val="100000"/>
              </a:lnSpc>
              <a:spcBef>
                <a:spcPts val="0"/>
              </a:spcBef>
              <a:spcAft>
                <a:spcPts val="0"/>
              </a:spcAft>
              <a:buClr>
                <a:srgbClr val="1E6CB3"/>
              </a:buClr>
              <a:buSzPts val="2700"/>
              <a:buFont typeface="Calibri"/>
              <a:buNone/>
              <a:defRPr sz="3600"/>
            </a:lvl8pPr>
            <a:lvl9pPr lvl="8" rtl="0" algn="ctr">
              <a:lnSpc>
                <a:spcPct val="100000"/>
              </a:lnSpc>
              <a:spcBef>
                <a:spcPts val="0"/>
              </a:spcBef>
              <a:spcAft>
                <a:spcPts val="0"/>
              </a:spcAft>
              <a:buClr>
                <a:srgbClr val="1E6CB3"/>
              </a:buClr>
              <a:buSzPts val="2700"/>
              <a:buFont typeface="Calibri"/>
              <a:buNone/>
              <a:defRPr sz="3600"/>
            </a:lvl9pPr>
          </a:lstStyle>
          <a:p/>
        </p:txBody>
      </p:sp>
      <p:sp>
        <p:nvSpPr>
          <p:cNvPr id="182" name="Google Shape;182;p22"/>
          <p:cNvSpPr/>
          <p:nvPr>
            <p:ph idx="2" type="pic"/>
          </p:nvPr>
        </p:nvSpPr>
        <p:spPr>
          <a:xfrm>
            <a:off x="4554134" y="0"/>
            <a:ext cx="4560600" cy="40995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3" name="Google Shape;183;p22"/>
          <p:cNvSpPr/>
          <p:nvPr>
            <p:ph idx="3" type="pic"/>
          </p:nvPr>
        </p:nvSpPr>
        <p:spPr>
          <a:xfrm>
            <a:off x="-1" y="0"/>
            <a:ext cx="4560600" cy="40995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Background">
    <p:bg>
      <p:bgPr>
        <a:solidFill>
          <a:schemeClr val="dk2"/>
        </a:solidFill>
      </p:bgPr>
    </p:bg>
    <p:spTree>
      <p:nvGrpSpPr>
        <p:cNvPr id="187" name="Shape 187"/>
        <p:cNvGrpSpPr/>
        <p:nvPr/>
      </p:nvGrpSpPr>
      <p:grpSpPr>
        <a:xfrm>
          <a:off x="0" y="0"/>
          <a:ext cx="0" cy="0"/>
          <a:chOff x="0" y="0"/>
          <a:chExt cx="0" cy="0"/>
        </a:xfrm>
      </p:grpSpPr>
      <p:grpSp>
        <p:nvGrpSpPr>
          <p:cNvPr id="188" name="Google Shape;188;p24"/>
          <p:cNvGrpSpPr/>
          <p:nvPr/>
        </p:nvGrpSpPr>
        <p:grpSpPr>
          <a:xfrm>
            <a:off x="-1" y="-1837"/>
            <a:ext cx="9144056" cy="5148045"/>
            <a:chOff x="0" y="-2449"/>
            <a:chExt cx="12188825" cy="6864060"/>
          </a:xfrm>
        </p:grpSpPr>
        <p:sp>
          <p:nvSpPr>
            <p:cNvPr id="189" name="Google Shape;189;p24"/>
            <p:cNvSpPr/>
            <p:nvPr/>
          </p:nvSpPr>
          <p:spPr>
            <a:xfrm>
              <a:off x="3942211" y="0"/>
              <a:ext cx="1971107" cy="3324523"/>
            </a:xfrm>
            <a:custGeom>
              <a:rect b="b" l="l" r="r" t="t"/>
              <a:pathLst>
                <a:path extrusionOk="0" h="3324523" w="1971107">
                  <a:moveTo>
                    <a:pt x="0" y="0"/>
                  </a:moveTo>
                  <a:lnTo>
                    <a:pt x="424402" y="0"/>
                  </a:lnTo>
                  <a:lnTo>
                    <a:pt x="1971107" y="957630"/>
                  </a:lnTo>
                  <a:lnTo>
                    <a:pt x="1971107" y="3324523"/>
                  </a:lnTo>
                  <a:lnTo>
                    <a:pt x="0" y="2124217"/>
                  </a:lnTo>
                  <a:lnTo>
                    <a:pt x="0" y="0"/>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4"/>
            <p:cNvSpPr/>
            <p:nvPr/>
          </p:nvSpPr>
          <p:spPr>
            <a:xfrm>
              <a:off x="1971107" y="-72"/>
              <a:ext cx="1971107" cy="3324202"/>
            </a:xfrm>
            <a:custGeom>
              <a:rect b="b" l="l" r="r" t="t"/>
              <a:pathLst>
                <a:path extrusionOk="0" h="3324202" w="1971107">
                  <a:moveTo>
                    <a:pt x="1546186" y="0"/>
                  </a:moveTo>
                  <a:lnTo>
                    <a:pt x="1971107" y="0"/>
                  </a:lnTo>
                  <a:lnTo>
                    <a:pt x="1971107" y="2123896"/>
                  </a:lnTo>
                  <a:lnTo>
                    <a:pt x="0" y="3324202"/>
                  </a:lnTo>
                  <a:lnTo>
                    <a:pt x="0" y="957309"/>
                  </a:lnTo>
                  <a:lnTo>
                    <a:pt x="1546186" y="0"/>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4"/>
            <p:cNvSpPr/>
            <p:nvPr/>
          </p:nvSpPr>
          <p:spPr>
            <a:xfrm flipH="1">
              <a:off x="8246611" y="217"/>
              <a:ext cx="1971107" cy="3323913"/>
            </a:xfrm>
            <a:custGeom>
              <a:rect b="b" l="l" r="r" t="t"/>
              <a:pathLst>
                <a:path extrusionOk="0" h="3323913" w="1971107">
                  <a:moveTo>
                    <a:pt x="1971107" y="0"/>
                  </a:moveTo>
                  <a:lnTo>
                    <a:pt x="1545720" y="0"/>
                  </a:lnTo>
                  <a:lnTo>
                    <a:pt x="0" y="957020"/>
                  </a:lnTo>
                  <a:lnTo>
                    <a:pt x="0" y="3323913"/>
                  </a:lnTo>
                  <a:lnTo>
                    <a:pt x="1971107" y="2123607"/>
                  </a:lnTo>
                  <a:lnTo>
                    <a:pt x="1971107" y="0"/>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4"/>
            <p:cNvSpPr/>
            <p:nvPr/>
          </p:nvSpPr>
          <p:spPr>
            <a:xfrm>
              <a:off x="10217718" y="-2449"/>
              <a:ext cx="1971107" cy="3326579"/>
            </a:xfrm>
            <a:custGeom>
              <a:rect b="b" l="l" r="r" t="t"/>
              <a:pathLst>
                <a:path extrusionOk="0" h="3326579" w="1971107">
                  <a:moveTo>
                    <a:pt x="1550026" y="0"/>
                  </a:moveTo>
                  <a:lnTo>
                    <a:pt x="1971107" y="0"/>
                  </a:lnTo>
                  <a:lnTo>
                    <a:pt x="1971107" y="2126273"/>
                  </a:lnTo>
                  <a:lnTo>
                    <a:pt x="0" y="3326579"/>
                  </a:lnTo>
                  <a:lnTo>
                    <a:pt x="0" y="959686"/>
                  </a:lnTo>
                  <a:lnTo>
                    <a:pt x="1550026" y="0"/>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4"/>
            <p:cNvSpPr/>
            <p:nvPr/>
          </p:nvSpPr>
          <p:spPr>
            <a:xfrm>
              <a:off x="8661524" y="-2261"/>
              <a:ext cx="3112388" cy="963129"/>
            </a:xfrm>
            <a:custGeom>
              <a:rect b="b" l="l" r="r" t="t"/>
              <a:pathLst>
                <a:path extrusionOk="0" h="963129" w="3112388">
                  <a:moveTo>
                    <a:pt x="0" y="0"/>
                  </a:moveTo>
                  <a:lnTo>
                    <a:pt x="3112388" y="0"/>
                  </a:lnTo>
                  <a:lnTo>
                    <a:pt x="1556194" y="963129"/>
                  </a:lnTo>
                  <a:lnTo>
                    <a:pt x="0" y="0"/>
                  </a:lnTo>
                  <a:close/>
                </a:path>
              </a:pathLst>
            </a:cu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194" name="Google Shape;194;p24"/>
            <p:cNvSpPr/>
            <p:nvPr/>
          </p:nvSpPr>
          <p:spPr>
            <a:xfrm>
              <a:off x="423755" y="3211"/>
              <a:ext cx="3094704" cy="957657"/>
            </a:xfrm>
            <a:custGeom>
              <a:rect b="b" l="l" r="r" t="t"/>
              <a:pathLst>
                <a:path extrusionOk="0" h="957657" w="3094704">
                  <a:moveTo>
                    <a:pt x="0" y="0"/>
                  </a:moveTo>
                  <a:lnTo>
                    <a:pt x="3094704" y="0"/>
                  </a:lnTo>
                  <a:lnTo>
                    <a:pt x="1547352" y="957657"/>
                  </a:lnTo>
                  <a:lnTo>
                    <a:pt x="0" y="0"/>
                  </a:lnTo>
                  <a:close/>
                </a:path>
              </a:pathLst>
            </a:cu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195" name="Google Shape;195;p24"/>
            <p:cNvSpPr/>
            <p:nvPr/>
          </p:nvSpPr>
          <p:spPr>
            <a:xfrm flipH="1" rot="10800000">
              <a:off x="0" y="-1605"/>
              <a:ext cx="1971107" cy="3325734"/>
            </a:xfrm>
            <a:custGeom>
              <a:rect b="b" l="l" r="r" t="t"/>
              <a:pathLst>
                <a:path extrusionOk="0" h="3325734" w="1971107">
                  <a:moveTo>
                    <a:pt x="0" y="3325734"/>
                  </a:moveTo>
                  <a:lnTo>
                    <a:pt x="422446" y="3325734"/>
                  </a:lnTo>
                  <a:lnTo>
                    <a:pt x="1971107" y="2366893"/>
                  </a:lnTo>
                  <a:lnTo>
                    <a:pt x="1971107" y="0"/>
                  </a:lnTo>
                  <a:lnTo>
                    <a:pt x="0" y="1200306"/>
                  </a:lnTo>
                  <a:lnTo>
                    <a:pt x="0" y="3325734"/>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4"/>
            <p:cNvSpPr/>
            <p:nvPr/>
          </p:nvSpPr>
          <p:spPr>
            <a:xfrm flipH="1" rot="10800000">
              <a:off x="1971108" y="4488"/>
              <a:ext cx="1166646" cy="1641720"/>
            </a:xfrm>
            <a:custGeom>
              <a:rect b="b" l="l" r="r" t="t"/>
              <a:pathLst>
                <a:path extrusionOk="0" h="1641720" w="1166646">
                  <a:moveTo>
                    <a:pt x="0" y="1641720"/>
                  </a:moveTo>
                  <a:lnTo>
                    <a:pt x="790706" y="1641720"/>
                  </a:lnTo>
                  <a:lnTo>
                    <a:pt x="1166646" y="1412791"/>
                  </a:lnTo>
                  <a:lnTo>
                    <a:pt x="1166646" y="0"/>
                  </a:lnTo>
                  <a:lnTo>
                    <a:pt x="0" y="722319"/>
                  </a:lnTo>
                  <a:lnTo>
                    <a:pt x="0" y="1641720"/>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4"/>
            <p:cNvSpPr/>
            <p:nvPr/>
          </p:nvSpPr>
          <p:spPr>
            <a:xfrm rot="10800000">
              <a:off x="804463" y="0"/>
              <a:ext cx="1166646" cy="1646208"/>
            </a:xfrm>
            <a:custGeom>
              <a:rect b="b" l="l" r="r" t="t"/>
              <a:pathLst>
                <a:path extrusionOk="0" h="1646208" w="1166646">
                  <a:moveTo>
                    <a:pt x="783335" y="1646208"/>
                  </a:moveTo>
                  <a:lnTo>
                    <a:pt x="0" y="1646208"/>
                  </a:lnTo>
                  <a:lnTo>
                    <a:pt x="0" y="722319"/>
                  </a:lnTo>
                  <a:lnTo>
                    <a:pt x="1166646" y="0"/>
                  </a:lnTo>
                  <a:lnTo>
                    <a:pt x="1166646" y="1412791"/>
                  </a:lnTo>
                  <a:lnTo>
                    <a:pt x="783335" y="1646208"/>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4"/>
            <p:cNvSpPr/>
            <p:nvPr/>
          </p:nvSpPr>
          <p:spPr>
            <a:xfrm rot="10800000">
              <a:off x="804354" y="924045"/>
              <a:ext cx="2333400" cy="1444200"/>
            </a:xfrm>
            <a:prstGeom prst="diamond">
              <a:avLst/>
            </a:pr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199" name="Google Shape;199;p24"/>
            <p:cNvSpPr/>
            <p:nvPr/>
          </p:nvSpPr>
          <p:spPr>
            <a:xfrm>
              <a:off x="5913318" y="4487"/>
              <a:ext cx="1971107" cy="3319642"/>
            </a:xfrm>
            <a:custGeom>
              <a:rect b="b" l="l" r="r" t="t"/>
              <a:pathLst>
                <a:path extrusionOk="0" h="3319642" w="1971107">
                  <a:moveTo>
                    <a:pt x="1538822" y="0"/>
                  </a:moveTo>
                  <a:lnTo>
                    <a:pt x="1971107" y="0"/>
                  </a:lnTo>
                  <a:lnTo>
                    <a:pt x="1971107" y="2119336"/>
                  </a:lnTo>
                  <a:lnTo>
                    <a:pt x="0" y="3319642"/>
                  </a:lnTo>
                  <a:lnTo>
                    <a:pt x="0" y="952749"/>
                  </a:lnTo>
                  <a:lnTo>
                    <a:pt x="1538822" y="0"/>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4"/>
            <p:cNvSpPr/>
            <p:nvPr/>
          </p:nvSpPr>
          <p:spPr>
            <a:xfrm>
              <a:off x="4359078" y="-2261"/>
              <a:ext cx="3111220" cy="965875"/>
            </a:xfrm>
            <a:custGeom>
              <a:rect b="b" l="l" r="r" t="t"/>
              <a:pathLst>
                <a:path extrusionOk="0" h="965875" w="3111220">
                  <a:moveTo>
                    <a:pt x="1082079" y="0"/>
                  </a:moveTo>
                  <a:lnTo>
                    <a:pt x="2358703" y="0"/>
                  </a:lnTo>
                  <a:lnTo>
                    <a:pt x="2358703" y="2261"/>
                  </a:lnTo>
                  <a:lnTo>
                    <a:pt x="3111220" y="2261"/>
                  </a:lnTo>
                  <a:lnTo>
                    <a:pt x="1554243" y="965875"/>
                  </a:lnTo>
                  <a:lnTo>
                    <a:pt x="0" y="3953"/>
                  </a:lnTo>
                  <a:lnTo>
                    <a:pt x="186041" y="3953"/>
                  </a:lnTo>
                  <a:lnTo>
                    <a:pt x="186041" y="1807"/>
                  </a:lnTo>
                  <a:lnTo>
                    <a:pt x="791099" y="1807"/>
                  </a:lnTo>
                  <a:lnTo>
                    <a:pt x="796081" y="3953"/>
                  </a:lnTo>
                  <a:lnTo>
                    <a:pt x="1082079" y="3953"/>
                  </a:lnTo>
                  <a:lnTo>
                    <a:pt x="1082079" y="0"/>
                  </a:lnTo>
                  <a:close/>
                </a:path>
              </a:pathLst>
            </a:cu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201" name="Google Shape;201;p24"/>
            <p:cNvSpPr/>
            <p:nvPr/>
          </p:nvSpPr>
          <p:spPr>
            <a:xfrm flipH="1" rot="10800000">
              <a:off x="5913319" y="-1"/>
              <a:ext cx="1166645" cy="1646209"/>
            </a:xfrm>
            <a:custGeom>
              <a:rect b="b" l="l" r="r" t="t"/>
              <a:pathLst>
                <a:path extrusionOk="0" h="1646209" w="1166645">
                  <a:moveTo>
                    <a:pt x="0" y="1646209"/>
                  </a:moveTo>
                  <a:lnTo>
                    <a:pt x="783333" y="1646209"/>
                  </a:lnTo>
                  <a:lnTo>
                    <a:pt x="1166645" y="1412791"/>
                  </a:lnTo>
                  <a:lnTo>
                    <a:pt x="1166645" y="0"/>
                  </a:lnTo>
                  <a:lnTo>
                    <a:pt x="0" y="722319"/>
                  </a:lnTo>
                  <a:lnTo>
                    <a:pt x="0" y="1646209"/>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4"/>
            <p:cNvSpPr/>
            <p:nvPr/>
          </p:nvSpPr>
          <p:spPr>
            <a:xfrm rot="10800000">
              <a:off x="4746674" y="-1"/>
              <a:ext cx="1166645" cy="1646209"/>
            </a:xfrm>
            <a:custGeom>
              <a:rect b="b" l="l" r="r" t="t"/>
              <a:pathLst>
                <a:path extrusionOk="0" h="1646209" w="1166645">
                  <a:moveTo>
                    <a:pt x="783333" y="1646209"/>
                  </a:moveTo>
                  <a:lnTo>
                    <a:pt x="0" y="1646209"/>
                  </a:lnTo>
                  <a:lnTo>
                    <a:pt x="0" y="722319"/>
                  </a:lnTo>
                  <a:lnTo>
                    <a:pt x="1166645" y="0"/>
                  </a:lnTo>
                  <a:lnTo>
                    <a:pt x="1166645" y="1412791"/>
                  </a:lnTo>
                  <a:lnTo>
                    <a:pt x="783333" y="1646209"/>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4"/>
            <p:cNvSpPr/>
            <p:nvPr/>
          </p:nvSpPr>
          <p:spPr>
            <a:xfrm rot="10800000">
              <a:off x="4746564" y="924045"/>
              <a:ext cx="2333400" cy="1444200"/>
            </a:xfrm>
            <a:prstGeom prst="diamond">
              <a:avLst/>
            </a:pr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nvGrpSpPr>
            <p:cNvPr id="204" name="Google Shape;204;p24"/>
            <p:cNvGrpSpPr/>
            <p:nvPr/>
          </p:nvGrpSpPr>
          <p:grpSpPr>
            <a:xfrm>
              <a:off x="1971082" y="1121568"/>
              <a:ext cx="3942207" cy="4803241"/>
              <a:chOff x="8315728" y="8474349"/>
              <a:chExt cx="2286000" cy="2784488"/>
            </a:xfrm>
          </p:grpSpPr>
          <p:sp>
            <p:nvSpPr>
              <p:cNvPr id="205" name="Google Shape;205;p24"/>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4"/>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4"/>
              <p:cNvSpPr/>
              <p:nvPr/>
            </p:nvSpPr>
            <p:spPr>
              <a:xfrm>
                <a:off x="8315728" y="8474349"/>
                <a:ext cx="2286000" cy="1414500"/>
              </a:xfrm>
              <a:prstGeom prst="diamond">
                <a:avLst/>
              </a:pr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nvGrpSpPr>
              <p:cNvPr id="208" name="Google Shape;208;p24"/>
              <p:cNvGrpSpPr/>
              <p:nvPr/>
            </p:nvGrpSpPr>
            <p:grpSpPr>
              <a:xfrm>
                <a:off x="8782229" y="9055222"/>
                <a:ext cx="1353011" cy="1649459"/>
                <a:chOff x="8782229" y="9040675"/>
                <a:chExt cx="1353011" cy="1649459"/>
              </a:xfrm>
            </p:grpSpPr>
            <p:sp>
              <p:nvSpPr>
                <p:cNvPr id="209" name="Google Shape;209;p24"/>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4"/>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4"/>
                <p:cNvSpPr/>
                <p:nvPr/>
              </p:nvSpPr>
              <p:spPr>
                <a:xfrm rot="10800000">
                  <a:off x="8782240" y="9852834"/>
                  <a:ext cx="1353000" cy="837300"/>
                </a:xfrm>
                <a:prstGeom prst="diamond">
                  <a:avLst/>
                </a:pr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grpSp>
        <p:grpSp>
          <p:nvGrpSpPr>
            <p:cNvPr id="212" name="Google Shape;212;p24"/>
            <p:cNvGrpSpPr/>
            <p:nvPr/>
          </p:nvGrpSpPr>
          <p:grpSpPr>
            <a:xfrm>
              <a:off x="5913293" y="1121568"/>
              <a:ext cx="3942207" cy="4803241"/>
              <a:chOff x="8315728" y="8474349"/>
              <a:chExt cx="2286000" cy="2784488"/>
            </a:xfrm>
          </p:grpSpPr>
          <p:sp>
            <p:nvSpPr>
              <p:cNvPr id="213" name="Google Shape;213;p24"/>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4"/>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4"/>
              <p:cNvSpPr/>
              <p:nvPr/>
            </p:nvSpPr>
            <p:spPr>
              <a:xfrm>
                <a:off x="8315728" y="8474349"/>
                <a:ext cx="2286000" cy="1414500"/>
              </a:xfrm>
              <a:prstGeom prst="diamond">
                <a:avLst/>
              </a:pr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nvGrpSpPr>
              <p:cNvPr id="216" name="Google Shape;216;p24"/>
              <p:cNvGrpSpPr/>
              <p:nvPr/>
            </p:nvGrpSpPr>
            <p:grpSpPr>
              <a:xfrm>
                <a:off x="8782229" y="9055222"/>
                <a:ext cx="1353011" cy="1649459"/>
                <a:chOff x="8782229" y="9040675"/>
                <a:chExt cx="1353011" cy="1649459"/>
              </a:xfrm>
            </p:grpSpPr>
            <p:sp>
              <p:nvSpPr>
                <p:cNvPr id="217" name="Google Shape;217;p24"/>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4"/>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4"/>
                <p:cNvSpPr/>
                <p:nvPr/>
              </p:nvSpPr>
              <p:spPr>
                <a:xfrm rot="10800000">
                  <a:off x="8782240" y="9852834"/>
                  <a:ext cx="1353000" cy="837300"/>
                </a:xfrm>
                <a:prstGeom prst="diamond">
                  <a:avLst/>
                </a:pr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grpSp>
        <p:sp>
          <p:nvSpPr>
            <p:cNvPr id="220" name="Google Shape;220;p24"/>
            <p:cNvSpPr/>
            <p:nvPr/>
          </p:nvSpPr>
          <p:spPr>
            <a:xfrm flipH="1">
              <a:off x="3942214" y="6631954"/>
              <a:ext cx="370926" cy="229656"/>
            </a:xfrm>
            <a:custGeom>
              <a:rect b="b" l="l" r="r" t="t"/>
              <a:pathLst>
                <a:path extrusionOk="0" h="229656" w="370926">
                  <a:moveTo>
                    <a:pt x="370926" y="0"/>
                  </a:moveTo>
                  <a:lnTo>
                    <a:pt x="0" y="229656"/>
                  </a:lnTo>
                  <a:lnTo>
                    <a:pt x="370926" y="229656"/>
                  </a:lnTo>
                  <a:lnTo>
                    <a:pt x="370926" y="0"/>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4"/>
            <p:cNvSpPr/>
            <p:nvPr/>
          </p:nvSpPr>
          <p:spPr>
            <a:xfrm>
              <a:off x="7513502" y="6631954"/>
              <a:ext cx="370926" cy="229656"/>
            </a:xfrm>
            <a:custGeom>
              <a:rect b="b" l="l" r="r" t="t"/>
              <a:pathLst>
                <a:path extrusionOk="0" h="229656" w="370926">
                  <a:moveTo>
                    <a:pt x="370926" y="0"/>
                  </a:moveTo>
                  <a:lnTo>
                    <a:pt x="370926" y="229656"/>
                  </a:lnTo>
                  <a:lnTo>
                    <a:pt x="0" y="229656"/>
                  </a:lnTo>
                  <a:lnTo>
                    <a:pt x="370926" y="0"/>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4"/>
            <p:cNvSpPr/>
            <p:nvPr/>
          </p:nvSpPr>
          <p:spPr>
            <a:xfrm>
              <a:off x="3942214" y="5416142"/>
              <a:ext cx="3942214" cy="1445468"/>
            </a:xfrm>
            <a:custGeom>
              <a:rect b="b" l="l" r="r" t="t"/>
              <a:pathLst>
                <a:path extrusionOk="0" h="1445468" w="3942214">
                  <a:moveTo>
                    <a:pt x="1971107" y="0"/>
                  </a:moveTo>
                  <a:lnTo>
                    <a:pt x="3942214" y="1219919"/>
                  </a:lnTo>
                  <a:lnTo>
                    <a:pt x="3577779" y="1445468"/>
                  </a:lnTo>
                  <a:lnTo>
                    <a:pt x="364435" y="1445468"/>
                  </a:lnTo>
                  <a:lnTo>
                    <a:pt x="0" y="1219919"/>
                  </a:lnTo>
                  <a:lnTo>
                    <a:pt x="1971107" y="0"/>
                  </a:lnTo>
                  <a:close/>
                </a:path>
              </a:pathLst>
            </a:cu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223" name="Google Shape;223;p24"/>
            <p:cNvSpPr/>
            <p:nvPr/>
          </p:nvSpPr>
          <p:spPr>
            <a:xfrm flipH="1">
              <a:off x="0" y="4569758"/>
              <a:ext cx="1971107" cy="2288243"/>
            </a:xfrm>
            <a:custGeom>
              <a:rect b="b" l="l" r="r" t="t"/>
              <a:pathLst>
                <a:path extrusionOk="0" h="2288243" w="1971107">
                  <a:moveTo>
                    <a:pt x="1971107" y="0"/>
                  </a:moveTo>
                  <a:lnTo>
                    <a:pt x="0" y="1220396"/>
                  </a:lnTo>
                  <a:lnTo>
                    <a:pt x="0" y="2288243"/>
                  </a:lnTo>
                  <a:lnTo>
                    <a:pt x="1971107" y="2288243"/>
                  </a:lnTo>
                  <a:lnTo>
                    <a:pt x="1971107" y="0"/>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4"/>
            <p:cNvSpPr/>
            <p:nvPr/>
          </p:nvSpPr>
          <p:spPr>
            <a:xfrm>
              <a:off x="1971107" y="4569758"/>
              <a:ext cx="1971107" cy="2291853"/>
            </a:xfrm>
            <a:custGeom>
              <a:rect b="b" l="l" r="r" t="t"/>
              <a:pathLst>
                <a:path extrusionOk="0" h="2291853" w="1971107">
                  <a:moveTo>
                    <a:pt x="1971107" y="0"/>
                  </a:moveTo>
                  <a:lnTo>
                    <a:pt x="1971107" y="2291853"/>
                  </a:lnTo>
                  <a:lnTo>
                    <a:pt x="0" y="2291853"/>
                  </a:lnTo>
                  <a:lnTo>
                    <a:pt x="0" y="1220396"/>
                  </a:lnTo>
                  <a:lnTo>
                    <a:pt x="1971107" y="0"/>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4"/>
            <p:cNvSpPr/>
            <p:nvPr/>
          </p:nvSpPr>
          <p:spPr>
            <a:xfrm>
              <a:off x="0" y="3353945"/>
              <a:ext cx="3942300" cy="2439900"/>
            </a:xfrm>
            <a:prstGeom prst="diamond">
              <a:avLst/>
            </a:pr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grpSp>
        <p:nvGrpSpPr>
          <p:cNvPr id="226" name="Google Shape;226;p24"/>
          <p:cNvGrpSpPr/>
          <p:nvPr/>
        </p:nvGrpSpPr>
        <p:grpSpPr>
          <a:xfrm>
            <a:off x="3207803" y="2183187"/>
            <a:ext cx="2728449" cy="456828"/>
            <a:chOff x="4152900" y="3041091"/>
            <a:chExt cx="3636962" cy="609104"/>
          </a:xfrm>
        </p:grpSpPr>
        <p:pic>
          <p:nvPicPr>
            <p:cNvPr id="227" name="Google Shape;227;p24"/>
            <p:cNvPicPr preferRelativeResize="0"/>
            <p:nvPr/>
          </p:nvPicPr>
          <p:blipFill rotWithShape="1">
            <a:blip r:embed="rId2">
              <a:alphaModFix/>
            </a:blip>
            <a:srcRect b="-14012" l="0" r="66413" t="0"/>
            <a:stretch/>
          </p:blipFill>
          <p:spPr>
            <a:xfrm>
              <a:off x="5931056" y="3041091"/>
              <a:ext cx="755720" cy="609104"/>
            </a:xfrm>
            <a:prstGeom prst="rect">
              <a:avLst/>
            </a:prstGeom>
            <a:noFill/>
            <a:ln>
              <a:noFill/>
            </a:ln>
          </p:spPr>
        </p:pic>
        <p:pic>
          <p:nvPicPr>
            <p:cNvPr id="228" name="Google Shape;228;p24"/>
            <p:cNvPicPr preferRelativeResize="0"/>
            <p:nvPr/>
          </p:nvPicPr>
          <p:blipFill rotWithShape="1">
            <a:blip r:embed="rId3">
              <a:alphaModFix/>
            </a:blip>
            <a:srcRect b="0" l="0" r="0" t="0"/>
            <a:stretch/>
          </p:blipFill>
          <p:spPr>
            <a:xfrm>
              <a:off x="4152900" y="3189932"/>
              <a:ext cx="3636962" cy="384323"/>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1_Title slide">
    <p:bg>
      <p:bgPr>
        <a:solidFill>
          <a:schemeClr val="accent1"/>
        </a:solidFill>
      </p:bgPr>
    </p:bg>
    <p:spTree>
      <p:nvGrpSpPr>
        <p:cNvPr id="229" name="Shape 229"/>
        <p:cNvGrpSpPr/>
        <p:nvPr/>
      </p:nvGrpSpPr>
      <p:grpSpPr>
        <a:xfrm>
          <a:off x="0" y="0"/>
          <a:ext cx="0" cy="0"/>
          <a:chOff x="0" y="0"/>
          <a:chExt cx="0" cy="0"/>
        </a:xfrm>
      </p:grpSpPr>
      <p:grpSp>
        <p:nvGrpSpPr>
          <p:cNvPr id="230" name="Google Shape;230;p25"/>
          <p:cNvGrpSpPr/>
          <p:nvPr/>
        </p:nvGrpSpPr>
        <p:grpSpPr>
          <a:xfrm>
            <a:off x="0" y="-137"/>
            <a:ext cx="9148194" cy="5228513"/>
            <a:chOff x="0" y="-183"/>
            <a:chExt cx="12194341" cy="6971351"/>
          </a:xfrm>
        </p:grpSpPr>
        <p:sp>
          <p:nvSpPr>
            <p:cNvPr id="231" name="Google Shape;231;p25"/>
            <p:cNvSpPr/>
            <p:nvPr/>
          </p:nvSpPr>
          <p:spPr>
            <a:xfrm flipH="1">
              <a:off x="6374372" y="350950"/>
              <a:ext cx="1523600" cy="2772150"/>
            </a:xfrm>
            <a:custGeom>
              <a:rect b="b" l="l" r="r" t="t"/>
              <a:pathLst>
                <a:path extrusionOk="0" h="10000" w="10000">
                  <a:moveTo>
                    <a:pt x="10000" y="6654"/>
                  </a:moveTo>
                  <a:lnTo>
                    <a:pt x="0" y="10000"/>
                  </a:lnTo>
                  <a:lnTo>
                    <a:pt x="0" y="3402"/>
                  </a:lnTo>
                  <a:lnTo>
                    <a:pt x="10000" y="0"/>
                  </a:lnTo>
                  <a:lnTo>
                    <a:pt x="10000" y="6654"/>
                  </a:lnTo>
                  <a:close/>
                </a:path>
              </a:pathLst>
            </a:custGeom>
            <a:solidFill>
              <a:srgbClr val="45A6F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5"/>
            <p:cNvSpPr/>
            <p:nvPr/>
          </p:nvSpPr>
          <p:spPr>
            <a:xfrm>
              <a:off x="7897972" y="350950"/>
              <a:ext cx="1523600" cy="2772150"/>
            </a:xfrm>
            <a:custGeom>
              <a:rect b="b" l="l" r="r" t="t"/>
              <a:pathLst>
                <a:path extrusionOk="0" h="10000" w="10000">
                  <a:moveTo>
                    <a:pt x="10000" y="6654"/>
                  </a:moveTo>
                  <a:lnTo>
                    <a:pt x="0" y="10000"/>
                  </a:lnTo>
                  <a:lnTo>
                    <a:pt x="0" y="3402"/>
                  </a:lnTo>
                  <a:lnTo>
                    <a:pt x="10000" y="0"/>
                  </a:lnTo>
                  <a:lnTo>
                    <a:pt x="10000" y="6654"/>
                  </a:lnTo>
                  <a:close/>
                </a:path>
              </a:pathLst>
            </a:custGeom>
            <a:solidFill>
              <a:srgbClr val="50ABF1"/>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3" name="Google Shape;233;p25"/>
            <p:cNvSpPr/>
            <p:nvPr/>
          </p:nvSpPr>
          <p:spPr>
            <a:xfrm>
              <a:off x="6374369" y="-183"/>
              <a:ext cx="3047206" cy="1297020"/>
            </a:xfrm>
            <a:custGeom>
              <a:rect b="b" l="l" r="r" t="t"/>
              <a:pathLst>
                <a:path extrusionOk="0" h="1297020" w="3047206">
                  <a:moveTo>
                    <a:pt x="572628" y="0"/>
                  </a:moveTo>
                  <a:lnTo>
                    <a:pt x="2474579" y="0"/>
                  </a:lnTo>
                  <a:lnTo>
                    <a:pt x="3047206" y="354307"/>
                  </a:lnTo>
                  <a:lnTo>
                    <a:pt x="1523603" y="1297020"/>
                  </a:lnTo>
                  <a:lnTo>
                    <a:pt x="0" y="354307"/>
                  </a:lnTo>
                  <a:lnTo>
                    <a:pt x="572628" y="0"/>
                  </a:lnTo>
                  <a:close/>
                </a:path>
              </a:pathLst>
            </a:custGeom>
            <a:solidFill>
              <a:srgbClr val="3AA1E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234" name="Google Shape;234;p25"/>
            <p:cNvSpPr/>
            <p:nvPr/>
          </p:nvSpPr>
          <p:spPr>
            <a:xfrm flipH="1">
              <a:off x="3" y="350950"/>
              <a:ext cx="1523600" cy="2772150"/>
            </a:xfrm>
            <a:custGeom>
              <a:rect b="b" l="l" r="r" t="t"/>
              <a:pathLst>
                <a:path extrusionOk="0" h="10000" w="10000">
                  <a:moveTo>
                    <a:pt x="10000" y="6654"/>
                  </a:moveTo>
                  <a:lnTo>
                    <a:pt x="0" y="10000"/>
                  </a:lnTo>
                  <a:lnTo>
                    <a:pt x="0" y="3402"/>
                  </a:lnTo>
                  <a:lnTo>
                    <a:pt x="10000" y="0"/>
                  </a:lnTo>
                  <a:lnTo>
                    <a:pt x="10000" y="6654"/>
                  </a:lnTo>
                  <a:close/>
                </a:path>
              </a:pathLst>
            </a:custGeom>
            <a:solidFill>
              <a:srgbClr val="45A6F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5"/>
            <p:cNvSpPr/>
            <p:nvPr/>
          </p:nvSpPr>
          <p:spPr>
            <a:xfrm>
              <a:off x="1523603" y="350950"/>
              <a:ext cx="1523600" cy="2772150"/>
            </a:xfrm>
            <a:custGeom>
              <a:rect b="b" l="l" r="r" t="t"/>
              <a:pathLst>
                <a:path extrusionOk="0" h="10000" w="10000">
                  <a:moveTo>
                    <a:pt x="10000" y="6654"/>
                  </a:moveTo>
                  <a:lnTo>
                    <a:pt x="0" y="10000"/>
                  </a:lnTo>
                  <a:lnTo>
                    <a:pt x="0" y="3402"/>
                  </a:lnTo>
                  <a:lnTo>
                    <a:pt x="10000" y="0"/>
                  </a:lnTo>
                  <a:lnTo>
                    <a:pt x="10000" y="6654"/>
                  </a:lnTo>
                  <a:close/>
                </a:path>
              </a:pathLst>
            </a:custGeom>
            <a:solidFill>
              <a:srgbClr val="50ABF1"/>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6" name="Google Shape;236;p25"/>
            <p:cNvSpPr/>
            <p:nvPr/>
          </p:nvSpPr>
          <p:spPr>
            <a:xfrm>
              <a:off x="0" y="2357"/>
              <a:ext cx="3047206" cy="1294480"/>
            </a:xfrm>
            <a:custGeom>
              <a:rect b="b" l="l" r="r" t="t"/>
              <a:pathLst>
                <a:path extrusionOk="0" h="1294480" w="3047206">
                  <a:moveTo>
                    <a:pt x="568522" y="0"/>
                  </a:moveTo>
                  <a:lnTo>
                    <a:pt x="2478684" y="0"/>
                  </a:lnTo>
                  <a:lnTo>
                    <a:pt x="3047206" y="351767"/>
                  </a:lnTo>
                  <a:lnTo>
                    <a:pt x="1523603" y="1294480"/>
                  </a:lnTo>
                  <a:lnTo>
                    <a:pt x="0" y="351767"/>
                  </a:lnTo>
                  <a:lnTo>
                    <a:pt x="568522" y="0"/>
                  </a:lnTo>
                  <a:close/>
                </a:path>
              </a:pathLst>
            </a:custGeom>
            <a:solidFill>
              <a:srgbClr val="3AA1E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nvGrpSpPr>
            <p:cNvPr id="237" name="Google Shape;237;p25"/>
            <p:cNvGrpSpPr/>
            <p:nvPr/>
          </p:nvGrpSpPr>
          <p:grpSpPr>
            <a:xfrm>
              <a:off x="621965" y="185830"/>
              <a:ext cx="1803564" cy="2198729"/>
              <a:chOff x="8782229" y="9040675"/>
              <a:chExt cx="1353011" cy="1649459"/>
            </a:xfrm>
          </p:grpSpPr>
          <p:sp>
            <p:nvSpPr>
              <p:cNvPr id="238" name="Google Shape;238;p25"/>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45A6F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5"/>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50ABF1"/>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0" name="Google Shape;240;p25"/>
              <p:cNvSpPr/>
              <p:nvPr/>
            </p:nvSpPr>
            <p:spPr>
              <a:xfrm rot="10800000">
                <a:off x="8782240" y="9852834"/>
                <a:ext cx="1353000" cy="837300"/>
              </a:xfrm>
              <a:prstGeom prst="diamond">
                <a:avLst/>
              </a:prstGeom>
              <a:solidFill>
                <a:srgbClr val="3AA1E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sp>
          <p:nvSpPr>
            <p:cNvPr id="241" name="Google Shape;241;p25"/>
            <p:cNvSpPr/>
            <p:nvPr/>
          </p:nvSpPr>
          <p:spPr>
            <a:xfrm flipH="1">
              <a:off x="3047209" y="350950"/>
              <a:ext cx="1523600" cy="2772150"/>
            </a:xfrm>
            <a:custGeom>
              <a:rect b="b" l="l" r="r" t="t"/>
              <a:pathLst>
                <a:path extrusionOk="0" h="10000" w="10000">
                  <a:moveTo>
                    <a:pt x="10000" y="6654"/>
                  </a:moveTo>
                  <a:lnTo>
                    <a:pt x="0" y="10000"/>
                  </a:lnTo>
                  <a:lnTo>
                    <a:pt x="0" y="3402"/>
                  </a:lnTo>
                  <a:lnTo>
                    <a:pt x="10000" y="0"/>
                  </a:lnTo>
                  <a:lnTo>
                    <a:pt x="10000" y="6654"/>
                  </a:lnTo>
                  <a:close/>
                </a:path>
              </a:pathLst>
            </a:custGeom>
            <a:solidFill>
              <a:srgbClr val="45A6F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5"/>
            <p:cNvSpPr/>
            <p:nvPr/>
          </p:nvSpPr>
          <p:spPr>
            <a:xfrm>
              <a:off x="4570809" y="350950"/>
              <a:ext cx="1523600" cy="2772150"/>
            </a:xfrm>
            <a:custGeom>
              <a:rect b="b" l="l" r="r" t="t"/>
              <a:pathLst>
                <a:path extrusionOk="0" h="10000" w="10000">
                  <a:moveTo>
                    <a:pt x="10000" y="6654"/>
                  </a:moveTo>
                  <a:lnTo>
                    <a:pt x="0" y="10000"/>
                  </a:lnTo>
                  <a:lnTo>
                    <a:pt x="0" y="3402"/>
                  </a:lnTo>
                  <a:lnTo>
                    <a:pt x="10000" y="0"/>
                  </a:lnTo>
                  <a:lnTo>
                    <a:pt x="10000" y="6654"/>
                  </a:lnTo>
                  <a:close/>
                </a:path>
              </a:pathLst>
            </a:custGeom>
            <a:solidFill>
              <a:srgbClr val="50ABF1"/>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3" name="Google Shape;243;p25"/>
            <p:cNvSpPr/>
            <p:nvPr/>
          </p:nvSpPr>
          <p:spPr>
            <a:xfrm>
              <a:off x="3047206" y="-183"/>
              <a:ext cx="3047206" cy="1297020"/>
            </a:xfrm>
            <a:custGeom>
              <a:rect b="b" l="l" r="r" t="t"/>
              <a:pathLst>
                <a:path extrusionOk="0" h="1297020" w="3047206">
                  <a:moveTo>
                    <a:pt x="572627" y="0"/>
                  </a:moveTo>
                  <a:lnTo>
                    <a:pt x="2474579" y="0"/>
                  </a:lnTo>
                  <a:lnTo>
                    <a:pt x="3047206" y="354307"/>
                  </a:lnTo>
                  <a:lnTo>
                    <a:pt x="1523603" y="1297020"/>
                  </a:lnTo>
                  <a:lnTo>
                    <a:pt x="0" y="354307"/>
                  </a:lnTo>
                  <a:lnTo>
                    <a:pt x="572627" y="0"/>
                  </a:lnTo>
                  <a:close/>
                </a:path>
              </a:pathLst>
            </a:custGeom>
            <a:solidFill>
              <a:srgbClr val="3AA1E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nvGrpSpPr>
            <p:cNvPr id="244" name="Google Shape;244;p25"/>
            <p:cNvGrpSpPr/>
            <p:nvPr/>
          </p:nvGrpSpPr>
          <p:grpSpPr>
            <a:xfrm>
              <a:off x="3669171" y="185830"/>
              <a:ext cx="1803564" cy="2198729"/>
              <a:chOff x="8782229" y="9040675"/>
              <a:chExt cx="1353011" cy="1649459"/>
            </a:xfrm>
          </p:grpSpPr>
          <p:sp>
            <p:nvSpPr>
              <p:cNvPr id="245" name="Google Shape;245;p25"/>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45A6F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5"/>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50ABF1"/>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7" name="Google Shape;247;p25"/>
              <p:cNvSpPr/>
              <p:nvPr/>
            </p:nvSpPr>
            <p:spPr>
              <a:xfrm rot="10800000">
                <a:off x="8782240" y="9852834"/>
                <a:ext cx="1353000" cy="837300"/>
              </a:xfrm>
              <a:prstGeom prst="diamond">
                <a:avLst/>
              </a:prstGeom>
              <a:solidFill>
                <a:srgbClr val="3AA1E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grpSp>
          <p:nvGrpSpPr>
            <p:cNvPr id="248" name="Google Shape;248;p25"/>
            <p:cNvGrpSpPr/>
            <p:nvPr/>
          </p:nvGrpSpPr>
          <p:grpSpPr>
            <a:xfrm>
              <a:off x="1523719" y="1420828"/>
              <a:ext cx="3047238" cy="3711722"/>
              <a:chOff x="8315728" y="8474349"/>
              <a:chExt cx="2286000" cy="2784488"/>
            </a:xfrm>
          </p:grpSpPr>
          <p:sp>
            <p:nvSpPr>
              <p:cNvPr id="249" name="Google Shape;249;p25"/>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5A6F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5"/>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50ABF1"/>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1" name="Google Shape;251;p25"/>
              <p:cNvSpPr/>
              <p:nvPr/>
            </p:nvSpPr>
            <p:spPr>
              <a:xfrm>
                <a:off x="8315728" y="8474349"/>
                <a:ext cx="2286000" cy="1414500"/>
              </a:xfrm>
              <a:prstGeom prst="diamond">
                <a:avLst/>
              </a:prstGeom>
              <a:solidFill>
                <a:srgbClr val="3AA1E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nvGrpSpPr>
              <p:cNvPr id="252" name="Google Shape;252;p25"/>
              <p:cNvGrpSpPr/>
              <p:nvPr/>
            </p:nvGrpSpPr>
            <p:grpSpPr>
              <a:xfrm>
                <a:off x="8782229" y="9055222"/>
                <a:ext cx="1353011" cy="1649459"/>
                <a:chOff x="8782229" y="9040675"/>
                <a:chExt cx="1353011" cy="1649459"/>
              </a:xfrm>
            </p:grpSpPr>
            <p:sp>
              <p:nvSpPr>
                <p:cNvPr id="253" name="Google Shape;253;p25"/>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45A6F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5"/>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50ABF1"/>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5" name="Google Shape;255;p25"/>
                <p:cNvSpPr/>
                <p:nvPr/>
              </p:nvSpPr>
              <p:spPr>
                <a:xfrm rot="10800000">
                  <a:off x="8782240" y="9852834"/>
                  <a:ext cx="1353000" cy="837300"/>
                </a:xfrm>
                <a:prstGeom prst="diamond">
                  <a:avLst/>
                </a:prstGeom>
                <a:solidFill>
                  <a:srgbClr val="3AA1E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grpSp>
        <p:grpSp>
          <p:nvGrpSpPr>
            <p:cNvPr id="256" name="Google Shape;256;p25"/>
            <p:cNvGrpSpPr/>
            <p:nvPr/>
          </p:nvGrpSpPr>
          <p:grpSpPr>
            <a:xfrm>
              <a:off x="4570925" y="1420828"/>
              <a:ext cx="3047238" cy="3711722"/>
              <a:chOff x="8315728" y="8474349"/>
              <a:chExt cx="2286000" cy="2784488"/>
            </a:xfrm>
          </p:grpSpPr>
          <p:sp>
            <p:nvSpPr>
              <p:cNvPr id="257" name="Google Shape;257;p25"/>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5A6F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5"/>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50ABF1"/>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9" name="Google Shape;259;p25"/>
              <p:cNvSpPr/>
              <p:nvPr/>
            </p:nvSpPr>
            <p:spPr>
              <a:xfrm>
                <a:off x="8315728" y="8474349"/>
                <a:ext cx="2286000" cy="1414500"/>
              </a:xfrm>
              <a:prstGeom prst="diamond">
                <a:avLst/>
              </a:prstGeom>
              <a:solidFill>
                <a:srgbClr val="3AA1E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nvGrpSpPr>
              <p:cNvPr id="260" name="Google Shape;260;p25"/>
              <p:cNvGrpSpPr/>
              <p:nvPr/>
            </p:nvGrpSpPr>
            <p:grpSpPr>
              <a:xfrm>
                <a:off x="8782229" y="9055222"/>
                <a:ext cx="1353011" cy="1649459"/>
                <a:chOff x="8782229" y="9040675"/>
                <a:chExt cx="1353011" cy="1649459"/>
              </a:xfrm>
            </p:grpSpPr>
            <p:sp>
              <p:nvSpPr>
                <p:cNvPr id="261" name="Google Shape;261;p25"/>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45A6F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5"/>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50ABF1"/>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3" name="Google Shape;263;p25"/>
                <p:cNvSpPr/>
                <p:nvPr/>
              </p:nvSpPr>
              <p:spPr>
                <a:xfrm rot="10800000">
                  <a:off x="8782240" y="9852834"/>
                  <a:ext cx="1353000" cy="837300"/>
                </a:xfrm>
                <a:prstGeom prst="diamond">
                  <a:avLst/>
                </a:prstGeom>
                <a:solidFill>
                  <a:srgbClr val="3AA1E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grpSp>
        <p:sp>
          <p:nvSpPr>
            <p:cNvPr id="264" name="Google Shape;264;p25"/>
            <p:cNvSpPr/>
            <p:nvPr/>
          </p:nvSpPr>
          <p:spPr>
            <a:xfrm flipH="1">
              <a:off x="3047206" y="5679266"/>
              <a:ext cx="1523603" cy="1291902"/>
            </a:xfrm>
            <a:custGeom>
              <a:rect b="b" l="l" r="r" t="t"/>
              <a:pathLst>
                <a:path extrusionOk="0" h="1291902" w="1523603">
                  <a:moveTo>
                    <a:pt x="1523603" y="0"/>
                  </a:moveTo>
                  <a:lnTo>
                    <a:pt x="0" y="943082"/>
                  </a:lnTo>
                  <a:lnTo>
                    <a:pt x="0" y="1291902"/>
                  </a:lnTo>
                  <a:lnTo>
                    <a:pt x="1" y="1291902"/>
                  </a:lnTo>
                  <a:lnTo>
                    <a:pt x="1" y="1178817"/>
                  </a:lnTo>
                  <a:lnTo>
                    <a:pt x="1523603" y="1178817"/>
                  </a:lnTo>
                  <a:close/>
                </a:path>
              </a:pathLst>
            </a:custGeom>
            <a:solidFill>
              <a:srgbClr val="45A6F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5"/>
            <p:cNvSpPr/>
            <p:nvPr/>
          </p:nvSpPr>
          <p:spPr>
            <a:xfrm>
              <a:off x="4570809" y="5679266"/>
              <a:ext cx="1523603" cy="1178540"/>
            </a:xfrm>
            <a:custGeom>
              <a:rect b="b" l="l" r="r" t="t"/>
              <a:pathLst>
                <a:path extrusionOk="0" h="1178540" w="1523603">
                  <a:moveTo>
                    <a:pt x="1523603" y="0"/>
                  </a:moveTo>
                  <a:lnTo>
                    <a:pt x="1523603" y="1178540"/>
                  </a:lnTo>
                  <a:lnTo>
                    <a:pt x="0" y="1178540"/>
                  </a:lnTo>
                  <a:lnTo>
                    <a:pt x="0" y="943082"/>
                  </a:lnTo>
                  <a:lnTo>
                    <a:pt x="1523603" y="0"/>
                  </a:lnTo>
                  <a:close/>
                </a:path>
              </a:pathLst>
            </a:custGeom>
            <a:solidFill>
              <a:srgbClr val="50ABF1"/>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6" name="Google Shape;266;p25"/>
            <p:cNvSpPr/>
            <p:nvPr/>
          </p:nvSpPr>
          <p:spPr>
            <a:xfrm>
              <a:off x="3047206" y="4739727"/>
              <a:ext cx="3047100" cy="1885500"/>
            </a:xfrm>
            <a:prstGeom prst="diamond">
              <a:avLst/>
            </a:prstGeom>
            <a:solidFill>
              <a:srgbClr val="3AA1E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nvGrpSpPr>
            <p:cNvPr id="267" name="Google Shape;267;p25"/>
            <p:cNvGrpSpPr/>
            <p:nvPr/>
          </p:nvGrpSpPr>
          <p:grpSpPr>
            <a:xfrm>
              <a:off x="116" y="3146252"/>
              <a:ext cx="3047238" cy="3711722"/>
              <a:chOff x="8315728" y="8818731"/>
              <a:chExt cx="2286000" cy="2784488"/>
            </a:xfrm>
          </p:grpSpPr>
          <p:sp>
            <p:nvSpPr>
              <p:cNvPr id="268" name="Google Shape;268;p25"/>
              <p:cNvSpPr/>
              <p:nvPr/>
            </p:nvSpPr>
            <p:spPr>
              <a:xfrm flipH="1">
                <a:off x="8315728" y="9523569"/>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5A6F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5"/>
              <p:cNvSpPr/>
              <p:nvPr/>
            </p:nvSpPr>
            <p:spPr>
              <a:xfrm>
                <a:off x="9458728" y="9523569"/>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50ABF1"/>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0" name="Google Shape;270;p25"/>
              <p:cNvSpPr/>
              <p:nvPr/>
            </p:nvSpPr>
            <p:spPr>
              <a:xfrm>
                <a:off x="8315728" y="8818731"/>
                <a:ext cx="2286000" cy="1414500"/>
              </a:xfrm>
              <a:prstGeom prst="diamond">
                <a:avLst/>
              </a:prstGeom>
              <a:solidFill>
                <a:srgbClr val="3AA1E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sp>
          <p:nvSpPr>
            <p:cNvPr id="271" name="Google Shape;271;p25"/>
            <p:cNvSpPr/>
            <p:nvPr/>
          </p:nvSpPr>
          <p:spPr>
            <a:xfrm flipH="1">
              <a:off x="5554085" y="4487"/>
              <a:ext cx="6640255" cy="6853714"/>
            </a:xfrm>
            <a:custGeom>
              <a:rect b="b" l="l" r="r" t="t"/>
              <a:pathLst>
                <a:path extrusionOk="0" h="5143500" w="4983306">
                  <a:moveTo>
                    <a:pt x="4441296" y="0"/>
                  </a:moveTo>
                  <a:lnTo>
                    <a:pt x="0" y="0"/>
                  </a:lnTo>
                  <a:lnTo>
                    <a:pt x="0" y="5143500"/>
                  </a:lnTo>
                  <a:lnTo>
                    <a:pt x="4983306" y="5143500"/>
                  </a:lnTo>
                  <a:lnTo>
                    <a:pt x="2426636" y="1614183"/>
                  </a:lnTo>
                  <a:cubicBezTo>
                    <a:pt x="2386033" y="1558133"/>
                    <a:pt x="2398556" y="1479780"/>
                    <a:pt x="2454605" y="1439177"/>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sp>
        <p:nvSpPr>
          <p:cNvPr id="272" name="Google Shape;272;p25"/>
          <p:cNvSpPr txBox="1"/>
          <p:nvPr>
            <p:ph idx="1" type="body"/>
          </p:nvPr>
        </p:nvSpPr>
        <p:spPr>
          <a:xfrm>
            <a:off x="304879" y="2573661"/>
            <a:ext cx="4649400" cy="6675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273" name="Google Shape;273;p25"/>
          <p:cNvSpPr txBox="1"/>
          <p:nvPr>
            <p:ph idx="2" type="body"/>
          </p:nvPr>
        </p:nvSpPr>
        <p:spPr>
          <a:xfrm>
            <a:off x="304879" y="3243389"/>
            <a:ext cx="4649400" cy="6366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pic>
        <p:nvPicPr>
          <p:cNvPr id="274" name="Google Shape;274;p25"/>
          <p:cNvPicPr preferRelativeResize="0"/>
          <p:nvPr/>
        </p:nvPicPr>
        <p:blipFill rotWithShape="1">
          <a:blip r:embed="rId2">
            <a:alphaModFix/>
          </a:blip>
          <a:srcRect b="0" l="0" r="0" t="0"/>
          <a:stretch/>
        </p:blipFill>
        <p:spPr>
          <a:xfrm>
            <a:off x="345672" y="4478509"/>
            <a:ext cx="858599" cy="2228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blank_gray">
  <p:cSld name="Custom_blank_gray">
    <p:bg>
      <p:bgPr>
        <a:solidFill>
          <a:srgbClr val="F2F2F2"/>
        </a:solidFill>
      </p:bgPr>
    </p:bg>
    <p:spTree>
      <p:nvGrpSpPr>
        <p:cNvPr id="275" name="Shape 275"/>
        <p:cNvGrpSpPr/>
        <p:nvPr/>
      </p:nvGrpSpPr>
      <p:grpSpPr>
        <a:xfrm>
          <a:off x="0" y="0"/>
          <a:ext cx="0" cy="0"/>
          <a:chOff x="0" y="0"/>
          <a:chExt cx="0" cy="0"/>
        </a:xfrm>
      </p:grpSpPr>
      <p:sp>
        <p:nvSpPr>
          <p:cNvPr id="276" name="Google Shape;276;p26"/>
          <p:cNvSpPr/>
          <p:nvPr/>
        </p:nvSpPr>
        <p:spPr>
          <a:xfrm rot="10800000">
            <a:off x="-139" y="-74"/>
            <a:ext cx="4331400" cy="5145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7" name="Google Shape;277;p26"/>
          <p:cNvSpPr/>
          <p:nvPr/>
        </p:nvSpPr>
        <p:spPr>
          <a:xfrm flipH="1">
            <a:off x="-17691" y="-2026"/>
            <a:ext cx="5235983" cy="5145527"/>
          </a:xfrm>
          <a:custGeom>
            <a:rect b="b" l="l" r="r" t="t"/>
            <a:pathLst>
              <a:path extrusionOk="0" h="6860702" w="6981311">
                <a:moveTo>
                  <a:pt x="6042845" y="0"/>
                </a:moveTo>
                <a:lnTo>
                  <a:pt x="0" y="0"/>
                </a:lnTo>
                <a:lnTo>
                  <a:pt x="0" y="6189664"/>
                </a:lnTo>
                <a:lnTo>
                  <a:pt x="316287" y="6189649"/>
                </a:lnTo>
                <a:lnTo>
                  <a:pt x="316287" y="6860702"/>
                </a:lnTo>
                <a:lnTo>
                  <a:pt x="6981311" y="6860702"/>
                </a:lnTo>
                <a:lnTo>
                  <a:pt x="6981311" y="6179665"/>
                </a:lnTo>
                <a:lnTo>
                  <a:pt x="6958664" y="6179665"/>
                </a:lnTo>
                <a:lnTo>
                  <a:pt x="3814450" y="1857514"/>
                </a:lnTo>
                <a:cubicBezTo>
                  <a:pt x="3750626" y="1769409"/>
                  <a:pt x="3770311" y="1646245"/>
                  <a:pt x="3858415" y="1582421"/>
                </a:cubicBezTo>
                <a:lnTo>
                  <a:pt x="6042845" y="0"/>
                </a:lnTo>
                <a:close/>
              </a:path>
            </a:pathLst>
          </a:cu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pic>
        <p:nvPicPr>
          <p:cNvPr id="278" name="Google Shape;278;p26"/>
          <p:cNvPicPr preferRelativeResize="0"/>
          <p:nvPr/>
        </p:nvPicPr>
        <p:blipFill rotWithShape="1">
          <a:blip r:embed="rId2">
            <a:alphaModFix/>
          </a:blip>
          <a:srcRect b="0" l="0" r="0" t="0"/>
          <a:stretch/>
        </p:blipFill>
        <p:spPr>
          <a:xfrm>
            <a:off x="8239711" y="4708925"/>
            <a:ext cx="585292" cy="13896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p:cSld name="1_Title and body 2">
    <p:bg>
      <p:bgPr>
        <a:solidFill>
          <a:srgbClr val="F2F2F2"/>
        </a:solidFill>
      </p:bgPr>
    </p:bg>
    <p:spTree>
      <p:nvGrpSpPr>
        <p:cNvPr id="279" name="Shape 279"/>
        <p:cNvGrpSpPr/>
        <p:nvPr/>
      </p:nvGrpSpPr>
      <p:grpSpPr>
        <a:xfrm>
          <a:off x="0" y="0"/>
          <a:ext cx="0" cy="0"/>
          <a:chOff x="0" y="0"/>
          <a:chExt cx="0" cy="0"/>
        </a:xfrm>
      </p:grpSpPr>
      <p:sp>
        <p:nvSpPr>
          <p:cNvPr id="280" name="Google Shape;280;p27"/>
          <p:cNvSpPr txBox="1"/>
          <p:nvPr>
            <p:ph type="title"/>
          </p:nvPr>
        </p:nvSpPr>
        <p:spPr>
          <a:xfrm>
            <a:off x="304800" y="1160860"/>
            <a:ext cx="4267200" cy="28113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2100"/>
              <a:buNone/>
              <a:defRPr sz="3600">
                <a:solidFill>
                  <a:schemeClr val="dk2"/>
                </a:solidFill>
                <a:latin typeface="Arial"/>
                <a:ea typeface="Arial"/>
                <a:cs typeface="Arial"/>
                <a:sym typeface="Arial"/>
              </a:defRPr>
            </a:lvl1pPr>
            <a:lvl2pPr lvl="1" rtl="0" algn="l">
              <a:lnSpc>
                <a:spcPct val="100000"/>
              </a:lnSpc>
              <a:spcBef>
                <a:spcPts val="0"/>
              </a:spcBef>
              <a:spcAft>
                <a:spcPts val="0"/>
              </a:spcAft>
              <a:buSzPts val="2100"/>
              <a:buNone/>
              <a:defRPr/>
            </a:lvl2pPr>
            <a:lvl3pPr lvl="2" rtl="0" algn="l">
              <a:lnSpc>
                <a:spcPct val="100000"/>
              </a:lnSpc>
              <a:spcBef>
                <a:spcPts val="0"/>
              </a:spcBef>
              <a:spcAft>
                <a:spcPts val="0"/>
              </a:spcAft>
              <a:buSzPts val="2100"/>
              <a:buNone/>
              <a:defRPr/>
            </a:lvl3pPr>
            <a:lvl4pPr lvl="3" rtl="0" algn="l">
              <a:lnSpc>
                <a:spcPct val="100000"/>
              </a:lnSpc>
              <a:spcBef>
                <a:spcPts val="0"/>
              </a:spcBef>
              <a:spcAft>
                <a:spcPts val="0"/>
              </a:spcAft>
              <a:buSzPts val="2100"/>
              <a:buNone/>
              <a:defRPr/>
            </a:lvl4pPr>
            <a:lvl5pPr lvl="4" rtl="0" algn="l">
              <a:lnSpc>
                <a:spcPct val="100000"/>
              </a:lnSpc>
              <a:spcBef>
                <a:spcPts val="0"/>
              </a:spcBef>
              <a:spcAft>
                <a:spcPts val="0"/>
              </a:spcAft>
              <a:buSzPts val="2100"/>
              <a:buNone/>
              <a:defRPr/>
            </a:lvl5pPr>
            <a:lvl6pPr lvl="5" rtl="0" algn="l">
              <a:lnSpc>
                <a:spcPct val="100000"/>
              </a:lnSpc>
              <a:spcBef>
                <a:spcPts val="0"/>
              </a:spcBef>
              <a:spcAft>
                <a:spcPts val="0"/>
              </a:spcAft>
              <a:buSzPts val="2100"/>
              <a:buNone/>
              <a:defRPr/>
            </a:lvl6pPr>
            <a:lvl7pPr lvl="6" rtl="0" algn="l">
              <a:lnSpc>
                <a:spcPct val="100000"/>
              </a:lnSpc>
              <a:spcBef>
                <a:spcPts val="0"/>
              </a:spcBef>
              <a:spcAft>
                <a:spcPts val="0"/>
              </a:spcAft>
              <a:buSzPts val="2100"/>
              <a:buNone/>
              <a:defRPr/>
            </a:lvl7pPr>
            <a:lvl8pPr lvl="7" rtl="0" algn="l">
              <a:lnSpc>
                <a:spcPct val="100000"/>
              </a:lnSpc>
              <a:spcBef>
                <a:spcPts val="0"/>
              </a:spcBef>
              <a:spcAft>
                <a:spcPts val="0"/>
              </a:spcAft>
              <a:buSzPts val="2100"/>
              <a:buNone/>
              <a:defRPr/>
            </a:lvl8pPr>
            <a:lvl9pPr lvl="8" rtl="0" algn="l">
              <a:lnSpc>
                <a:spcPct val="100000"/>
              </a:lnSpc>
              <a:spcBef>
                <a:spcPts val="0"/>
              </a:spcBef>
              <a:spcAft>
                <a:spcPts val="0"/>
              </a:spcAft>
              <a:buSzPts val="2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rgbClr val="F2F2F2"/>
        </a:solidFill>
      </p:bgPr>
    </p:bg>
    <p:spTree>
      <p:nvGrpSpPr>
        <p:cNvPr id="281" name="Shape 281"/>
        <p:cNvGrpSpPr/>
        <p:nvPr/>
      </p:nvGrpSpPr>
      <p:grpSpPr>
        <a:xfrm>
          <a:off x="0" y="0"/>
          <a:ext cx="0" cy="0"/>
          <a:chOff x="0" y="0"/>
          <a:chExt cx="0" cy="0"/>
        </a:xfrm>
      </p:grpSpPr>
      <p:sp>
        <p:nvSpPr>
          <p:cNvPr id="282" name="Google Shape;282;p28"/>
          <p:cNvSpPr txBox="1"/>
          <p:nvPr>
            <p:ph type="title"/>
          </p:nvPr>
        </p:nvSpPr>
        <p:spPr>
          <a:xfrm>
            <a:off x="311700" y="445025"/>
            <a:ext cx="8520600" cy="696900"/>
          </a:xfrm>
          <a:prstGeom prst="rect">
            <a:avLst/>
          </a:prstGeom>
          <a:noFill/>
          <a:ln>
            <a:noFill/>
          </a:ln>
        </p:spPr>
        <p:txBody>
          <a:bodyPr anchorCtr="0" anchor="t" bIns="68575" lIns="68575" spcFirstLastPara="1" rIns="68575" wrap="square" tIns="68575">
            <a:noAutofit/>
          </a:bodyPr>
          <a:lstStyle>
            <a:lvl1pPr lvl="0" rtl="0" algn="ctr">
              <a:lnSpc>
                <a:spcPct val="100000"/>
              </a:lnSpc>
              <a:spcBef>
                <a:spcPts val="0"/>
              </a:spcBef>
              <a:spcAft>
                <a:spcPts val="0"/>
              </a:spcAft>
              <a:buSzPts val="2100"/>
              <a:buNone/>
              <a:defRPr sz="2700">
                <a:latin typeface="Arial"/>
                <a:ea typeface="Arial"/>
                <a:cs typeface="Arial"/>
                <a:sym typeface="Arial"/>
              </a:defRPr>
            </a:lvl1pPr>
            <a:lvl2pPr lvl="1" rtl="0" algn="l">
              <a:lnSpc>
                <a:spcPct val="100000"/>
              </a:lnSpc>
              <a:spcBef>
                <a:spcPts val="0"/>
              </a:spcBef>
              <a:spcAft>
                <a:spcPts val="0"/>
              </a:spcAft>
              <a:buSzPts val="2100"/>
              <a:buNone/>
              <a:defRPr/>
            </a:lvl2pPr>
            <a:lvl3pPr lvl="2" rtl="0" algn="l">
              <a:lnSpc>
                <a:spcPct val="100000"/>
              </a:lnSpc>
              <a:spcBef>
                <a:spcPts val="0"/>
              </a:spcBef>
              <a:spcAft>
                <a:spcPts val="0"/>
              </a:spcAft>
              <a:buSzPts val="2100"/>
              <a:buNone/>
              <a:defRPr/>
            </a:lvl3pPr>
            <a:lvl4pPr lvl="3" rtl="0" algn="l">
              <a:lnSpc>
                <a:spcPct val="100000"/>
              </a:lnSpc>
              <a:spcBef>
                <a:spcPts val="0"/>
              </a:spcBef>
              <a:spcAft>
                <a:spcPts val="0"/>
              </a:spcAft>
              <a:buSzPts val="2100"/>
              <a:buNone/>
              <a:defRPr/>
            </a:lvl4pPr>
            <a:lvl5pPr lvl="4" rtl="0" algn="l">
              <a:lnSpc>
                <a:spcPct val="100000"/>
              </a:lnSpc>
              <a:spcBef>
                <a:spcPts val="0"/>
              </a:spcBef>
              <a:spcAft>
                <a:spcPts val="0"/>
              </a:spcAft>
              <a:buSzPts val="2100"/>
              <a:buNone/>
              <a:defRPr/>
            </a:lvl5pPr>
            <a:lvl6pPr lvl="5" rtl="0" algn="l">
              <a:lnSpc>
                <a:spcPct val="100000"/>
              </a:lnSpc>
              <a:spcBef>
                <a:spcPts val="0"/>
              </a:spcBef>
              <a:spcAft>
                <a:spcPts val="0"/>
              </a:spcAft>
              <a:buSzPts val="2100"/>
              <a:buNone/>
              <a:defRPr/>
            </a:lvl6pPr>
            <a:lvl7pPr lvl="6" rtl="0" algn="l">
              <a:lnSpc>
                <a:spcPct val="100000"/>
              </a:lnSpc>
              <a:spcBef>
                <a:spcPts val="0"/>
              </a:spcBef>
              <a:spcAft>
                <a:spcPts val="0"/>
              </a:spcAft>
              <a:buSzPts val="2100"/>
              <a:buNone/>
              <a:defRPr/>
            </a:lvl7pPr>
            <a:lvl8pPr lvl="7" rtl="0" algn="l">
              <a:lnSpc>
                <a:spcPct val="100000"/>
              </a:lnSpc>
              <a:spcBef>
                <a:spcPts val="0"/>
              </a:spcBef>
              <a:spcAft>
                <a:spcPts val="0"/>
              </a:spcAft>
              <a:buSzPts val="2100"/>
              <a:buNone/>
              <a:defRPr/>
            </a:lvl8pPr>
            <a:lvl9pPr lvl="8" rtl="0" algn="l">
              <a:lnSpc>
                <a:spcPct val="100000"/>
              </a:lnSpc>
              <a:spcBef>
                <a:spcPts val="0"/>
              </a:spcBef>
              <a:spcAft>
                <a:spcPts val="0"/>
              </a:spcAft>
              <a:buSzPts val="2100"/>
              <a:buNone/>
              <a:defRPr/>
            </a:lvl9pPr>
          </a:lstStyle>
          <a:p/>
        </p:txBody>
      </p:sp>
      <p:pic>
        <p:nvPicPr>
          <p:cNvPr id="283" name="Google Shape;283;p28"/>
          <p:cNvPicPr preferRelativeResize="0"/>
          <p:nvPr/>
        </p:nvPicPr>
        <p:blipFill rotWithShape="1">
          <a:blip r:embed="rId2">
            <a:alphaModFix/>
          </a:blip>
          <a:srcRect b="0" l="0" r="0" t="0"/>
          <a:stretch/>
        </p:blipFill>
        <p:spPr>
          <a:xfrm>
            <a:off x="8239711" y="4708925"/>
            <a:ext cx="585292" cy="13896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blank_gray">
  <p:cSld name="text screenshot">
    <p:bg>
      <p:bgPr>
        <a:solidFill>
          <a:srgbClr val="F2F2F2"/>
        </a:solidFill>
      </p:bgPr>
    </p:bg>
    <p:spTree>
      <p:nvGrpSpPr>
        <p:cNvPr id="284" name="Shape 284"/>
        <p:cNvGrpSpPr/>
        <p:nvPr/>
      </p:nvGrpSpPr>
      <p:grpSpPr>
        <a:xfrm>
          <a:off x="0" y="0"/>
          <a:ext cx="0" cy="0"/>
          <a:chOff x="0" y="0"/>
          <a:chExt cx="0" cy="0"/>
        </a:xfrm>
      </p:grpSpPr>
      <p:grpSp>
        <p:nvGrpSpPr>
          <p:cNvPr id="285" name="Google Shape;285;p29"/>
          <p:cNvGrpSpPr/>
          <p:nvPr/>
        </p:nvGrpSpPr>
        <p:grpSpPr>
          <a:xfrm>
            <a:off x="4787293" y="1333136"/>
            <a:ext cx="4118341" cy="2477227"/>
            <a:chOff x="261256" y="1777515"/>
            <a:chExt cx="5489658" cy="3302970"/>
          </a:xfrm>
        </p:grpSpPr>
        <p:pic>
          <p:nvPicPr>
            <p:cNvPr descr="https://www.docker.com/sites/default/files/d8/styles/large/public/2018-11/docker_desktop_overview%402x.png?itok=lYSe3lVZ" id="286" name="Google Shape;286;p29"/>
            <p:cNvPicPr preferRelativeResize="0"/>
            <p:nvPr/>
          </p:nvPicPr>
          <p:blipFill rotWithShape="1">
            <a:blip r:embed="rId2">
              <a:alphaModFix/>
            </a:blip>
            <a:srcRect b="0" l="0" r="0" t="0"/>
            <a:stretch/>
          </p:blipFill>
          <p:spPr>
            <a:xfrm>
              <a:off x="261256" y="1777515"/>
              <a:ext cx="5489658" cy="3302970"/>
            </a:xfrm>
            <a:prstGeom prst="rect">
              <a:avLst/>
            </a:prstGeom>
            <a:noFill/>
            <a:ln>
              <a:noFill/>
            </a:ln>
          </p:spPr>
        </p:pic>
        <p:sp>
          <p:nvSpPr>
            <p:cNvPr id="287" name="Google Shape;287;p29"/>
            <p:cNvSpPr/>
            <p:nvPr/>
          </p:nvSpPr>
          <p:spPr>
            <a:xfrm>
              <a:off x="837876" y="1952625"/>
              <a:ext cx="4286100" cy="2766900"/>
            </a:xfrm>
            <a:prstGeom prst="rect">
              <a:avLst/>
            </a:prstGeom>
            <a:solidFill>
              <a:srgbClr val="46454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88" name="Google Shape;288;p29"/>
          <p:cNvSpPr/>
          <p:nvPr>
            <p:ph idx="2" type="pic"/>
          </p:nvPr>
        </p:nvSpPr>
        <p:spPr>
          <a:xfrm>
            <a:off x="5257623" y="1464469"/>
            <a:ext cx="3177600" cy="2075100"/>
          </a:xfrm>
          <a:prstGeom prst="rect">
            <a:avLst/>
          </a:prstGeom>
          <a:noFill/>
          <a:ln>
            <a:noFill/>
          </a:ln>
        </p:spPr>
        <p:txBody>
          <a:bodyPr anchorCtr="0" anchor="ctr" bIns="891675" lIns="68575" spcFirstLastPara="1" rIns="205750" wrap="square" tIns="34275">
            <a:noAutofit/>
          </a:bodyPr>
          <a:lstStyle>
            <a:lvl1pPr lvl="0" marR="0" rtl="0" algn="ctr">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89" name="Google Shape;289;p29"/>
          <p:cNvSpPr txBox="1"/>
          <p:nvPr>
            <p:ph idx="1" type="body"/>
          </p:nvPr>
        </p:nvSpPr>
        <p:spPr>
          <a:xfrm>
            <a:off x="304879" y="1464469"/>
            <a:ext cx="4051800" cy="32349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SzPts val="1100"/>
              <a:buNone/>
              <a:defRPr sz="1800">
                <a:solidFill>
                  <a:schemeClr val="dk1"/>
                </a:solidFill>
                <a:latin typeface="Arial"/>
                <a:ea typeface="Arial"/>
                <a:cs typeface="Arial"/>
                <a:sym typeface="Arial"/>
              </a:defRPr>
            </a:lvl1pPr>
            <a:lvl2pPr indent="-228600" lvl="1" marL="914400" rtl="0" algn="l">
              <a:lnSpc>
                <a:spcPct val="100000"/>
              </a:lnSpc>
              <a:spcBef>
                <a:spcPts val="140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290" name="Google Shape;290;p29"/>
          <p:cNvSpPr txBox="1"/>
          <p:nvPr>
            <p:ph type="title"/>
          </p:nvPr>
        </p:nvSpPr>
        <p:spPr>
          <a:xfrm>
            <a:off x="311700" y="445025"/>
            <a:ext cx="4044900" cy="6969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100"/>
              <a:buNone/>
              <a:defRPr sz="2700">
                <a:latin typeface="Arial"/>
                <a:ea typeface="Arial"/>
                <a:cs typeface="Arial"/>
                <a:sym typeface="Arial"/>
              </a:defRPr>
            </a:lvl1pPr>
            <a:lvl2pPr lvl="1" rtl="0" algn="l">
              <a:lnSpc>
                <a:spcPct val="100000"/>
              </a:lnSpc>
              <a:spcBef>
                <a:spcPts val="0"/>
              </a:spcBef>
              <a:spcAft>
                <a:spcPts val="0"/>
              </a:spcAft>
              <a:buSzPts val="2100"/>
              <a:buNone/>
              <a:defRPr/>
            </a:lvl2pPr>
            <a:lvl3pPr lvl="2" rtl="0" algn="l">
              <a:lnSpc>
                <a:spcPct val="100000"/>
              </a:lnSpc>
              <a:spcBef>
                <a:spcPts val="0"/>
              </a:spcBef>
              <a:spcAft>
                <a:spcPts val="0"/>
              </a:spcAft>
              <a:buSzPts val="2100"/>
              <a:buNone/>
              <a:defRPr/>
            </a:lvl3pPr>
            <a:lvl4pPr lvl="3" rtl="0" algn="l">
              <a:lnSpc>
                <a:spcPct val="100000"/>
              </a:lnSpc>
              <a:spcBef>
                <a:spcPts val="0"/>
              </a:spcBef>
              <a:spcAft>
                <a:spcPts val="0"/>
              </a:spcAft>
              <a:buSzPts val="2100"/>
              <a:buNone/>
              <a:defRPr/>
            </a:lvl4pPr>
            <a:lvl5pPr lvl="4" rtl="0" algn="l">
              <a:lnSpc>
                <a:spcPct val="100000"/>
              </a:lnSpc>
              <a:spcBef>
                <a:spcPts val="0"/>
              </a:spcBef>
              <a:spcAft>
                <a:spcPts val="0"/>
              </a:spcAft>
              <a:buSzPts val="2100"/>
              <a:buNone/>
              <a:defRPr/>
            </a:lvl5pPr>
            <a:lvl6pPr lvl="5" rtl="0" algn="l">
              <a:lnSpc>
                <a:spcPct val="100000"/>
              </a:lnSpc>
              <a:spcBef>
                <a:spcPts val="0"/>
              </a:spcBef>
              <a:spcAft>
                <a:spcPts val="0"/>
              </a:spcAft>
              <a:buSzPts val="2100"/>
              <a:buNone/>
              <a:defRPr/>
            </a:lvl6pPr>
            <a:lvl7pPr lvl="6" rtl="0" algn="l">
              <a:lnSpc>
                <a:spcPct val="100000"/>
              </a:lnSpc>
              <a:spcBef>
                <a:spcPts val="0"/>
              </a:spcBef>
              <a:spcAft>
                <a:spcPts val="0"/>
              </a:spcAft>
              <a:buSzPts val="2100"/>
              <a:buNone/>
              <a:defRPr/>
            </a:lvl7pPr>
            <a:lvl8pPr lvl="7" rtl="0" algn="l">
              <a:lnSpc>
                <a:spcPct val="100000"/>
              </a:lnSpc>
              <a:spcBef>
                <a:spcPts val="0"/>
              </a:spcBef>
              <a:spcAft>
                <a:spcPts val="0"/>
              </a:spcAft>
              <a:buSzPts val="2100"/>
              <a:buNone/>
              <a:defRPr/>
            </a:lvl8pPr>
            <a:lvl9pPr lvl="8" rtl="0" algn="l">
              <a:lnSpc>
                <a:spcPct val="100000"/>
              </a:lnSpc>
              <a:spcBef>
                <a:spcPts val="0"/>
              </a:spcBef>
              <a:spcAft>
                <a:spcPts val="0"/>
              </a:spcAft>
              <a:buSzPts val="2100"/>
              <a:buNone/>
              <a:defRPr/>
            </a:lvl9pPr>
          </a:lstStyle>
          <a:p/>
        </p:txBody>
      </p:sp>
      <p:pic>
        <p:nvPicPr>
          <p:cNvPr id="291" name="Google Shape;291;p29"/>
          <p:cNvPicPr preferRelativeResize="0"/>
          <p:nvPr/>
        </p:nvPicPr>
        <p:blipFill rotWithShape="1">
          <a:blip r:embed="rId3">
            <a:alphaModFix/>
          </a:blip>
          <a:srcRect b="0" l="0" r="0" t="0"/>
          <a:stretch/>
        </p:blipFill>
        <p:spPr>
          <a:xfrm>
            <a:off x="8239711" y="4708925"/>
            <a:ext cx="585292" cy="13896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blank_gray">
  <p:cSld name="Text and Photo">
    <p:bg>
      <p:bgPr>
        <a:solidFill>
          <a:srgbClr val="F2F2F2"/>
        </a:solidFill>
      </p:bgPr>
    </p:bg>
    <p:spTree>
      <p:nvGrpSpPr>
        <p:cNvPr id="292" name="Shape 292"/>
        <p:cNvGrpSpPr/>
        <p:nvPr/>
      </p:nvGrpSpPr>
      <p:grpSpPr>
        <a:xfrm>
          <a:off x="0" y="0"/>
          <a:ext cx="0" cy="0"/>
          <a:chOff x="0" y="0"/>
          <a:chExt cx="0" cy="0"/>
        </a:xfrm>
      </p:grpSpPr>
      <p:pic>
        <p:nvPicPr>
          <p:cNvPr id="293" name="Google Shape;293;p30"/>
          <p:cNvPicPr preferRelativeResize="0"/>
          <p:nvPr/>
        </p:nvPicPr>
        <p:blipFill rotWithShape="1">
          <a:blip r:embed="rId2">
            <a:alphaModFix/>
          </a:blip>
          <a:srcRect b="0" l="0" r="0" t="0"/>
          <a:stretch/>
        </p:blipFill>
        <p:spPr>
          <a:xfrm>
            <a:off x="4925708" y="0"/>
            <a:ext cx="4217193" cy="5143500"/>
          </a:xfrm>
          <a:prstGeom prst="rect">
            <a:avLst/>
          </a:prstGeom>
          <a:noFill/>
          <a:ln>
            <a:noFill/>
          </a:ln>
        </p:spPr>
      </p:pic>
      <p:sp>
        <p:nvSpPr>
          <p:cNvPr id="294" name="Google Shape;294;p30"/>
          <p:cNvSpPr/>
          <p:nvPr>
            <p:ph idx="2" type="pic"/>
          </p:nvPr>
        </p:nvSpPr>
        <p:spPr>
          <a:xfrm>
            <a:off x="4925708" y="0"/>
            <a:ext cx="4218300" cy="5143500"/>
          </a:xfrm>
          <a:prstGeom prst="rect">
            <a:avLst/>
          </a:prstGeom>
          <a:noFill/>
          <a:ln>
            <a:noFill/>
          </a:ln>
        </p:spPr>
        <p:txBody>
          <a:bodyPr anchorCtr="0" anchor="ctr" bIns="891675" lIns="68575" spcFirstLastPara="1" rIns="205750" wrap="square" tIns="34275">
            <a:noAutofit/>
          </a:bodyPr>
          <a:lstStyle>
            <a:lvl1pPr lvl="0" marR="0" rtl="0" algn="ctr">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95" name="Google Shape;295;p30"/>
          <p:cNvSpPr txBox="1"/>
          <p:nvPr>
            <p:ph idx="1" type="body"/>
          </p:nvPr>
        </p:nvSpPr>
        <p:spPr>
          <a:xfrm>
            <a:off x="304879" y="1464469"/>
            <a:ext cx="4051800" cy="32349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SzPts val="1100"/>
              <a:buNone/>
              <a:defRPr sz="1800">
                <a:solidFill>
                  <a:schemeClr val="dk1"/>
                </a:solidFill>
                <a:latin typeface="Arial"/>
                <a:ea typeface="Arial"/>
                <a:cs typeface="Arial"/>
                <a:sym typeface="Arial"/>
              </a:defRPr>
            </a:lvl1pPr>
            <a:lvl2pPr indent="-228600" lvl="1" marL="914400" rtl="0" algn="l">
              <a:lnSpc>
                <a:spcPct val="100000"/>
              </a:lnSpc>
              <a:spcBef>
                <a:spcPts val="140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296" name="Google Shape;296;p30"/>
          <p:cNvSpPr txBox="1"/>
          <p:nvPr>
            <p:ph type="title"/>
          </p:nvPr>
        </p:nvSpPr>
        <p:spPr>
          <a:xfrm>
            <a:off x="311700" y="445025"/>
            <a:ext cx="4044900" cy="6969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100"/>
              <a:buNone/>
              <a:defRPr sz="2700">
                <a:latin typeface="Arial"/>
                <a:ea typeface="Arial"/>
                <a:cs typeface="Arial"/>
                <a:sym typeface="Arial"/>
              </a:defRPr>
            </a:lvl1pPr>
            <a:lvl2pPr lvl="1" rtl="0" algn="l">
              <a:lnSpc>
                <a:spcPct val="100000"/>
              </a:lnSpc>
              <a:spcBef>
                <a:spcPts val="0"/>
              </a:spcBef>
              <a:spcAft>
                <a:spcPts val="0"/>
              </a:spcAft>
              <a:buSzPts val="2100"/>
              <a:buNone/>
              <a:defRPr/>
            </a:lvl2pPr>
            <a:lvl3pPr lvl="2" rtl="0" algn="l">
              <a:lnSpc>
                <a:spcPct val="100000"/>
              </a:lnSpc>
              <a:spcBef>
                <a:spcPts val="0"/>
              </a:spcBef>
              <a:spcAft>
                <a:spcPts val="0"/>
              </a:spcAft>
              <a:buSzPts val="2100"/>
              <a:buNone/>
              <a:defRPr/>
            </a:lvl3pPr>
            <a:lvl4pPr lvl="3" rtl="0" algn="l">
              <a:lnSpc>
                <a:spcPct val="100000"/>
              </a:lnSpc>
              <a:spcBef>
                <a:spcPts val="0"/>
              </a:spcBef>
              <a:spcAft>
                <a:spcPts val="0"/>
              </a:spcAft>
              <a:buSzPts val="2100"/>
              <a:buNone/>
              <a:defRPr/>
            </a:lvl4pPr>
            <a:lvl5pPr lvl="4" rtl="0" algn="l">
              <a:lnSpc>
                <a:spcPct val="100000"/>
              </a:lnSpc>
              <a:spcBef>
                <a:spcPts val="0"/>
              </a:spcBef>
              <a:spcAft>
                <a:spcPts val="0"/>
              </a:spcAft>
              <a:buSzPts val="2100"/>
              <a:buNone/>
              <a:defRPr/>
            </a:lvl5pPr>
            <a:lvl6pPr lvl="5" rtl="0" algn="l">
              <a:lnSpc>
                <a:spcPct val="100000"/>
              </a:lnSpc>
              <a:spcBef>
                <a:spcPts val="0"/>
              </a:spcBef>
              <a:spcAft>
                <a:spcPts val="0"/>
              </a:spcAft>
              <a:buSzPts val="2100"/>
              <a:buNone/>
              <a:defRPr/>
            </a:lvl6pPr>
            <a:lvl7pPr lvl="6" rtl="0" algn="l">
              <a:lnSpc>
                <a:spcPct val="100000"/>
              </a:lnSpc>
              <a:spcBef>
                <a:spcPts val="0"/>
              </a:spcBef>
              <a:spcAft>
                <a:spcPts val="0"/>
              </a:spcAft>
              <a:buSzPts val="2100"/>
              <a:buNone/>
              <a:defRPr/>
            </a:lvl7pPr>
            <a:lvl8pPr lvl="7" rtl="0" algn="l">
              <a:lnSpc>
                <a:spcPct val="100000"/>
              </a:lnSpc>
              <a:spcBef>
                <a:spcPts val="0"/>
              </a:spcBef>
              <a:spcAft>
                <a:spcPts val="0"/>
              </a:spcAft>
              <a:buSzPts val="2100"/>
              <a:buNone/>
              <a:defRPr/>
            </a:lvl8pPr>
            <a:lvl9pPr lvl="8" rtl="0" algn="l">
              <a:lnSpc>
                <a:spcPct val="100000"/>
              </a:lnSpc>
              <a:spcBef>
                <a:spcPts val="0"/>
              </a:spcBef>
              <a:spcAft>
                <a:spcPts val="0"/>
              </a:spcAft>
              <a:buSzPts val="2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blank_gray">
  <p:cSld name="1_Custom_blank_gray">
    <p:bg>
      <p:bgPr>
        <a:solidFill>
          <a:srgbClr val="F2F2F2"/>
        </a:solidFill>
      </p:bgPr>
    </p:bg>
    <p:spTree>
      <p:nvGrpSpPr>
        <p:cNvPr id="297" name="Shape 297"/>
        <p:cNvGrpSpPr/>
        <p:nvPr/>
      </p:nvGrpSpPr>
      <p:grpSpPr>
        <a:xfrm>
          <a:off x="0" y="0"/>
          <a:ext cx="0" cy="0"/>
          <a:chOff x="0" y="0"/>
          <a:chExt cx="0" cy="0"/>
        </a:xfrm>
      </p:grpSpPr>
      <p:grpSp>
        <p:nvGrpSpPr>
          <p:cNvPr id="298" name="Google Shape;298;p31"/>
          <p:cNvGrpSpPr/>
          <p:nvPr/>
        </p:nvGrpSpPr>
        <p:grpSpPr>
          <a:xfrm>
            <a:off x="2874592" y="0"/>
            <a:ext cx="6269454" cy="5154062"/>
            <a:chOff x="3207657" y="0"/>
            <a:chExt cx="8357043" cy="6872083"/>
          </a:xfrm>
        </p:grpSpPr>
        <p:sp>
          <p:nvSpPr>
            <p:cNvPr id="299" name="Google Shape;299;p31"/>
            <p:cNvSpPr/>
            <p:nvPr/>
          </p:nvSpPr>
          <p:spPr>
            <a:xfrm>
              <a:off x="5791200" y="0"/>
              <a:ext cx="5773500" cy="68607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0" name="Google Shape;300;p31"/>
            <p:cNvSpPr/>
            <p:nvPr/>
          </p:nvSpPr>
          <p:spPr>
            <a:xfrm>
              <a:off x="3207657" y="0"/>
              <a:ext cx="6983938" cy="6872083"/>
            </a:xfrm>
            <a:custGeom>
              <a:rect b="b" l="l" r="r" t="t"/>
              <a:pathLst>
                <a:path extrusionOk="0" h="4370164" w="4441296">
                  <a:moveTo>
                    <a:pt x="4441296" y="0"/>
                  </a:moveTo>
                  <a:lnTo>
                    <a:pt x="0" y="0"/>
                  </a:lnTo>
                  <a:lnTo>
                    <a:pt x="0" y="4370164"/>
                  </a:lnTo>
                  <a:lnTo>
                    <a:pt x="4431357" y="4369946"/>
                  </a:lnTo>
                  <a:lnTo>
                    <a:pt x="2426636" y="1614183"/>
                  </a:lnTo>
                  <a:cubicBezTo>
                    <a:pt x="2386033" y="1558133"/>
                    <a:pt x="2398556" y="1479780"/>
                    <a:pt x="2454605" y="1439177"/>
                  </a:cubicBezTo>
                  <a:lnTo>
                    <a:pt x="4441296" y="0"/>
                  </a:lnTo>
                  <a:close/>
                </a:path>
              </a:pathLst>
            </a:cu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pic>
        <p:nvPicPr>
          <p:cNvPr id="301" name="Google Shape;301;p31"/>
          <p:cNvPicPr preferRelativeResize="0"/>
          <p:nvPr/>
        </p:nvPicPr>
        <p:blipFill rotWithShape="1">
          <a:blip r:embed="rId2">
            <a:alphaModFix/>
          </a:blip>
          <a:srcRect b="0" l="0" r="0" t="0"/>
          <a:stretch/>
        </p:blipFill>
        <p:spPr>
          <a:xfrm>
            <a:off x="8239711" y="4708925"/>
            <a:ext cx="585292" cy="13896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blank_gray">
  <p:cSld name="1_Custom_blank_gray 2">
    <p:bg>
      <p:bgPr>
        <a:solidFill>
          <a:srgbClr val="F2F2F2"/>
        </a:solidFill>
      </p:bgPr>
    </p:bg>
    <p:spTree>
      <p:nvGrpSpPr>
        <p:cNvPr id="302" name="Shape 302"/>
        <p:cNvGrpSpPr/>
        <p:nvPr/>
      </p:nvGrpSpPr>
      <p:grpSpPr>
        <a:xfrm>
          <a:off x="0" y="0"/>
          <a:ext cx="0" cy="0"/>
          <a:chOff x="0" y="0"/>
          <a:chExt cx="0" cy="0"/>
        </a:xfrm>
      </p:grpSpPr>
      <p:pic>
        <p:nvPicPr>
          <p:cNvPr descr="man wearing gray polo shirt beside dry-erase board" id="303" name="Google Shape;303;p32"/>
          <p:cNvPicPr preferRelativeResize="0"/>
          <p:nvPr/>
        </p:nvPicPr>
        <p:blipFill rotWithShape="1">
          <a:blip r:embed="rId2">
            <a:alphaModFix/>
          </a:blip>
          <a:srcRect b="0" l="6217" r="39102" t="0"/>
          <a:stretch/>
        </p:blipFill>
        <p:spPr>
          <a:xfrm>
            <a:off x="0" y="0"/>
            <a:ext cx="4218203" cy="5143500"/>
          </a:xfrm>
          <a:prstGeom prst="rect">
            <a:avLst/>
          </a:prstGeom>
          <a:noFill/>
          <a:ln>
            <a:noFill/>
          </a:ln>
        </p:spPr>
      </p:pic>
      <p:sp>
        <p:nvSpPr>
          <p:cNvPr id="304" name="Google Shape;304;p32"/>
          <p:cNvSpPr/>
          <p:nvPr>
            <p:ph idx="2" type="pic"/>
          </p:nvPr>
        </p:nvSpPr>
        <p:spPr>
          <a:xfrm>
            <a:off x="0" y="0"/>
            <a:ext cx="4218300" cy="5143500"/>
          </a:xfrm>
          <a:prstGeom prst="rect">
            <a:avLst/>
          </a:prstGeom>
          <a:noFill/>
          <a:ln>
            <a:noFill/>
          </a:ln>
        </p:spPr>
        <p:txBody>
          <a:bodyPr anchorCtr="0" anchor="ctr" bIns="891675" lIns="68575" spcFirstLastPara="1" rIns="205750" wrap="square" tIns="34275">
            <a:noAutofit/>
          </a:bodyPr>
          <a:lstStyle>
            <a:lvl1pPr lvl="0" marR="0" rtl="0" algn="ctr">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pic>
        <p:nvPicPr>
          <p:cNvPr id="305" name="Google Shape;305;p32"/>
          <p:cNvPicPr preferRelativeResize="0"/>
          <p:nvPr/>
        </p:nvPicPr>
        <p:blipFill rotWithShape="1">
          <a:blip r:embed="rId3">
            <a:alphaModFix/>
          </a:blip>
          <a:srcRect b="0" l="0" r="0" t="0"/>
          <a:stretch/>
        </p:blipFill>
        <p:spPr>
          <a:xfrm>
            <a:off x="8239711" y="4708925"/>
            <a:ext cx="585292" cy="13896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Demo slide">
    <p:bg>
      <p:bgPr>
        <a:solidFill>
          <a:schemeClr val="accent5"/>
        </a:solidFill>
      </p:bgPr>
    </p:bg>
    <p:spTree>
      <p:nvGrpSpPr>
        <p:cNvPr id="306" name="Shape 306"/>
        <p:cNvGrpSpPr/>
        <p:nvPr/>
      </p:nvGrpSpPr>
      <p:grpSpPr>
        <a:xfrm>
          <a:off x="0" y="0"/>
          <a:ext cx="0" cy="0"/>
          <a:chOff x="0" y="0"/>
          <a:chExt cx="0" cy="0"/>
        </a:xfrm>
      </p:grpSpPr>
      <p:sp>
        <p:nvSpPr>
          <p:cNvPr id="307" name="Google Shape;307;p33"/>
          <p:cNvSpPr/>
          <p:nvPr/>
        </p:nvSpPr>
        <p:spPr>
          <a:xfrm flipH="1">
            <a:off x="4782022" y="263213"/>
            <a:ext cx="1143000" cy="2079100"/>
          </a:xfrm>
          <a:custGeom>
            <a:rect b="b" l="l" r="r" t="t"/>
            <a:pathLst>
              <a:path extrusionOk="0" h="10000" w="10000">
                <a:moveTo>
                  <a:pt x="10000" y="6654"/>
                </a:moveTo>
                <a:lnTo>
                  <a:pt x="0" y="10000"/>
                </a:lnTo>
                <a:lnTo>
                  <a:pt x="0" y="3402"/>
                </a:lnTo>
                <a:lnTo>
                  <a:pt x="10000" y="0"/>
                </a:lnTo>
                <a:lnTo>
                  <a:pt x="10000" y="6654"/>
                </a:lnTo>
                <a:close/>
              </a:path>
            </a:pathLst>
          </a:custGeom>
          <a:solidFill>
            <a:srgbClr val="68D6B9"/>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8" name="Google Shape;308;p33"/>
          <p:cNvSpPr/>
          <p:nvPr/>
        </p:nvSpPr>
        <p:spPr>
          <a:xfrm>
            <a:off x="5925022" y="263213"/>
            <a:ext cx="1143000" cy="2079100"/>
          </a:xfrm>
          <a:custGeom>
            <a:rect b="b" l="l" r="r" t="t"/>
            <a:pathLst>
              <a:path extrusionOk="0" h="10000" w="10000">
                <a:moveTo>
                  <a:pt x="10000" y="6654"/>
                </a:moveTo>
                <a:lnTo>
                  <a:pt x="0" y="10000"/>
                </a:lnTo>
                <a:lnTo>
                  <a:pt x="0" y="3402"/>
                </a:lnTo>
                <a:lnTo>
                  <a:pt x="10000" y="0"/>
                </a:lnTo>
                <a:lnTo>
                  <a:pt x="10000" y="6654"/>
                </a:lnTo>
                <a:close/>
              </a:path>
            </a:pathLst>
          </a:custGeom>
          <a:solidFill>
            <a:srgbClr val="71D9BD"/>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9" name="Google Shape;309;p33"/>
          <p:cNvSpPr/>
          <p:nvPr/>
        </p:nvSpPr>
        <p:spPr>
          <a:xfrm>
            <a:off x="4782022" y="-137"/>
            <a:ext cx="2285404" cy="972765"/>
          </a:xfrm>
          <a:custGeom>
            <a:rect b="b" l="l" r="r" t="t"/>
            <a:pathLst>
              <a:path extrusionOk="0" h="1297020" w="3047206">
                <a:moveTo>
                  <a:pt x="572628" y="0"/>
                </a:moveTo>
                <a:lnTo>
                  <a:pt x="2474579" y="0"/>
                </a:lnTo>
                <a:lnTo>
                  <a:pt x="3047206" y="354307"/>
                </a:lnTo>
                <a:lnTo>
                  <a:pt x="1523603" y="1297020"/>
                </a:lnTo>
                <a:lnTo>
                  <a:pt x="0" y="354307"/>
                </a:lnTo>
                <a:lnTo>
                  <a:pt x="572628" y="0"/>
                </a:lnTo>
                <a:close/>
              </a:path>
            </a:pathLst>
          </a:custGeom>
          <a:solidFill>
            <a:srgbClr val="5FD4B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10" name="Google Shape;310;p33"/>
          <p:cNvSpPr/>
          <p:nvPr/>
        </p:nvSpPr>
        <p:spPr>
          <a:xfrm flipH="1">
            <a:off x="0" y="263213"/>
            <a:ext cx="1143000" cy="2079100"/>
          </a:xfrm>
          <a:custGeom>
            <a:rect b="b" l="l" r="r" t="t"/>
            <a:pathLst>
              <a:path extrusionOk="0" h="10000" w="10000">
                <a:moveTo>
                  <a:pt x="10000" y="6654"/>
                </a:moveTo>
                <a:lnTo>
                  <a:pt x="0" y="10000"/>
                </a:lnTo>
                <a:lnTo>
                  <a:pt x="0" y="3402"/>
                </a:lnTo>
                <a:lnTo>
                  <a:pt x="10000" y="0"/>
                </a:lnTo>
                <a:lnTo>
                  <a:pt x="10000" y="6654"/>
                </a:lnTo>
                <a:close/>
              </a:path>
            </a:pathLst>
          </a:custGeom>
          <a:solidFill>
            <a:srgbClr val="68D6B9"/>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1" name="Google Shape;311;p33"/>
          <p:cNvSpPr/>
          <p:nvPr/>
        </p:nvSpPr>
        <p:spPr>
          <a:xfrm>
            <a:off x="1143000" y="263213"/>
            <a:ext cx="1143000" cy="2079100"/>
          </a:xfrm>
          <a:custGeom>
            <a:rect b="b" l="l" r="r" t="t"/>
            <a:pathLst>
              <a:path extrusionOk="0" h="10000" w="10000">
                <a:moveTo>
                  <a:pt x="10000" y="6654"/>
                </a:moveTo>
                <a:lnTo>
                  <a:pt x="0" y="10000"/>
                </a:lnTo>
                <a:lnTo>
                  <a:pt x="0" y="3402"/>
                </a:lnTo>
                <a:lnTo>
                  <a:pt x="10000" y="0"/>
                </a:lnTo>
                <a:lnTo>
                  <a:pt x="10000" y="6654"/>
                </a:lnTo>
                <a:close/>
              </a:path>
            </a:pathLst>
          </a:custGeom>
          <a:solidFill>
            <a:srgbClr val="71D9BD"/>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2" name="Google Shape;312;p33"/>
          <p:cNvSpPr/>
          <p:nvPr/>
        </p:nvSpPr>
        <p:spPr>
          <a:xfrm>
            <a:off x="0" y="1768"/>
            <a:ext cx="2285405" cy="970860"/>
          </a:xfrm>
          <a:custGeom>
            <a:rect b="b" l="l" r="r" t="t"/>
            <a:pathLst>
              <a:path extrusionOk="0" h="1294480" w="3047206">
                <a:moveTo>
                  <a:pt x="568522" y="0"/>
                </a:moveTo>
                <a:lnTo>
                  <a:pt x="2478684" y="0"/>
                </a:lnTo>
                <a:lnTo>
                  <a:pt x="3047206" y="351767"/>
                </a:lnTo>
                <a:lnTo>
                  <a:pt x="1523603" y="1294480"/>
                </a:lnTo>
                <a:lnTo>
                  <a:pt x="0" y="351767"/>
                </a:lnTo>
                <a:lnTo>
                  <a:pt x="568522" y="0"/>
                </a:lnTo>
                <a:close/>
              </a:path>
            </a:pathLst>
          </a:custGeom>
          <a:solidFill>
            <a:srgbClr val="5FD4B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13" name="Google Shape;313;p33"/>
          <p:cNvSpPr/>
          <p:nvPr/>
        </p:nvSpPr>
        <p:spPr>
          <a:xfrm flipH="1" rot="10800000">
            <a:off x="1143001" y="139260"/>
            <a:ext cx="676500" cy="1230575"/>
          </a:xfrm>
          <a:custGeom>
            <a:rect b="b" l="l" r="r" t="t"/>
            <a:pathLst>
              <a:path extrusionOk="0" h="10000" w="10000">
                <a:moveTo>
                  <a:pt x="10000" y="6654"/>
                </a:moveTo>
                <a:lnTo>
                  <a:pt x="0" y="10000"/>
                </a:lnTo>
                <a:lnTo>
                  <a:pt x="0" y="3402"/>
                </a:lnTo>
                <a:lnTo>
                  <a:pt x="10000" y="0"/>
                </a:lnTo>
                <a:lnTo>
                  <a:pt x="10000" y="6654"/>
                </a:lnTo>
                <a:close/>
              </a:path>
            </a:pathLst>
          </a:custGeom>
          <a:solidFill>
            <a:srgbClr val="68D6B9"/>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4" name="Google Shape;314;p33"/>
          <p:cNvSpPr/>
          <p:nvPr/>
        </p:nvSpPr>
        <p:spPr>
          <a:xfrm rot="10800000">
            <a:off x="466501" y="139260"/>
            <a:ext cx="676500" cy="1230575"/>
          </a:xfrm>
          <a:custGeom>
            <a:rect b="b" l="l" r="r" t="t"/>
            <a:pathLst>
              <a:path extrusionOk="0" h="10000" w="10000">
                <a:moveTo>
                  <a:pt x="10000" y="6654"/>
                </a:moveTo>
                <a:lnTo>
                  <a:pt x="0" y="10000"/>
                </a:lnTo>
                <a:lnTo>
                  <a:pt x="0" y="3402"/>
                </a:lnTo>
                <a:lnTo>
                  <a:pt x="10000" y="0"/>
                </a:lnTo>
                <a:lnTo>
                  <a:pt x="10000" y="6654"/>
                </a:lnTo>
                <a:close/>
              </a:path>
            </a:pathLst>
          </a:custGeom>
          <a:solidFill>
            <a:srgbClr val="71D9BD"/>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5" name="Google Shape;315;p33"/>
          <p:cNvSpPr/>
          <p:nvPr/>
        </p:nvSpPr>
        <p:spPr>
          <a:xfrm rot="10800000">
            <a:off x="466512" y="951310"/>
            <a:ext cx="1353000" cy="837000"/>
          </a:xfrm>
          <a:prstGeom prst="diamond">
            <a:avLst/>
          </a:prstGeom>
          <a:solidFill>
            <a:srgbClr val="5FD4B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16" name="Google Shape;316;p33"/>
          <p:cNvSpPr/>
          <p:nvPr/>
        </p:nvSpPr>
        <p:spPr>
          <a:xfrm flipH="1">
            <a:off x="2286000" y="263213"/>
            <a:ext cx="1143000" cy="2079100"/>
          </a:xfrm>
          <a:custGeom>
            <a:rect b="b" l="l" r="r" t="t"/>
            <a:pathLst>
              <a:path extrusionOk="0" h="10000" w="10000">
                <a:moveTo>
                  <a:pt x="10000" y="6654"/>
                </a:moveTo>
                <a:lnTo>
                  <a:pt x="0" y="10000"/>
                </a:lnTo>
                <a:lnTo>
                  <a:pt x="0" y="3402"/>
                </a:lnTo>
                <a:lnTo>
                  <a:pt x="10000" y="0"/>
                </a:lnTo>
                <a:lnTo>
                  <a:pt x="10000" y="6654"/>
                </a:lnTo>
                <a:close/>
              </a:path>
            </a:pathLst>
          </a:custGeom>
          <a:solidFill>
            <a:srgbClr val="68D6B9"/>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7" name="Google Shape;317;p33"/>
          <p:cNvSpPr/>
          <p:nvPr/>
        </p:nvSpPr>
        <p:spPr>
          <a:xfrm>
            <a:off x="3429000" y="263213"/>
            <a:ext cx="1143000" cy="2079100"/>
          </a:xfrm>
          <a:custGeom>
            <a:rect b="b" l="l" r="r" t="t"/>
            <a:pathLst>
              <a:path extrusionOk="0" h="10000" w="10000">
                <a:moveTo>
                  <a:pt x="10000" y="6654"/>
                </a:moveTo>
                <a:lnTo>
                  <a:pt x="0" y="10000"/>
                </a:lnTo>
                <a:lnTo>
                  <a:pt x="0" y="3402"/>
                </a:lnTo>
                <a:lnTo>
                  <a:pt x="10000" y="0"/>
                </a:lnTo>
                <a:lnTo>
                  <a:pt x="10000" y="6654"/>
                </a:lnTo>
                <a:close/>
              </a:path>
            </a:pathLst>
          </a:custGeom>
          <a:solidFill>
            <a:srgbClr val="71D9BD"/>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8" name="Google Shape;318;p33"/>
          <p:cNvSpPr/>
          <p:nvPr/>
        </p:nvSpPr>
        <p:spPr>
          <a:xfrm>
            <a:off x="2286000" y="-137"/>
            <a:ext cx="2285405" cy="972765"/>
          </a:xfrm>
          <a:custGeom>
            <a:rect b="b" l="l" r="r" t="t"/>
            <a:pathLst>
              <a:path extrusionOk="0" h="1297020" w="3047206">
                <a:moveTo>
                  <a:pt x="572627" y="0"/>
                </a:moveTo>
                <a:lnTo>
                  <a:pt x="2474579" y="0"/>
                </a:lnTo>
                <a:lnTo>
                  <a:pt x="3047206" y="354307"/>
                </a:lnTo>
                <a:lnTo>
                  <a:pt x="1523603" y="1297020"/>
                </a:lnTo>
                <a:lnTo>
                  <a:pt x="0" y="354307"/>
                </a:lnTo>
                <a:lnTo>
                  <a:pt x="572627" y="0"/>
                </a:lnTo>
                <a:close/>
              </a:path>
            </a:pathLst>
          </a:custGeom>
          <a:solidFill>
            <a:srgbClr val="5FD4B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19" name="Google Shape;319;p33"/>
          <p:cNvSpPr/>
          <p:nvPr/>
        </p:nvSpPr>
        <p:spPr>
          <a:xfrm flipH="1" rot="10800000">
            <a:off x="3429001" y="139260"/>
            <a:ext cx="676500" cy="1230575"/>
          </a:xfrm>
          <a:custGeom>
            <a:rect b="b" l="l" r="r" t="t"/>
            <a:pathLst>
              <a:path extrusionOk="0" h="10000" w="10000">
                <a:moveTo>
                  <a:pt x="10000" y="6654"/>
                </a:moveTo>
                <a:lnTo>
                  <a:pt x="0" y="10000"/>
                </a:lnTo>
                <a:lnTo>
                  <a:pt x="0" y="3402"/>
                </a:lnTo>
                <a:lnTo>
                  <a:pt x="10000" y="0"/>
                </a:lnTo>
                <a:lnTo>
                  <a:pt x="10000" y="6654"/>
                </a:lnTo>
                <a:close/>
              </a:path>
            </a:pathLst>
          </a:custGeom>
          <a:solidFill>
            <a:srgbClr val="68D6B9"/>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0" name="Google Shape;320;p33"/>
          <p:cNvSpPr/>
          <p:nvPr/>
        </p:nvSpPr>
        <p:spPr>
          <a:xfrm rot="10800000">
            <a:off x="2752501" y="139260"/>
            <a:ext cx="676500" cy="1230575"/>
          </a:xfrm>
          <a:custGeom>
            <a:rect b="b" l="l" r="r" t="t"/>
            <a:pathLst>
              <a:path extrusionOk="0" h="10000" w="10000">
                <a:moveTo>
                  <a:pt x="10000" y="6654"/>
                </a:moveTo>
                <a:lnTo>
                  <a:pt x="0" y="10000"/>
                </a:lnTo>
                <a:lnTo>
                  <a:pt x="0" y="3402"/>
                </a:lnTo>
                <a:lnTo>
                  <a:pt x="10000" y="0"/>
                </a:lnTo>
                <a:lnTo>
                  <a:pt x="10000" y="6654"/>
                </a:lnTo>
                <a:close/>
              </a:path>
            </a:pathLst>
          </a:custGeom>
          <a:solidFill>
            <a:srgbClr val="71D9BD"/>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1" name="Google Shape;321;p33"/>
          <p:cNvSpPr/>
          <p:nvPr/>
        </p:nvSpPr>
        <p:spPr>
          <a:xfrm rot="10800000">
            <a:off x="2752512" y="951310"/>
            <a:ext cx="1353000" cy="837000"/>
          </a:xfrm>
          <a:prstGeom prst="diamond">
            <a:avLst/>
          </a:prstGeom>
          <a:solidFill>
            <a:srgbClr val="5FD4B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22" name="Google Shape;322;p33"/>
          <p:cNvSpPr/>
          <p:nvPr/>
        </p:nvSpPr>
        <p:spPr>
          <a:xfrm flipH="1">
            <a:off x="1143000" y="1770186"/>
            <a:ext cx="1143000" cy="2079100"/>
          </a:xfrm>
          <a:custGeom>
            <a:rect b="b" l="l" r="r" t="t"/>
            <a:pathLst>
              <a:path extrusionOk="0" h="10000" w="10000">
                <a:moveTo>
                  <a:pt x="10000" y="6654"/>
                </a:moveTo>
                <a:lnTo>
                  <a:pt x="0" y="10000"/>
                </a:lnTo>
                <a:lnTo>
                  <a:pt x="0" y="3402"/>
                </a:lnTo>
                <a:lnTo>
                  <a:pt x="10000" y="0"/>
                </a:lnTo>
                <a:lnTo>
                  <a:pt x="10000" y="6654"/>
                </a:lnTo>
                <a:close/>
              </a:path>
            </a:pathLst>
          </a:custGeom>
          <a:solidFill>
            <a:srgbClr val="68D6B9"/>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 name="Google Shape;323;p33"/>
          <p:cNvSpPr/>
          <p:nvPr/>
        </p:nvSpPr>
        <p:spPr>
          <a:xfrm>
            <a:off x="2286000" y="1770186"/>
            <a:ext cx="1143000" cy="2079100"/>
          </a:xfrm>
          <a:custGeom>
            <a:rect b="b" l="l" r="r" t="t"/>
            <a:pathLst>
              <a:path extrusionOk="0" h="10000" w="10000">
                <a:moveTo>
                  <a:pt x="10000" y="6654"/>
                </a:moveTo>
                <a:lnTo>
                  <a:pt x="0" y="10000"/>
                </a:lnTo>
                <a:lnTo>
                  <a:pt x="0" y="3402"/>
                </a:lnTo>
                <a:lnTo>
                  <a:pt x="10000" y="0"/>
                </a:lnTo>
                <a:lnTo>
                  <a:pt x="10000" y="6654"/>
                </a:lnTo>
                <a:close/>
              </a:path>
            </a:pathLst>
          </a:custGeom>
          <a:solidFill>
            <a:srgbClr val="71D9BD"/>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4" name="Google Shape;324;p33"/>
          <p:cNvSpPr/>
          <p:nvPr/>
        </p:nvSpPr>
        <p:spPr>
          <a:xfrm>
            <a:off x="1143000" y="1065532"/>
            <a:ext cx="2286000" cy="1414200"/>
          </a:xfrm>
          <a:prstGeom prst="diamond">
            <a:avLst/>
          </a:prstGeom>
          <a:solidFill>
            <a:srgbClr val="5FD4B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25" name="Google Shape;325;p33"/>
          <p:cNvSpPr/>
          <p:nvPr/>
        </p:nvSpPr>
        <p:spPr>
          <a:xfrm flipH="1" rot="10800000">
            <a:off x="2286001" y="1646233"/>
            <a:ext cx="676500" cy="1230575"/>
          </a:xfrm>
          <a:custGeom>
            <a:rect b="b" l="l" r="r" t="t"/>
            <a:pathLst>
              <a:path extrusionOk="0" h="10000" w="10000">
                <a:moveTo>
                  <a:pt x="10000" y="6654"/>
                </a:moveTo>
                <a:lnTo>
                  <a:pt x="0" y="10000"/>
                </a:lnTo>
                <a:lnTo>
                  <a:pt x="0" y="3402"/>
                </a:lnTo>
                <a:lnTo>
                  <a:pt x="10000" y="0"/>
                </a:lnTo>
                <a:lnTo>
                  <a:pt x="10000" y="6654"/>
                </a:lnTo>
                <a:close/>
              </a:path>
            </a:pathLst>
          </a:custGeom>
          <a:solidFill>
            <a:srgbClr val="68D6B9"/>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6" name="Google Shape;326;p33"/>
          <p:cNvSpPr/>
          <p:nvPr/>
        </p:nvSpPr>
        <p:spPr>
          <a:xfrm rot="10800000">
            <a:off x="1609501" y="1646233"/>
            <a:ext cx="676500" cy="1230575"/>
          </a:xfrm>
          <a:custGeom>
            <a:rect b="b" l="l" r="r" t="t"/>
            <a:pathLst>
              <a:path extrusionOk="0" h="10000" w="10000">
                <a:moveTo>
                  <a:pt x="10000" y="6654"/>
                </a:moveTo>
                <a:lnTo>
                  <a:pt x="0" y="10000"/>
                </a:lnTo>
                <a:lnTo>
                  <a:pt x="0" y="3402"/>
                </a:lnTo>
                <a:lnTo>
                  <a:pt x="10000" y="0"/>
                </a:lnTo>
                <a:lnTo>
                  <a:pt x="10000" y="6654"/>
                </a:lnTo>
                <a:close/>
              </a:path>
            </a:pathLst>
          </a:custGeom>
          <a:solidFill>
            <a:srgbClr val="71D9BD"/>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7" name="Google Shape;327;p33"/>
          <p:cNvSpPr/>
          <p:nvPr/>
        </p:nvSpPr>
        <p:spPr>
          <a:xfrm rot="10800000">
            <a:off x="1609512" y="2458283"/>
            <a:ext cx="1353000" cy="837000"/>
          </a:xfrm>
          <a:prstGeom prst="diamond">
            <a:avLst/>
          </a:prstGeom>
          <a:solidFill>
            <a:srgbClr val="5FD4B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28" name="Google Shape;328;p33"/>
          <p:cNvSpPr/>
          <p:nvPr/>
        </p:nvSpPr>
        <p:spPr>
          <a:xfrm flipH="1">
            <a:off x="3428999" y="1770186"/>
            <a:ext cx="1143000" cy="2079100"/>
          </a:xfrm>
          <a:custGeom>
            <a:rect b="b" l="l" r="r" t="t"/>
            <a:pathLst>
              <a:path extrusionOk="0" h="10000" w="10000">
                <a:moveTo>
                  <a:pt x="10000" y="6654"/>
                </a:moveTo>
                <a:lnTo>
                  <a:pt x="0" y="10000"/>
                </a:lnTo>
                <a:lnTo>
                  <a:pt x="0" y="3402"/>
                </a:lnTo>
                <a:lnTo>
                  <a:pt x="10000" y="0"/>
                </a:lnTo>
                <a:lnTo>
                  <a:pt x="10000" y="6654"/>
                </a:lnTo>
                <a:close/>
              </a:path>
            </a:pathLst>
          </a:custGeom>
          <a:solidFill>
            <a:srgbClr val="68D6B9"/>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9" name="Google Shape;329;p33"/>
          <p:cNvSpPr/>
          <p:nvPr/>
        </p:nvSpPr>
        <p:spPr>
          <a:xfrm>
            <a:off x="4571999" y="1770186"/>
            <a:ext cx="1143000" cy="2079100"/>
          </a:xfrm>
          <a:custGeom>
            <a:rect b="b" l="l" r="r" t="t"/>
            <a:pathLst>
              <a:path extrusionOk="0" h="10000" w="10000">
                <a:moveTo>
                  <a:pt x="10000" y="6654"/>
                </a:moveTo>
                <a:lnTo>
                  <a:pt x="0" y="10000"/>
                </a:lnTo>
                <a:lnTo>
                  <a:pt x="0" y="3402"/>
                </a:lnTo>
                <a:lnTo>
                  <a:pt x="10000" y="0"/>
                </a:lnTo>
                <a:lnTo>
                  <a:pt x="10000" y="6654"/>
                </a:lnTo>
                <a:close/>
              </a:path>
            </a:pathLst>
          </a:custGeom>
          <a:solidFill>
            <a:srgbClr val="71D9BD"/>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0" name="Google Shape;330;p33"/>
          <p:cNvSpPr/>
          <p:nvPr/>
        </p:nvSpPr>
        <p:spPr>
          <a:xfrm>
            <a:off x="3428999" y="1065532"/>
            <a:ext cx="2286000" cy="1414200"/>
          </a:xfrm>
          <a:prstGeom prst="diamond">
            <a:avLst/>
          </a:prstGeom>
          <a:solidFill>
            <a:srgbClr val="5FD4B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31" name="Google Shape;331;p33"/>
          <p:cNvSpPr/>
          <p:nvPr/>
        </p:nvSpPr>
        <p:spPr>
          <a:xfrm flipH="1" rot="10800000">
            <a:off x="4572000" y="1646233"/>
            <a:ext cx="676500" cy="1230575"/>
          </a:xfrm>
          <a:custGeom>
            <a:rect b="b" l="l" r="r" t="t"/>
            <a:pathLst>
              <a:path extrusionOk="0" h="10000" w="10000">
                <a:moveTo>
                  <a:pt x="10000" y="6654"/>
                </a:moveTo>
                <a:lnTo>
                  <a:pt x="0" y="10000"/>
                </a:lnTo>
                <a:lnTo>
                  <a:pt x="0" y="3402"/>
                </a:lnTo>
                <a:lnTo>
                  <a:pt x="10000" y="0"/>
                </a:lnTo>
                <a:lnTo>
                  <a:pt x="10000" y="6654"/>
                </a:lnTo>
                <a:close/>
              </a:path>
            </a:pathLst>
          </a:custGeom>
          <a:solidFill>
            <a:srgbClr val="68D6B9"/>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 name="Google Shape;332;p33"/>
          <p:cNvSpPr/>
          <p:nvPr/>
        </p:nvSpPr>
        <p:spPr>
          <a:xfrm rot="10800000">
            <a:off x="3895500" y="1646233"/>
            <a:ext cx="676500" cy="1230575"/>
          </a:xfrm>
          <a:custGeom>
            <a:rect b="b" l="l" r="r" t="t"/>
            <a:pathLst>
              <a:path extrusionOk="0" h="10000" w="10000">
                <a:moveTo>
                  <a:pt x="10000" y="6654"/>
                </a:moveTo>
                <a:lnTo>
                  <a:pt x="0" y="10000"/>
                </a:lnTo>
                <a:lnTo>
                  <a:pt x="0" y="3402"/>
                </a:lnTo>
                <a:lnTo>
                  <a:pt x="10000" y="0"/>
                </a:lnTo>
                <a:lnTo>
                  <a:pt x="10000" y="6654"/>
                </a:lnTo>
                <a:close/>
              </a:path>
            </a:pathLst>
          </a:custGeom>
          <a:solidFill>
            <a:srgbClr val="71D9BD"/>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3" name="Google Shape;333;p33"/>
          <p:cNvSpPr/>
          <p:nvPr/>
        </p:nvSpPr>
        <p:spPr>
          <a:xfrm rot="10800000">
            <a:off x="3895511" y="2458283"/>
            <a:ext cx="1353000" cy="837000"/>
          </a:xfrm>
          <a:prstGeom prst="diamond">
            <a:avLst/>
          </a:prstGeom>
          <a:solidFill>
            <a:srgbClr val="5FD4B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34" name="Google Shape;334;p33"/>
          <p:cNvSpPr/>
          <p:nvPr/>
        </p:nvSpPr>
        <p:spPr>
          <a:xfrm flipH="1">
            <a:off x="2286297" y="4259450"/>
            <a:ext cx="1142702" cy="968927"/>
          </a:xfrm>
          <a:custGeom>
            <a:rect b="b" l="l" r="r" t="t"/>
            <a:pathLst>
              <a:path extrusionOk="0" h="1291902" w="1523603">
                <a:moveTo>
                  <a:pt x="1523603" y="0"/>
                </a:moveTo>
                <a:lnTo>
                  <a:pt x="0" y="943082"/>
                </a:lnTo>
                <a:lnTo>
                  <a:pt x="0" y="1291902"/>
                </a:lnTo>
                <a:lnTo>
                  <a:pt x="1" y="1291902"/>
                </a:lnTo>
                <a:lnTo>
                  <a:pt x="1" y="1178817"/>
                </a:lnTo>
                <a:lnTo>
                  <a:pt x="1523603" y="1178817"/>
                </a:lnTo>
                <a:close/>
              </a:path>
            </a:pathLst>
          </a:custGeom>
          <a:solidFill>
            <a:srgbClr val="68D6B9"/>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5" name="Google Shape;335;p33"/>
          <p:cNvSpPr/>
          <p:nvPr/>
        </p:nvSpPr>
        <p:spPr>
          <a:xfrm>
            <a:off x="3429000" y="4259450"/>
            <a:ext cx="1142702" cy="883905"/>
          </a:xfrm>
          <a:custGeom>
            <a:rect b="b" l="l" r="r" t="t"/>
            <a:pathLst>
              <a:path extrusionOk="0" h="1178540" w="1523603">
                <a:moveTo>
                  <a:pt x="1523603" y="0"/>
                </a:moveTo>
                <a:lnTo>
                  <a:pt x="1523603" y="1178540"/>
                </a:lnTo>
                <a:lnTo>
                  <a:pt x="0" y="1178540"/>
                </a:lnTo>
                <a:lnTo>
                  <a:pt x="0" y="943082"/>
                </a:lnTo>
                <a:lnTo>
                  <a:pt x="1523603" y="0"/>
                </a:lnTo>
                <a:close/>
              </a:path>
            </a:pathLst>
          </a:custGeom>
          <a:solidFill>
            <a:srgbClr val="71D9BD"/>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6" name="Google Shape;336;p33"/>
          <p:cNvSpPr/>
          <p:nvPr/>
        </p:nvSpPr>
        <p:spPr>
          <a:xfrm>
            <a:off x="2286000" y="3554795"/>
            <a:ext cx="2286000" cy="1414200"/>
          </a:xfrm>
          <a:prstGeom prst="diamond">
            <a:avLst/>
          </a:prstGeom>
          <a:solidFill>
            <a:srgbClr val="5FD4B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37" name="Google Shape;337;p33"/>
          <p:cNvSpPr/>
          <p:nvPr/>
        </p:nvSpPr>
        <p:spPr>
          <a:xfrm flipH="1">
            <a:off x="0" y="3064251"/>
            <a:ext cx="1143000" cy="2079100"/>
          </a:xfrm>
          <a:custGeom>
            <a:rect b="b" l="l" r="r" t="t"/>
            <a:pathLst>
              <a:path extrusionOk="0" h="10000" w="10000">
                <a:moveTo>
                  <a:pt x="10000" y="6654"/>
                </a:moveTo>
                <a:lnTo>
                  <a:pt x="0" y="10000"/>
                </a:lnTo>
                <a:lnTo>
                  <a:pt x="0" y="3402"/>
                </a:lnTo>
                <a:lnTo>
                  <a:pt x="10000" y="0"/>
                </a:lnTo>
                <a:lnTo>
                  <a:pt x="10000" y="6654"/>
                </a:lnTo>
                <a:close/>
              </a:path>
            </a:pathLst>
          </a:custGeom>
          <a:solidFill>
            <a:srgbClr val="68D6B9"/>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8" name="Google Shape;338;p33"/>
          <p:cNvSpPr/>
          <p:nvPr/>
        </p:nvSpPr>
        <p:spPr>
          <a:xfrm>
            <a:off x="1143000" y="3064251"/>
            <a:ext cx="1143000" cy="2079100"/>
          </a:xfrm>
          <a:custGeom>
            <a:rect b="b" l="l" r="r" t="t"/>
            <a:pathLst>
              <a:path extrusionOk="0" h="10000" w="10000">
                <a:moveTo>
                  <a:pt x="10000" y="6654"/>
                </a:moveTo>
                <a:lnTo>
                  <a:pt x="0" y="10000"/>
                </a:lnTo>
                <a:lnTo>
                  <a:pt x="0" y="3402"/>
                </a:lnTo>
                <a:lnTo>
                  <a:pt x="10000" y="0"/>
                </a:lnTo>
                <a:lnTo>
                  <a:pt x="10000" y="6654"/>
                </a:lnTo>
                <a:close/>
              </a:path>
            </a:pathLst>
          </a:custGeom>
          <a:solidFill>
            <a:srgbClr val="71D9BD"/>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9" name="Google Shape;339;p33"/>
          <p:cNvSpPr/>
          <p:nvPr/>
        </p:nvSpPr>
        <p:spPr>
          <a:xfrm>
            <a:off x="0" y="2359597"/>
            <a:ext cx="2286000" cy="1414200"/>
          </a:xfrm>
          <a:prstGeom prst="diamond">
            <a:avLst/>
          </a:prstGeom>
          <a:solidFill>
            <a:srgbClr val="5FD4B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40" name="Google Shape;340;p33"/>
          <p:cNvSpPr/>
          <p:nvPr/>
        </p:nvSpPr>
        <p:spPr>
          <a:xfrm flipH="1">
            <a:off x="4160694" y="3365"/>
            <a:ext cx="4983306" cy="5143500"/>
          </a:xfrm>
          <a:custGeom>
            <a:rect b="b" l="l" r="r" t="t"/>
            <a:pathLst>
              <a:path extrusionOk="0" h="5143500" w="4983306">
                <a:moveTo>
                  <a:pt x="4441296" y="0"/>
                </a:moveTo>
                <a:lnTo>
                  <a:pt x="0" y="0"/>
                </a:lnTo>
                <a:lnTo>
                  <a:pt x="0" y="5143500"/>
                </a:lnTo>
                <a:lnTo>
                  <a:pt x="4983306" y="5143500"/>
                </a:lnTo>
                <a:lnTo>
                  <a:pt x="2426636" y="1614183"/>
                </a:lnTo>
                <a:cubicBezTo>
                  <a:pt x="2386033" y="1558133"/>
                  <a:pt x="2398556" y="1479780"/>
                  <a:pt x="2454605" y="1439177"/>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41" name="Google Shape;341;p33"/>
          <p:cNvSpPr txBox="1"/>
          <p:nvPr>
            <p:ph idx="1" type="body"/>
          </p:nvPr>
        </p:nvSpPr>
        <p:spPr>
          <a:xfrm>
            <a:off x="304879" y="2573661"/>
            <a:ext cx="4649400" cy="6675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342" name="Google Shape;342;p33"/>
          <p:cNvSpPr txBox="1"/>
          <p:nvPr>
            <p:ph idx="2" type="body"/>
          </p:nvPr>
        </p:nvSpPr>
        <p:spPr>
          <a:xfrm>
            <a:off x="304879" y="3243389"/>
            <a:ext cx="4649400" cy="6366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3600" u="none" cap="none" strike="noStrike">
                <a:solidFill>
                  <a:schemeClr val="lt1"/>
                </a:solidFill>
                <a:latin typeface="Arial"/>
                <a:ea typeface="Arial"/>
                <a:cs typeface="Arial"/>
                <a:sym typeface="Arial"/>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pic>
        <p:nvPicPr>
          <p:cNvPr id="343" name="Google Shape;343;p33"/>
          <p:cNvPicPr preferRelativeResize="0"/>
          <p:nvPr/>
        </p:nvPicPr>
        <p:blipFill rotWithShape="1">
          <a:blip r:embed="rId2">
            <a:alphaModFix/>
          </a:blip>
          <a:srcRect b="0" l="0" r="0" t="0"/>
          <a:stretch/>
        </p:blipFill>
        <p:spPr>
          <a:xfrm>
            <a:off x="345672" y="4478509"/>
            <a:ext cx="858599" cy="2228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Thank you slide ">
    <p:bg>
      <p:bgPr>
        <a:solidFill>
          <a:srgbClr val="F2F2F2"/>
        </a:solidFill>
      </p:bgPr>
    </p:bg>
    <p:spTree>
      <p:nvGrpSpPr>
        <p:cNvPr id="344" name="Shape 344"/>
        <p:cNvGrpSpPr/>
        <p:nvPr/>
      </p:nvGrpSpPr>
      <p:grpSpPr>
        <a:xfrm>
          <a:off x="0" y="0"/>
          <a:ext cx="0" cy="0"/>
          <a:chOff x="0" y="0"/>
          <a:chExt cx="0" cy="0"/>
        </a:xfrm>
      </p:grpSpPr>
      <p:pic>
        <p:nvPicPr>
          <p:cNvPr id="345" name="Google Shape;345;p34"/>
          <p:cNvPicPr preferRelativeResize="0"/>
          <p:nvPr/>
        </p:nvPicPr>
        <p:blipFill rotWithShape="1">
          <a:blip r:embed="rId2">
            <a:alphaModFix/>
          </a:blip>
          <a:srcRect b="0" l="0" r="0" t="0"/>
          <a:stretch/>
        </p:blipFill>
        <p:spPr>
          <a:xfrm>
            <a:off x="4027621" y="2442532"/>
            <a:ext cx="1088478" cy="25843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2"/>
        </a:solidFill>
      </p:bgPr>
    </p:bg>
    <p:spTree>
      <p:nvGrpSpPr>
        <p:cNvPr id="346" name="Shape 346"/>
        <p:cNvGrpSpPr/>
        <p:nvPr/>
      </p:nvGrpSpPr>
      <p:grpSpPr>
        <a:xfrm>
          <a:off x="0" y="0"/>
          <a:ext cx="0" cy="0"/>
          <a:chOff x="0" y="0"/>
          <a:chExt cx="0" cy="0"/>
        </a:xfrm>
      </p:grpSpPr>
      <p:sp>
        <p:nvSpPr>
          <p:cNvPr id="347" name="Google Shape;347;p35"/>
          <p:cNvSpPr txBox="1"/>
          <p:nvPr>
            <p:ph type="title"/>
          </p:nvPr>
        </p:nvSpPr>
        <p:spPr>
          <a:xfrm>
            <a:off x="311700" y="2161849"/>
            <a:ext cx="8520600" cy="6156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2700"/>
              <a:buNone/>
              <a:defRPr sz="3600">
                <a:solidFill>
                  <a:schemeClr val="lt1"/>
                </a:solidFill>
                <a:latin typeface="Arial"/>
                <a:ea typeface="Arial"/>
                <a:cs typeface="Arial"/>
                <a:sym typeface="Arial"/>
              </a:defRPr>
            </a:lvl1pPr>
            <a:lvl2pPr lvl="1" rtl="0" algn="ctr">
              <a:lnSpc>
                <a:spcPct val="100000"/>
              </a:lnSpc>
              <a:spcBef>
                <a:spcPts val="0"/>
              </a:spcBef>
              <a:spcAft>
                <a:spcPts val="0"/>
              </a:spcAft>
              <a:buSzPts val="2700"/>
              <a:buNone/>
              <a:defRPr sz="3600"/>
            </a:lvl2pPr>
            <a:lvl3pPr lvl="2" rtl="0" algn="ctr">
              <a:lnSpc>
                <a:spcPct val="100000"/>
              </a:lnSpc>
              <a:spcBef>
                <a:spcPts val="0"/>
              </a:spcBef>
              <a:spcAft>
                <a:spcPts val="0"/>
              </a:spcAft>
              <a:buSzPts val="2700"/>
              <a:buNone/>
              <a:defRPr sz="3600"/>
            </a:lvl3pPr>
            <a:lvl4pPr lvl="3" rtl="0" algn="ctr">
              <a:lnSpc>
                <a:spcPct val="100000"/>
              </a:lnSpc>
              <a:spcBef>
                <a:spcPts val="0"/>
              </a:spcBef>
              <a:spcAft>
                <a:spcPts val="0"/>
              </a:spcAft>
              <a:buSzPts val="2700"/>
              <a:buNone/>
              <a:defRPr sz="3600"/>
            </a:lvl4pPr>
            <a:lvl5pPr lvl="4" rtl="0" algn="ctr">
              <a:lnSpc>
                <a:spcPct val="100000"/>
              </a:lnSpc>
              <a:spcBef>
                <a:spcPts val="0"/>
              </a:spcBef>
              <a:spcAft>
                <a:spcPts val="0"/>
              </a:spcAft>
              <a:buSzPts val="2700"/>
              <a:buNone/>
              <a:defRPr sz="3600"/>
            </a:lvl5pPr>
            <a:lvl6pPr lvl="5" rtl="0" algn="ctr">
              <a:lnSpc>
                <a:spcPct val="100000"/>
              </a:lnSpc>
              <a:spcBef>
                <a:spcPts val="0"/>
              </a:spcBef>
              <a:spcAft>
                <a:spcPts val="0"/>
              </a:spcAft>
              <a:buSzPts val="2700"/>
              <a:buNone/>
              <a:defRPr sz="3600"/>
            </a:lvl6pPr>
            <a:lvl7pPr lvl="6" rtl="0" algn="ctr">
              <a:lnSpc>
                <a:spcPct val="100000"/>
              </a:lnSpc>
              <a:spcBef>
                <a:spcPts val="0"/>
              </a:spcBef>
              <a:spcAft>
                <a:spcPts val="0"/>
              </a:spcAft>
              <a:buSzPts val="2700"/>
              <a:buNone/>
              <a:defRPr sz="3600"/>
            </a:lvl7pPr>
            <a:lvl8pPr lvl="7" rtl="0" algn="ctr">
              <a:lnSpc>
                <a:spcPct val="100000"/>
              </a:lnSpc>
              <a:spcBef>
                <a:spcPts val="0"/>
              </a:spcBef>
              <a:spcAft>
                <a:spcPts val="0"/>
              </a:spcAft>
              <a:buSzPts val="2700"/>
              <a:buNone/>
              <a:defRPr sz="3600"/>
            </a:lvl8pPr>
            <a:lvl9pPr lvl="8" rtl="0" algn="ctr">
              <a:lnSpc>
                <a:spcPct val="100000"/>
              </a:lnSpc>
              <a:spcBef>
                <a:spcPts val="0"/>
              </a:spcBef>
              <a:spcAft>
                <a:spcPts val="0"/>
              </a:spcAft>
              <a:buSzPts val="2700"/>
              <a:buNone/>
              <a:defRPr sz="3600"/>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1_Title slide 2">
    <p:bg>
      <p:bgPr>
        <a:solidFill>
          <a:schemeClr val="dk2"/>
        </a:solidFill>
      </p:bgPr>
    </p:bg>
    <p:spTree>
      <p:nvGrpSpPr>
        <p:cNvPr id="348" name="Shape 348"/>
        <p:cNvGrpSpPr/>
        <p:nvPr/>
      </p:nvGrpSpPr>
      <p:grpSpPr>
        <a:xfrm>
          <a:off x="0" y="0"/>
          <a:ext cx="0" cy="0"/>
          <a:chOff x="0" y="0"/>
          <a:chExt cx="0" cy="0"/>
        </a:xfrm>
      </p:grpSpPr>
      <p:grpSp>
        <p:nvGrpSpPr>
          <p:cNvPr id="349" name="Google Shape;349;p36"/>
          <p:cNvGrpSpPr/>
          <p:nvPr/>
        </p:nvGrpSpPr>
        <p:grpSpPr>
          <a:xfrm>
            <a:off x="-1" y="-1837"/>
            <a:ext cx="9144056" cy="5148045"/>
            <a:chOff x="0" y="-2449"/>
            <a:chExt cx="12188825" cy="6864060"/>
          </a:xfrm>
        </p:grpSpPr>
        <p:sp>
          <p:nvSpPr>
            <p:cNvPr id="350" name="Google Shape;350;p36"/>
            <p:cNvSpPr/>
            <p:nvPr/>
          </p:nvSpPr>
          <p:spPr>
            <a:xfrm>
              <a:off x="3942211" y="0"/>
              <a:ext cx="1971107" cy="3324523"/>
            </a:xfrm>
            <a:custGeom>
              <a:rect b="b" l="l" r="r" t="t"/>
              <a:pathLst>
                <a:path extrusionOk="0" h="3324523" w="1971107">
                  <a:moveTo>
                    <a:pt x="0" y="0"/>
                  </a:moveTo>
                  <a:lnTo>
                    <a:pt x="424402" y="0"/>
                  </a:lnTo>
                  <a:lnTo>
                    <a:pt x="1971107" y="957630"/>
                  </a:lnTo>
                  <a:lnTo>
                    <a:pt x="1971107" y="3324523"/>
                  </a:lnTo>
                  <a:lnTo>
                    <a:pt x="0" y="2124217"/>
                  </a:lnTo>
                  <a:lnTo>
                    <a:pt x="0" y="0"/>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6"/>
            <p:cNvSpPr/>
            <p:nvPr/>
          </p:nvSpPr>
          <p:spPr>
            <a:xfrm>
              <a:off x="1971107" y="-72"/>
              <a:ext cx="1971107" cy="3324202"/>
            </a:xfrm>
            <a:custGeom>
              <a:rect b="b" l="l" r="r" t="t"/>
              <a:pathLst>
                <a:path extrusionOk="0" h="3324202" w="1971107">
                  <a:moveTo>
                    <a:pt x="1546186" y="0"/>
                  </a:moveTo>
                  <a:lnTo>
                    <a:pt x="1971107" y="0"/>
                  </a:lnTo>
                  <a:lnTo>
                    <a:pt x="1971107" y="2123896"/>
                  </a:lnTo>
                  <a:lnTo>
                    <a:pt x="0" y="3324202"/>
                  </a:lnTo>
                  <a:lnTo>
                    <a:pt x="0" y="957309"/>
                  </a:lnTo>
                  <a:lnTo>
                    <a:pt x="1546186" y="0"/>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6"/>
            <p:cNvSpPr/>
            <p:nvPr/>
          </p:nvSpPr>
          <p:spPr>
            <a:xfrm flipH="1">
              <a:off x="8246611" y="217"/>
              <a:ext cx="1971107" cy="3323913"/>
            </a:xfrm>
            <a:custGeom>
              <a:rect b="b" l="l" r="r" t="t"/>
              <a:pathLst>
                <a:path extrusionOk="0" h="3323913" w="1971107">
                  <a:moveTo>
                    <a:pt x="1971107" y="0"/>
                  </a:moveTo>
                  <a:lnTo>
                    <a:pt x="1545720" y="0"/>
                  </a:lnTo>
                  <a:lnTo>
                    <a:pt x="0" y="957020"/>
                  </a:lnTo>
                  <a:lnTo>
                    <a:pt x="0" y="3323913"/>
                  </a:lnTo>
                  <a:lnTo>
                    <a:pt x="1971107" y="2123607"/>
                  </a:lnTo>
                  <a:lnTo>
                    <a:pt x="1971107" y="0"/>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6"/>
            <p:cNvSpPr/>
            <p:nvPr/>
          </p:nvSpPr>
          <p:spPr>
            <a:xfrm>
              <a:off x="10217718" y="-2449"/>
              <a:ext cx="1971107" cy="3326579"/>
            </a:xfrm>
            <a:custGeom>
              <a:rect b="b" l="l" r="r" t="t"/>
              <a:pathLst>
                <a:path extrusionOk="0" h="3326579" w="1971107">
                  <a:moveTo>
                    <a:pt x="1550026" y="0"/>
                  </a:moveTo>
                  <a:lnTo>
                    <a:pt x="1971107" y="0"/>
                  </a:lnTo>
                  <a:lnTo>
                    <a:pt x="1971107" y="2126273"/>
                  </a:lnTo>
                  <a:lnTo>
                    <a:pt x="0" y="3326579"/>
                  </a:lnTo>
                  <a:lnTo>
                    <a:pt x="0" y="959686"/>
                  </a:lnTo>
                  <a:lnTo>
                    <a:pt x="1550026" y="0"/>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6"/>
            <p:cNvSpPr/>
            <p:nvPr/>
          </p:nvSpPr>
          <p:spPr>
            <a:xfrm>
              <a:off x="8661524" y="-2261"/>
              <a:ext cx="3112388" cy="963129"/>
            </a:xfrm>
            <a:custGeom>
              <a:rect b="b" l="l" r="r" t="t"/>
              <a:pathLst>
                <a:path extrusionOk="0" h="963129" w="3112388">
                  <a:moveTo>
                    <a:pt x="0" y="0"/>
                  </a:moveTo>
                  <a:lnTo>
                    <a:pt x="3112388" y="0"/>
                  </a:lnTo>
                  <a:lnTo>
                    <a:pt x="1556194" y="963129"/>
                  </a:lnTo>
                  <a:lnTo>
                    <a:pt x="0" y="0"/>
                  </a:lnTo>
                  <a:close/>
                </a:path>
              </a:pathLst>
            </a:cu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55" name="Google Shape;355;p36"/>
            <p:cNvSpPr/>
            <p:nvPr/>
          </p:nvSpPr>
          <p:spPr>
            <a:xfrm>
              <a:off x="423755" y="3211"/>
              <a:ext cx="3094704" cy="957657"/>
            </a:xfrm>
            <a:custGeom>
              <a:rect b="b" l="l" r="r" t="t"/>
              <a:pathLst>
                <a:path extrusionOk="0" h="957657" w="3094704">
                  <a:moveTo>
                    <a:pt x="0" y="0"/>
                  </a:moveTo>
                  <a:lnTo>
                    <a:pt x="3094704" y="0"/>
                  </a:lnTo>
                  <a:lnTo>
                    <a:pt x="1547352" y="957657"/>
                  </a:lnTo>
                  <a:lnTo>
                    <a:pt x="0" y="0"/>
                  </a:lnTo>
                  <a:close/>
                </a:path>
              </a:pathLst>
            </a:cu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56" name="Google Shape;356;p36"/>
            <p:cNvSpPr/>
            <p:nvPr/>
          </p:nvSpPr>
          <p:spPr>
            <a:xfrm flipH="1" rot="10800000">
              <a:off x="0" y="-1605"/>
              <a:ext cx="1971107" cy="3325734"/>
            </a:xfrm>
            <a:custGeom>
              <a:rect b="b" l="l" r="r" t="t"/>
              <a:pathLst>
                <a:path extrusionOk="0" h="3325734" w="1971107">
                  <a:moveTo>
                    <a:pt x="0" y="3325734"/>
                  </a:moveTo>
                  <a:lnTo>
                    <a:pt x="422446" y="3325734"/>
                  </a:lnTo>
                  <a:lnTo>
                    <a:pt x="1971107" y="2366893"/>
                  </a:lnTo>
                  <a:lnTo>
                    <a:pt x="1971107" y="0"/>
                  </a:lnTo>
                  <a:lnTo>
                    <a:pt x="0" y="1200306"/>
                  </a:lnTo>
                  <a:lnTo>
                    <a:pt x="0" y="3325734"/>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6"/>
            <p:cNvSpPr/>
            <p:nvPr/>
          </p:nvSpPr>
          <p:spPr>
            <a:xfrm flipH="1" rot="10800000">
              <a:off x="1971108" y="4488"/>
              <a:ext cx="1166646" cy="1641720"/>
            </a:xfrm>
            <a:custGeom>
              <a:rect b="b" l="l" r="r" t="t"/>
              <a:pathLst>
                <a:path extrusionOk="0" h="1641720" w="1166646">
                  <a:moveTo>
                    <a:pt x="0" y="1641720"/>
                  </a:moveTo>
                  <a:lnTo>
                    <a:pt x="790706" y="1641720"/>
                  </a:lnTo>
                  <a:lnTo>
                    <a:pt x="1166646" y="1412791"/>
                  </a:lnTo>
                  <a:lnTo>
                    <a:pt x="1166646" y="0"/>
                  </a:lnTo>
                  <a:lnTo>
                    <a:pt x="0" y="722319"/>
                  </a:lnTo>
                  <a:lnTo>
                    <a:pt x="0" y="1641720"/>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6"/>
            <p:cNvSpPr/>
            <p:nvPr/>
          </p:nvSpPr>
          <p:spPr>
            <a:xfrm rot="10800000">
              <a:off x="804463" y="0"/>
              <a:ext cx="1166646" cy="1646208"/>
            </a:xfrm>
            <a:custGeom>
              <a:rect b="b" l="l" r="r" t="t"/>
              <a:pathLst>
                <a:path extrusionOk="0" h="1646208" w="1166646">
                  <a:moveTo>
                    <a:pt x="783335" y="1646208"/>
                  </a:moveTo>
                  <a:lnTo>
                    <a:pt x="0" y="1646208"/>
                  </a:lnTo>
                  <a:lnTo>
                    <a:pt x="0" y="722319"/>
                  </a:lnTo>
                  <a:lnTo>
                    <a:pt x="1166646" y="0"/>
                  </a:lnTo>
                  <a:lnTo>
                    <a:pt x="1166646" y="1412791"/>
                  </a:lnTo>
                  <a:lnTo>
                    <a:pt x="783335" y="1646208"/>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6"/>
            <p:cNvSpPr/>
            <p:nvPr/>
          </p:nvSpPr>
          <p:spPr>
            <a:xfrm rot="10800000">
              <a:off x="804354" y="924045"/>
              <a:ext cx="2333400" cy="1444200"/>
            </a:xfrm>
            <a:prstGeom prst="diamond">
              <a:avLst/>
            </a:pr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60" name="Google Shape;360;p36"/>
            <p:cNvSpPr/>
            <p:nvPr/>
          </p:nvSpPr>
          <p:spPr>
            <a:xfrm>
              <a:off x="5913318" y="4487"/>
              <a:ext cx="1971107" cy="3319642"/>
            </a:xfrm>
            <a:custGeom>
              <a:rect b="b" l="l" r="r" t="t"/>
              <a:pathLst>
                <a:path extrusionOk="0" h="3319642" w="1971107">
                  <a:moveTo>
                    <a:pt x="1538822" y="0"/>
                  </a:moveTo>
                  <a:lnTo>
                    <a:pt x="1971107" y="0"/>
                  </a:lnTo>
                  <a:lnTo>
                    <a:pt x="1971107" y="2119336"/>
                  </a:lnTo>
                  <a:lnTo>
                    <a:pt x="0" y="3319642"/>
                  </a:lnTo>
                  <a:lnTo>
                    <a:pt x="0" y="952749"/>
                  </a:lnTo>
                  <a:lnTo>
                    <a:pt x="1538822" y="0"/>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6"/>
            <p:cNvSpPr/>
            <p:nvPr/>
          </p:nvSpPr>
          <p:spPr>
            <a:xfrm>
              <a:off x="4359078" y="-2261"/>
              <a:ext cx="3111220" cy="965875"/>
            </a:xfrm>
            <a:custGeom>
              <a:rect b="b" l="l" r="r" t="t"/>
              <a:pathLst>
                <a:path extrusionOk="0" h="965875" w="3111220">
                  <a:moveTo>
                    <a:pt x="1082079" y="0"/>
                  </a:moveTo>
                  <a:lnTo>
                    <a:pt x="2358703" y="0"/>
                  </a:lnTo>
                  <a:lnTo>
                    <a:pt x="2358703" y="2261"/>
                  </a:lnTo>
                  <a:lnTo>
                    <a:pt x="3111220" y="2261"/>
                  </a:lnTo>
                  <a:lnTo>
                    <a:pt x="1554243" y="965875"/>
                  </a:lnTo>
                  <a:lnTo>
                    <a:pt x="0" y="3953"/>
                  </a:lnTo>
                  <a:lnTo>
                    <a:pt x="186041" y="3953"/>
                  </a:lnTo>
                  <a:lnTo>
                    <a:pt x="186041" y="1807"/>
                  </a:lnTo>
                  <a:lnTo>
                    <a:pt x="791099" y="1807"/>
                  </a:lnTo>
                  <a:lnTo>
                    <a:pt x="796081" y="3953"/>
                  </a:lnTo>
                  <a:lnTo>
                    <a:pt x="1082079" y="3953"/>
                  </a:lnTo>
                  <a:lnTo>
                    <a:pt x="1082079" y="0"/>
                  </a:lnTo>
                  <a:close/>
                </a:path>
              </a:pathLst>
            </a:cu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62" name="Google Shape;362;p36"/>
            <p:cNvSpPr/>
            <p:nvPr/>
          </p:nvSpPr>
          <p:spPr>
            <a:xfrm flipH="1" rot="10800000">
              <a:off x="5913319" y="-1"/>
              <a:ext cx="1166645" cy="1646209"/>
            </a:xfrm>
            <a:custGeom>
              <a:rect b="b" l="l" r="r" t="t"/>
              <a:pathLst>
                <a:path extrusionOk="0" h="1646209" w="1166645">
                  <a:moveTo>
                    <a:pt x="0" y="1646209"/>
                  </a:moveTo>
                  <a:lnTo>
                    <a:pt x="783333" y="1646209"/>
                  </a:lnTo>
                  <a:lnTo>
                    <a:pt x="1166645" y="1412791"/>
                  </a:lnTo>
                  <a:lnTo>
                    <a:pt x="1166645" y="0"/>
                  </a:lnTo>
                  <a:lnTo>
                    <a:pt x="0" y="722319"/>
                  </a:lnTo>
                  <a:lnTo>
                    <a:pt x="0" y="1646209"/>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6"/>
            <p:cNvSpPr/>
            <p:nvPr/>
          </p:nvSpPr>
          <p:spPr>
            <a:xfrm rot="10800000">
              <a:off x="4746674" y="-1"/>
              <a:ext cx="1166645" cy="1646209"/>
            </a:xfrm>
            <a:custGeom>
              <a:rect b="b" l="l" r="r" t="t"/>
              <a:pathLst>
                <a:path extrusionOk="0" h="1646209" w="1166645">
                  <a:moveTo>
                    <a:pt x="783333" y="1646209"/>
                  </a:moveTo>
                  <a:lnTo>
                    <a:pt x="0" y="1646209"/>
                  </a:lnTo>
                  <a:lnTo>
                    <a:pt x="0" y="722319"/>
                  </a:lnTo>
                  <a:lnTo>
                    <a:pt x="1166645" y="0"/>
                  </a:lnTo>
                  <a:lnTo>
                    <a:pt x="1166645" y="1412791"/>
                  </a:lnTo>
                  <a:lnTo>
                    <a:pt x="783333" y="1646209"/>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6"/>
            <p:cNvSpPr/>
            <p:nvPr/>
          </p:nvSpPr>
          <p:spPr>
            <a:xfrm rot="10800000">
              <a:off x="4746564" y="924045"/>
              <a:ext cx="2333400" cy="1444200"/>
            </a:xfrm>
            <a:prstGeom prst="diamond">
              <a:avLst/>
            </a:pr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nvGrpSpPr>
            <p:cNvPr id="365" name="Google Shape;365;p36"/>
            <p:cNvGrpSpPr/>
            <p:nvPr/>
          </p:nvGrpSpPr>
          <p:grpSpPr>
            <a:xfrm>
              <a:off x="1971082" y="1121568"/>
              <a:ext cx="3942207" cy="4803241"/>
              <a:chOff x="8315728" y="8474349"/>
              <a:chExt cx="2286000" cy="2784488"/>
            </a:xfrm>
          </p:grpSpPr>
          <p:sp>
            <p:nvSpPr>
              <p:cNvPr id="366" name="Google Shape;366;p36"/>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6"/>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6"/>
              <p:cNvSpPr/>
              <p:nvPr/>
            </p:nvSpPr>
            <p:spPr>
              <a:xfrm>
                <a:off x="8315728" y="8474349"/>
                <a:ext cx="2286000" cy="1414500"/>
              </a:xfrm>
              <a:prstGeom prst="diamond">
                <a:avLst/>
              </a:pr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nvGrpSpPr>
              <p:cNvPr id="369" name="Google Shape;369;p36"/>
              <p:cNvGrpSpPr/>
              <p:nvPr/>
            </p:nvGrpSpPr>
            <p:grpSpPr>
              <a:xfrm>
                <a:off x="8782229" y="9055222"/>
                <a:ext cx="1353011" cy="1649459"/>
                <a:chOff x="8782229" y="9040675"/>
                <a:chExt cx="1353011" cy="1649459"/>
              </a:xfrm>
            </p:grpSpPr>
            <p:sp>
              <p:nvSpPr>
                <p:cNvPr id="370" name="Google Shape;370;p36"/>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6"/>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6"/>
                <p:cNvSpPr/>
                <p:nvPr/>
              </p:nvSpPr>
              <p:spPr>
                <a:xfrm rot="10800000">
                  <a:off x="8782240" y="9852834"/>
                  <a:ext cx="1353000" cy="837300"/>
                </a:xfrm>
                <a:prstGeom prst="diamond">
                  <a:avLst/>
                </a:pr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grpSp>
        <p:grpSp>
          <p:nvGrpSpPr>
            <p:cNvPr id="373" name="Google Shape;373;p36"/>
            <p:cNvGrpSpPr/>
            <p:nvPr/>
          </p:nvGrpSpPr>
          <p:grpSpPr>
            <a:xfrm>
              <a:off x="5913293" y="1121568"/>
              <a:ext cx="3942207" cy="4803241"/>
              <a:chOff x="8315728" y="8474349"/>
              <a:chExt cx="2286000" cy="2784488"/>
            </a:xfrm>
          </p:grpSpPr>
          <p:sp>
            <p:nvSpPr>
              <p:cNvPr id="374" name="Google Shape;374;p36"/>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6"/>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6"/>
              <p:cNvSpPr/>
              <p:nvPr/>
            </p:nvSpPr>
            <p:spPr>
              <a:xfrm>
                <a:off x="8315728" y="8474349"/>
                <a:ext cx="2286000" cy="1414500"/>
              </a:xfrm>
              <a:prstGeom prst="diamond">
                <a:avLst/>
              </a:pr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nvGrpSpPr>
              <p:cNvPr id="377" name="Google Shape;377;p36"/>
              <p:cNvGrpSpPr/>
              <p:nvPr/>
            </p:nvGrpSpPr>
            <p:grpSpPr>
              <a:xfrm>
                <a:off x="8782229" y="9055222"/>
                <a:ext cx="1353011" cy="1649459"/>
                <a:chOff x="8782229" y="9040675"/>
                <a:chExt cx="1353011" cy="1649459"/>
              </a:xfrm>
            </p:grpSpPr>
            <p:sp>
              <p:nvSpPr>
                <p:cNvPr id="378" name="Google Shape;378;p36"/>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6"/>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6"/>
                <p:cNvSpPr/>
                <p:nvPr/>
              </p:nvSpPr>
              <p:spPr>
                <a:xfrm rot="10800000">
                  <a:off x="8782240" y="9852834"/>
                  <a:ext cx="1353000" cy="837300"/>
                </a:xfrm>
                <a:prstGeom prst="diamond">
                  <a:avLst/>
                </a:pr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grpSp>
        <p:sp>
          <p:nvSpPr>
            <p:cNvPr id="381" name="Google Shape;381;p36"/>
            <p:cNvSpPr/>
            <p:nvPr/>
          </p:nvSpPr>
          <p:spPr>
            <a:xfrm flipH="1">
              <a:off x="3942214" y="6631954"/>
              <a:ext cx="370926" cy="229656"/>
            </a:xfrm>
            <a:custGeom>
              <a:rect b="b" l="l" r="r" t="t"/>
              <a:pathLst>
                <a:path extrusionOk="0" h="229656" w="370926">
                  <a:moveTo>
                    <a:pt x="370926" y="0"/>
                  </a:moveTo>
                  <a:lnTo>
                    <a:pt x="0" y="229656"/>
                  </a:lnTo>
                  <a:lnTo>
                    <a:pt x="370926" y="229656"/>
                  </a:lnTo>
                  <a:lnTo>
                    <a:pt x="370926" y="0"/>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6"/>
            <p:cNvSpPr/>
            <p:nvPr/>
          </p:nvSpPr>
          <p:spPr>
            <a:xfrm>
              <a:off x="7513502" y="6631954"/>
              <a:ext cx="370926" cy="229656"/>
            </a:xfrm>
            <a:custGeom>
              <a:rect b="b" l="l" r="r" t="t"/>
              <a:pathLst>
                <a:path extrusionOk="0" h="229656" w="370926">
                  <a:moveTo>
                    <a:pt x="370926" y="0"/>
                  </a:moveTo>
                  <a:lnTo>
                    <a:pt x="370926" y="229656"/>
                  </a:lnTo>
                  <a:lnTo>
                    <a:pt x="0" y="229656"/>
                  </a:lnTo>
                  <a:lnTo>
                    <a:pt x="370926" y="0"/>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6"/>
            <p:cNvSpPr/>
            <p:nvPr/>
          </p:nvSpPr>
          <p:spPr>
            <a:xfrm>
              <a:off x="3942214" y="5416142"/>
              <a:ext cx="3942214" cy="1445468"/>
            </a:xfrm>
            <a:custGeom>
              <a:rect b="b" l="l" r="r" t="t"/>
              <a:pathLst>
                <a:path extrusionOk="0" h="1445468" w="3942214">
                  <a:moveTo>
                    <a:pt x="1971107" y="0"/>
                  </a:moveTo>
                  <a:lnTo>
                    <a:pt x="3942214" y="1219919"/>
                  </a:lnTo>
                  <a:lnTo>
                    <a:pt x="3577779" y="1445468"/>
                  </a:lnTo>
                  <a:lnTo>
                    <a:pt x="364435" y="1445468"/>
                  </a:lnTo>
                  <a:lnTo>
                    <a:pt x="0" y="1219919"/>
                  </a:lnTo>
                  <a:lnTo>
                    <a:pt x="1971107" y="0"/>
                  </a:lnTo>
                  <a:close/>
                </a:path>
              </a:pathLst>
            </a:cu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sp>
          <p:nvSpPr>
            <p:cNvPr id="384" name="Google Shape;384;p36"/>
            <p:cNvSpPr/>
            <p:nvPr/>
          </p:nvSpPr>
          <p:spPr>
            <a:xfrm flipH="1">
              <a:off x="0" y="4569758"/>
              <a:ext cx="1971107" cy="2288243"/>
            </a:xfrm>
            <a:custGeom>
              <a:rect b="b" l="l" r="r" t="t"/>
              <a:pathLst>
                <a:path extrusionOk="0" h="2288243" w="1971107">
                  <a:moveTo>
                    <a:pt x="1971107" y="0"/>
                  </a:moveTo>
                  <a:lnTo>
                    <a:pt x="0" y="1220396"/>
                  </a:lnTo>
                  <a:lnTo>
                    <a:pt x="0" y="2288243"/>
                  </a:lnTo>
                  <a:lnTo>
                    <a:pt x="1971107" y="2288243"/>
                  </a:lnTo>
                  <a:lnTo>
                    <a:pt x="1971107" y="0"/>
                  </a:lnTo>
                  <a:close/>
                </a:path>
              </a:pathLst>
            </a:custGeom>
            <a:solidFill>
              <a:srgbClr val="14315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6"/>
            <p:cNvSpPr/>
            <p:nvPr/>
          </p:nvSpPr>
          <p:spPr>
            <a:xfrm>
              <a:off x="1971107" y="4569758"/>
              <a:ext cx="1971107" cy="2291853"/>
            </a:xfrm>
            <a:custGeom>
              <a:rect b="b" l="l" r="r" t="t"/>
              <a:pathLst>
                <a:path extrusionOk="0" h="2291853" w="1971107">
                  <a:moveTo>
                    <a:pt x="1971107" y="0"/>
                  </a:moveTo>
                  <a:lnTo>
                    <a:pt x="1971107" y="2291853"/>
                  </a:lnTo>
                  <a:lnTo>
                    <a:pt x="0" y="2291853"/>
                  </a:lnTo>
                  <a:lnTo>
                    <a:pt x="0" y="1220396"/>
                  </a:lnTo>
                  <a:lnTo>
                    <a:pt x="1971107" y="0"/>
                  </a:lnTo>
                  <a:close/>
                </a:path>
              </a:pathLst>
            </a:custGeom>
            <a:solidFill>
              <a:srgbClr val="1C385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6"/>
            <p:cNvSpPr/>
            <p:nvPr/>
          </p:nvSpPr>
          <p:spPr>
            <a:xfrm>
              <a:off x="0" y="3353945"/>
              <a:ext cx="3942300" cy="2439900"/>
            </a:xfrm>
            <a:prstGeom prst="diamond">
              <a:avLst/>
            </a:prstGeom>
            <a:solidFill>
              <a:srgbClr val="0F2C4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blank_gray">
  <p:cSld name="Custom_blank_gray">
    <p:bg>
      <p:bgPr>
        <a:solidFill>
          <a:srgbClr val="F2F2F2"/>
        </a:solidFill>
      </p:bgPr>
    </p:bg>
    <p:spTree>
      <p:nvGrpSpPr>
        <p:cNvPr id="391" name="Shape 391"/>
        <p:cNvGrpSpPr/>
        <p:nvPr/>
      </p:nvGrpSpPr>
      <p:grpSpPr>
        <a:xfrm>
          <a:off x="0" y="0"/>
          <a:ext cx="0" cy="0"/>
          <a:chOff x="0" y="0"/>
          <a:chExt cx="0" cy="0"/>
        </a:xfrm>
      </p:grpSpPr>
      <p:sp>
        <p:nvSpPr>
          <p:cNvPr id="392" name="Google Shape;392;p38"/>
          <p:cNvSpPr txBox="1"/>
          <p:nvPr>
            <p:ph idx="12" type="sldNum"/>
          </p:nvPr>
        </p:nvSpPr>
        <p:spPr>
          <a:xfrm>
            <a:off x="37350" y="4663217"/>
            <a:ext cx="548700" cy="393600"/>
          </a:xfrm>
          <a:prstGeom prst="rect">
            <a:avLst/>
          </a:prstGeom>
          <a:noFill/>
          <a:ln>
            <a:noFill/>
          </a:ln>
        </p:spPr>
        <p:txBody>
          <a:bodyPr anchorCtr="0" anchor="ctr" bIns="91425" lIns="91425" spcFirstLastPara="1" rIns="91425" wrap="square" tIns="91425">
            <a:noAutofit/>
          </a:bodyPr>
          <a:lstStyle>
            <a:lvl1pPr indent="0" lvl="0" marL="0" rtl="0" algn="l">
              <a:lnSpc>
                <a:spcPct val="100000"/>
              </a:lnSpc>
              <a:spcBef>
                <a:spcPts val="0"/>
              </a:spcBef>
              <a:spcAft>
                <a:spcPts val="0"/>
              </a:spcAft>
              <a:buSzPts val="1000"/>
              <a:buNone/>
              <a:defRPr/>
            </a:lvl1pPr>
            <a:lvl2pPr indent="0" lvl="1" marL="0" rtl="0" algn="l">
              <a:lnSpc>
                <a:spcPct val="100000"/>
              </a:lnSpc>
              <a:spcBef>
                <a:spcPts val="0"/>
              </a:spcBef>
              <a:spcAft>
                <a:spcPts val="0"/>
              </a:spcAft>
              <a:buSzPts val="1000"/>
              <a:buNone/>
              <a:defRPr/>
            </a:lvl2pPr>
            <a:lvl3pPr indent="0" lvl="2" marL="0" rtl="0" algn="l">
              <a:lnSpc>
                <a:spcPct val="100000"/>
              </a:lnSpc>
              <a:spcBef>
                <a:spcPts val="0"/>
              </a:spcBef>
              <a:spcAft>
                <a:spcPts val="0"/>
              </a:spcAft>
              <a:buSzPts val="1000"/>
              <a:buNone/>
              <a:defRPr/>
            </a:lvl3pPr>
            <a:lvl4pPr indent="0" lvl="3" marL="0" rtl="0" algn="l">
              <a:lnSpc>
                <a:spcPct val="100000"/>
              </a:lnSpc>
              <a:spcBef>
                <a:spcPts val="0"/>
              </a:spcBef>
              <a:spcAft>
                <a:spcPts val="0"/>
              </a:spcAft>
              <a:buSzPts val="1000"/>
              <a:buNone/>
              <a:defRPr/>
            </a:lvl4pPr>
            <a:lvl5pPr indent="0" lvl="4" marL="0" rtl="0" algn="l">
              <a:lnSpc>
                <a:spcPct val="100000"/>
              </a:lnSpc>
              <a:spcBef>
                <a:spcPts val="0"/>
              </a:spcBef>
              <a:spcAft>
                <a:spcPts val="0"/>
              </a:spcAft>
              <a:buSzPts val="1000"/>
              <a:buNone/>
              <a:defRPr/>
            </a:lvl5pPr>
            <a:lvl6pPr indent="0" lvl="5" marL="0" rtl="0" algn="l">
              <a:lnSpc>
                <a:spcPct val="100000"/>
              </a:lnSpc>
              <a:spcBef>
                <a:spcPts val="0"/>
              </a:spcBef>
              <a:spcAft>
                <a:spcPts val="0"/>
              </a:spcAft>
              <a:buSzPts val="1000"/>
              <a:buNone/>
              <a:defRPr/>
            </a:lvl6pPr>
            <a:lvl7pPr indent="0" lvl="6" marL="0" rtl="0" algn="l">
              <a:lnSpc>
                <a:spcPct val="100000"/>
              </a:lnSpc>
              <a:spcBef>
                <a:spcPts val="0"/>
              </a:spcBef>
              <a:spcAft>
                <a:spcPts val="0"/>
              </a:spcAft>
              <a:buSzPts val="1000"/>
              <a:buNone/>
              <a:defRPr/>
            </a:lvl7pPr>
            <a:lvl8pPr indent="0" lvl="7" marL="0" rtl="0" algn="l">
              <a:lnSpc>
                <a:spcPct val="100000"/>
              </a:lnSpc>
              <a:spcBef>
                <a:spcPts val="0"/>
              </a:spcBef>
              <a:spcAft>
                <a:spcPts val="0"/>
              </a:spcAft>
              <a:buSzPts val="1000"/>
              <a:buNone/>
              <a:defRPr/>
            </a:lvl8pPr>
            <a:lvl9pPr indent="0" lvl="8" marL="0" rtl="0" algn="l">
              <a:lnSpc>
                <a:spcPct val="100000"/>
              </a:lnSpc>
              <a:spcBef>
                <a:spcPts val="0"/>
              </a:spcBef>
              <a:spcAft>
                <a:spcPts val="0"/>
              </a:spcAft>
              <a:buSzPts val="100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3" name="Shape 393"/>
        <p:cNvGrpSpPr/>
        <p:nvPr/>
      </p:nvGrpSpPr>
      <p:grpSpPr>
        <a:xfrm>
          <a:off x="0" y="0"/>
          <a:ext cx="0" cy="0"/>
          <a:chOff x="0" y="0"/>
          <a:chExt cx="0" cy="0"/>
        </a:xfrm>
      </p:grpSpPr>
      <p:sp>
        <p:nvSpPr>
          <p:cNvPr id="394" name="Google Shape;394;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95" name="Google Shape;395;p39"/>
          <p:cNvSpPr txBox="1"/>
          <p:nvPr>
            <p:ph idx="12" type="sldNum"/>
          </p:nvPr>
        </p:nvSpPr>
        <p:spPr>
          <a:xfrm>
            <a:off x="37350"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p:cSld name="Title and body">
    <p:bg>
      <p:bgPr>
        <a:blipFill>
          <a:blip r:embed="rId2">
            <a:alphaModFix/>
          </a:blip>
          <a:stretch>
            <a:fillRect/>
          </a:stretch>
        </a:blipFill>
      </p:bgPr>
    </p:bg>
    <p:spTree>
      <p:nvGrpSpPr>
        <p:cNvPr id="396" name="Shape 396"/>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p:cSld name="1_Title and body">
    <p:spTree>
      <p:nvGrpSpPr>
        <p:cNvPr id="397" name="Shape 397"/>
        <p:cNvGrpSpPr/>
        <p:nvPr/>
      </p:nvGrpSpPr>
      <p:grpSpPr>
        <a:xfrm>
          <a:off x="0" y="0"/>
          <a:ext cx="0" cy="0"/>
          <a:chOff x="0" y="0"/>
          <a:chExt cx="0" cy="0"/>
        </a:xfrm>
      </p:grpSpPr>
      <p:sp>
        <p:nvSpPr>
          <p:cNvPr id="398" name="Google Shape;398;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sz="2600"/>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99" name="Google Shape;399;p41"/>
          <p:cNvSpPr txBox="1"/>
          <p:nvPr>
            <p:ph idx="1" type="subTitle"/>
          </p:nvPr>
        </p:nvSpPr>
        <p:spPr>
          <a:xfrm>
            <a:off x="311699" y="1017725"/>
            <a:ext cx="8520600" cy="328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100"/>
              <a:buNone/>
              <a:defRPr b="0" i="0" sz="1600">
                <a:solidFill>
                  <a:srgbClr val="2496ED"/>
                </a:solidFill>
                <a:latin typeface="Open Sans SemiBold"/>
                <a:ea typeface="Open Sans SemiBold"/>
                <a:cs typeface="Open Sans SemiBold"/>
                <a:sym typeface="Open Sans Semi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0" name="Google Shape;400;p41"/>
          <p:cNvSpPr txBox="1"/>
          <p:nvPr>
            <p:ph idx="12" type="sldNum"/>
          </p:nvPr>
        </p:nvSpPr>
        <p:spPr>
          <a:xfrm>
            <a:off x="37350"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401" name="Google Shape;401;p41"/>
          <p:cNvSpPr txBox="1"/>
          <p:nvPr>
            <p:ph idx="2" type="body"/>
          </p:nvPr>
        </p:nvSpPr>
        <p:spPr>
          <a:xfrm>
            <a:off x="311699" y="1590425"/>
            <a:ext cx="8383500" cy="29649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0"/>
              </a:spcBef>
              <a:spcAft>
                <a:spcPts val="0"/>
              </a:spcAft>
              <a:buSzPts val="1800"/>
              <a:buFont typeface="Arial"/>
              <a:buNone/>
              <a:defRPr sz="1200">
                <a:solidFill>
                  <a:srgbClr val="022044"/>
                </a:solidFill>
              </a:defRPr>
            </a:lvl1pPr>
            <a:lvl2pPr indent="-304800" lvl="1" marL="914400" rtl="0" algn="l">
              <a:lnSpc>
                <a:spcPct val="100000"/>
              </a:lnSpc>
              <a:spcBef>
                <a:spcPts val="1600"/>
              </a:spcBef>
              <a:spcAft>
                <a:spcPts val="0"/>
              </a:spcAft>
              <a:buSzPts val="1200"/>
              <a:buFont typeface="Arial"/>
              <a:buChar char="⚓️"/>
              <a:defRPr sz="1200">
                <a:solidFill>
                  <a:srgbClr val="022044"/>
                </a:solidFill>
              </a:defRPr>
            </a:lvl2pPr>
            <a:lvl3pPr indent="-304800" lvl="2" marL="1371600" rtl="0" algn="l">
              <a:lnSpc>
                <a:spcPct val="100000"/>
              </a:lnSpc>
              <a:spcBef>
                <a:spcPts val="1600"/>
              </a:spcBef>
              <a:spcAft>
                <a:spcPts val="0"/>
              </a:spcAft>
              <a:buSzPts val="1200"/>
              <a:buFont typeface="Arial"/>
              <a:buChar char="⚓️"/>
              <a:defRPr sz="1200">
                <a:solidFill>
                  <a:srgbClr val="022044"/>
                </a:solidFill>
              </a:defRPr>
            </a:lvl3pPr>
            <a:lvl4pPr indent="-304800" lvl="3" marL="1828800" rtl="0" algn="l">
              <a:lnSpc>
                <a:spcPct val="100000"/>
              </a:lnSpc>
              <a:spcBef>
                <a:spcPts val="1600"/>
              </a:spcBef>
              <a:spcAft>
                <a:spcPts val="0"/>
              </a:spcAft>
              <a:buSzPts val="1200"/>
              <a:buFont typeface="Arial"/>
              <a:buChar char="⚓️"/>
              <a:defRPr sz="1200">
                <a:solidFill>
                  <a:srgbClr val="022044"/>
                </a:solidFill>
              </a:defRPr>
            </a:lvl4pPr>
            <a:lvl5pPr indent="-304800" lvl="4" marL="2286000" rtl="0" algn="l">
              <a:lnSpc>
                <a:spcPct val="100000"/>
              </a:lnSpc>
              <a:spcBef>
                <a:spcPts val="1600"/>
              </a:spcBef>
              <a:spcAft>
                <a:spcPts val="0"/>
              </a:spcAft>
              <a:buSzPts val="1200"/>
              <a:buFont typeface="Arial"/>
              <a:buChar char="⚓️"/>
              <a:defRPr sz="1200">
                <a:solidFill>
                  <a:srgbClr val="022044"/>
                </a:solidFill>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p:cSld name="1_Title and body 2">
    <p:bg>
      <p:bgPr>
        <a:solidFill>
          <a:srgbClr val="F2F2F2"/>
        </a:solidFill>
      </p:bgPr>
    </p:bg>
    <p:spTree>
      <p:nvGrpSpPr>
        <p:cNvPr id="402" name="Shape 402"/>
        <p:cNvGrpSpPr/>
        <p:nvPr/>
      </p:nvGrpSpPr>
      <p:grpSpPr>
        <a:xfrm>
          <a:off x="0" y="0"/>
          <a:ext cx="0" cy="0"/>
          <a:chOff x="0" y="0"/>
          <a:chExt cx="0" cy="0"/>
        </a:xfrm>
      </p:grpSpPr>
      <p:sp>
        <p:nvSpPr>
          <p:cNvPr id="403" name="Google Shape;403;p42"/>
          <p:cNvSpPr txBox="1"/>
          <p:nvPr>
            <p:ph type="title"/>
          </p:nvPr>
        </p:nvSpPr>
        <p:spPr>
          <a:xfrm>
            <a:off x="304800" y="2571750"/>
            <a:ext cx="85344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sz="2000">
                <a:solidFill>
                  <a:schemeClr val="dk2"/>
                </a:solidFill>
                <a:latin typeface="Arial"/>
                <a:ea typeface="Arial"/>
                <a:cs typeface="Arial"/>
                <a:sym typeface="Aria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04" name="Shape 404"/>
        <p:cNvGrpSpPr/>
        <p:nvPr/>
      </p:nvGrpSpPr>
      <p:grpSpPr>
        <a:xfrm>
          <a:off x="0" y="0"/>
          <a:ext cx="0" cy="0"/>
          <a:chOff x="0" y="0"/>
          <a:chExt cx="0" cy="0"/>
        </a:xfrm>
      </p:grpSpPr>
      <p:sp>
        <p:nvSpPr>
          <p:cNvPr id="405" name="Google Shape;405;p4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406" name="Google Shape;406;p43"/>
          <p:cNvSpPr txBox="1"/>
          <p:nvPr>
            <p:ph idx="12" type="sldNum"/>
          </p:nvPr>
        </p:nvSpPr>
        <p:spPr>
          <a:xfrm>
            <a:off x="37350"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407" name="Shape 407"/>
        <p:cNvGrpSpPr/>
        <p:nvPr/>
      </p:nvGrpSpPr>
      <p:grpSpPr>
        <a:xfrm>
          <a:off x="0" y="0"/>
          <a:ext cx="0" cy="0"/>
          <a:chOff x="0" y="0"/>
          <a:chExt cx="0" cy="0"/>
        </a:xfrm>
      </p:grpSpPr>
      <p:sp>
        <p:nvSpPr>
          <p:cNvPr id="408" name="Google Shape;408;p4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09" name="Google Shape;409;p4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10" name="Google Shape;410;p44"/>
          <p:cNvSpPr txBox="1"/>
          <p:nvPr>
            <p:ph idx="12" type="sldNum"/>
          </p:nvPr>
        </p:nvSpPr>
        <p:spPr>
          <a:xfrm>
            <a:off x="37350"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411" name="Shape 411"/>
        <p:cNvGrpSpPr/>
        <p:nvPr/>
      </p:nvGrpSpPr>
      <p:grpSpPr>
        <a:xfrm>
          <a:off x="0" y="0"/>
          <a:ext cx="0" cy="0"/>
          <a:chOff x="0" y="0"/>
          <a:chExt cx="0" cy="0"/>
        </a:xfrm>
      </p:grpSpPr>
      <p:sp>
        <p:nvSpPr>
          <p:cNvPr id="412" name="Google Shape;412;p4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413" name="Google Shape;413;p45"/>
          <p:cNvSpPr txBox="1"/>
          <p:nvPr>
            <p:ph idx="12" type="sldNum"/>
          </p:nvPr>
        </p:nvSpPr>
        <p:spPr>
          <a:xfrm>
            <a:off x="37350"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414" name="Shape 414"/>
        <p:cNvGrpSpPr/>
        <p:nvPr/>
      </p:nvGrpSpPr>
      <p:grpSpPr>
        <a:xfrm>
          <a:off x="0" y="0"/>
          <a:ext cx="0" cy="0"/>
          <a:chOff x="0" y="0"/>
          <a:chExt cx="0" cy="0"/>
        </a:xfrm>
      </p:grpSpPr>
      <p:sp>
        <p:nvSpPr>
          <p:cNvPr id="415" name="Google Shape;415;p4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417" name="Google Shape;417;p4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8" name="Google Shape;418;p4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19" name="Google Shape;419;p46"/>
          <p:cNvSpPr txBox="1"/>
          <p:nvPr>
            <p:ph idx="12" type="sldNum"/>
          </p:nvPr>
        </p:nvSpPr>
        <p:spPr>
          <a:xfrm>
            <a:off x="37350"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420" name="Shape 420"/>
        <p:cNvGrpSpPr/>
        <p:nvPr/>
      </p:nvGrpSpPr>
      <p:grpSpPr>
        <a:xfrm>
          <a:off x="0" y="0"/>
          <a:ext cx="0" cy="0"/>
          <a:chOff x="0" y="0"/>
          <a:chExt cx="0" cy="0"/>
        </a:xfrm>
      </p:grpSpPr>
      <p:sp>
        <p:nvSpPr>
          <p:cNvPr id="421" name="Google Shape;421;p47"/>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422" name="Google Shape;422;p4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423" name="Google Shape;423;p47"/>
          <p:cNvSpPr txBox="1"/>
          <p:nvPr>
            <p:ph idx="12" type="sldNum"/>
          </p:nvPr>
        </p:nvSpPr>
        <p:spPr>
          <a:xfrm>
            <a:off x="37350"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solidFill>
          <a:srgbClr val="1E2144"/>
        </a:solidFill>
      </p:bgPr>
    </p:bg>
    <p:spTree>
      <p:nvGrpSpPr>
        <p:cNvPr id="424" name="Shape 424"/>
        <p:cNvGrpSpPr/>
        <p:nvPr/>
      </p:nvGrpSpPr>
      <p:grpSpPr>
        <a:xfrm>
          <a:off x="0" y="0"/>
          <a:ext cx="0" cy="0"/>
          <a:chOff x="0" y="0"/>
          <a:chExt cx="0" cy="0"/>
        </a:xfrm>
      </p:grpSpPr>
      <p:sp>
        <p:nvSpPr>
          <p:cNvPr id="425" name="Google Shape;425;p48"/>
          <p:cNvSpPr txBox="1"/>
          <p:nvPr>
            <p:ph type="ctrTitle"/>
          </p:nvPr>
        </p:nvSpPr>
        <p:spPr>
          <a:xfrm>
            <a:off x="311700"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solidFill>
                  <a:schemeClr val="lt1"/>
                </a:solidFill>
                <a:latin typeface="Arial"/>
                <a:ea typeface="Arial"/>
                <a:cs typeface="Arial"/>
                <a:sym typeface="Arial"/>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426" name="Google Shape;426;p4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solidFill>
                  <a:srgbClr val="75B7E7"/>
                </a:solidFill>
                <a:latin typeface="Arial"/>
                <a:ea typeface="Arial"/>
                <a:cs typeface="Arial"/>
                <a:sym typeface="Aria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rgbClr val="F2F2F2"/>
        </a:solidFill>
      </p:bgPr>
    </p:bg>
    <p:spTree>
      <p:nvGrpSpPr>
        <p:cNvPr id="431" name="Shape 431"/>
        <p:cNvGrpSpPr/>
        <p:nvPr/>
      </p:nvGrpSpPr>
      <p:grpSpPr>
        <a:xfrm>
          <a:off x="0" y="0"/>
          <a:ext cx="0" cy="0"/>
          <a:chOff x="0" y="0"/>
          <a:chExt cx="0" cy="0"/>
        </a:xfrm>
      </p:grpSpPr>
      <p:sp>
        <p:nvSpPr>
          <p:cNvPr id="432" name="Google Shape;432;p50"/>
          <p:cNvSpPr txBox="1"/>
          <p:nvPr>
            <p:ph type="title"/>
          </p:nvPr>
        </p:nvSpPr>
        <p:spPr>
          <a:xfrm>
            <a:off x="311700" y="445025"/>
            <a:ext cx="8520600" cy="615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atin typeface="Arial"/>
                <a:ea typeface="Arial"/>
                <a:cs typeface="Arial"/>
                <a:sym typeface="Aria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33" name="Google Shape;433;p50"/>
          <p:cNvSpPr txBox="1"/>
          <p:nvPr>
            <p:ph idx="12" type="sldNum"/>
          </p:nvPr>
        </p:nvSpPr>
        <p:spPr>
          <a:xfrm>
            <a:off x="37350"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p:cSld name="1_Title and body 2">
    <p:bg>
      <p:bgPr>
        <a:solidFill>
          <a:srgbClr val="F2F2F2"/>
        </a:solidFill>
      </p:bgPr>
    </p:bg>
    <p:spTree>
      <p:nvGrpSpPr>
        <p:cNvPr id="434" name="Shape 434"/>
        <p:cNvGrpSpPr/>
        <p:nvPr/>
      </p:nvGrpSpPr>
      <p:grpSpPr>
        <a:xfrm>
          <a:off x="0" y="0"/>
          <a:ext cx="0" cy="0"/>
          <a:chOff x="0" y="0"/>
          <a:chExt cx="0" cy="0"/>
        </a:xfrm>
      </p:grpSpPr>
      <p:sp>
        <p:nvSpPr>
          <p:cNvPr id="435" name="Google Shape;435;p51"/>
          <p:cNvSpPr txBox="1"/>
          <p:nvPr>
            <p:ph type="title"/>
          </p:nvPr>
        </p:nvSpPr>
        <p:spPr>
          <a:xfrm>
            <a:off x="304800" y="2285400"/>
            <a:ext cx="85344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800"/>
              <a:buNone/>
              <a:defRPr sz="2800">
                <a:solidFill>
                  <a:schemeClr val="dk2"/>
                </a:solidFill>
                <a:latin typeface="Arial"/>
                <a:ea typeface="Arial"/>
                <a:cs typeface="Arial"/>
                <a:sym typeface="Aria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_blank_gray">
  <p:cSld name="Custom_blank_gray">
    <p:bg>
      <p:bgPr>
        <a:solidFill>
          <a:srgbClr val="F2F2F2"/>
        </a:solidFill>
      </p:bgPr>
    </p:bg>
    <p:spTree>
      <p:nvGrpSpPr>
        <p:cNvPr id="436" name="Shape 436"/>
        <p:cNvGrpSpPr/>
        <p:nvPr/>
      </p:nvGrpSpPr>
      <p:grpSpPr>
        <a:xfrm>
          <a:off x="0" y="0"/>
          <a:ext cx="0" cy="0"/>
          <a:chOff x="0" y="0"/>
          <a:chExt cx="0" cy="0"/>
        </a:xfrm>
      </p:grpSpPr>
      <p:sp>
        <p:nvSpPr>
          <p:cNvPr id="437" name="Google Shape;437;p52"/>
          <p:cNvSpPr txBox="1"/>
          <p:nvPr>
            <p:ph idx="12" type="sldNum"/>
          </p:nvPr>
        </p:nvSpPr>
        <p:spPr>
          <a:xfrm>
            <a:off x="37350"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creative blank accent 2">
    <p:bg>
      <p:bgPr>
        <a:solidFill>
          <a:schemeClr val="dk2"/>
        </a:solidFill>
      </p:bgPr>
    </p:bg>
    <p:spTree>
      <p:nvGrpSpPr>
        <p:cNvPr id="438" name="Shape 438"/>
        <p:cNvGrpSpPr/>
        <p:nvPr/>
      </p:nvGrpSpPr>
      <p:grpSpPr>
        <a:xfrm>
          <a:off x="0" y="0"/>
          <a:ext cx="0" cy="0"/>
          <a:chOff x="0" y="0"/>
          <a:chExt cx="0" cy="0"/>
        </a:xfrm>
      </p:grpSpPr>
      <p:grpSp>
        <p:nvGrpSpPr>
          <p:cNvPr id="439" name="Google Shape;439;p53"/>
          <p:cNvGrpSpPr/>
          <p:nvPr/>
        </p:nvGrpSpPr>
        <p:grpSpPr>
          <a:xfrm>
            <a:off x="-77" y="-1109357"/>
            <a:ext cx="9143900" cy="8773570"/>
            <a:chOff x="5428925" y="9100696"/>
            <a:chExt cx="7068022" cy="6781765"/>
          </a:xfrm>
        </p:grpSpPr>
        <p:grpSp>
          <p:nvGrpSpPr>
            <p:cNvPr id="440" name="Google Shape;440;p53"/>
            <p:cNvGrpSpPr/>
            <p:nvPr/>
          </p:nvGrpSpPr>
          <p:grpSpPr>
            <a:xfrm>
              <a:off x="10210947" y="9100696"/>
              <a:ext cx="2286000" cy="2784488"/>
              <a:chOff x="8315728" y="8474349"/>
              <a:chExt cx="2286000" cy="2784488"/>
            </a:xfrm>
          </p:grpSpPr>
          <p:sp>
            <p:nvSpPr>
              <p:cNvPr id="441" name="Google Shape;441;p53"/>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3"/>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3"/>
              <p:cNvSpPr/>
              <p:nvPr/>
            </p:nvSpPr>
            <p:spPr>
              <a:xfrm>
                <a:off x="8315728" y="8474349"/>
                <a:ext cx="2286000" cy="1414500"/>
              </a:xfrm>
              <a:prstGeom prst="diamond">
                <a:avLst/>
              </a:prstGeom>
              <a:solidFill>
                <a:srgbClr val="0F2C4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444" name="Google Shape;444;p53"/>
            <p:cNvGrpSpPr/>
            <p:nvPr/>
          </p:nvGrpSpPr>
          <p:grpSpPr>
            <a:xfrm>
              <a:off x="5428925" y="9100696"/>
              <a:ext cx="2286000" cy="2784488"/>
              <a:chOff x="8315728" y="8474349"/>
              <a:chExt cx="2286000" cy="2784488"/>
            </a:xfrm>
          </p:grpSpPr>
          <p:sp>
            <p:nvSpPr>
              <p:cNvPr id="445" name="Google Shape;445;p53"/>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3"/>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3"/>
              <p:cNvSpPr/>
              <p:nvPr/>
            </p:nvSpPr>
            <p:spPr>
              <a:xfrm>
                <a:off x="8315728" y="8474349"/>
                <a:ext cx="2286000" cy="1414500"/>
              </a:xfrm>
              <a:prstGeom prst="diamond">
                <a:avLst/>
              </a:prstGeom>
              <a:solidFill>
                <a:srgbClr val="0F2C4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448" name="Google Shape;448;p53"/>
              <p:cNvGrpSpPr/>
              <p:nvPr/>
            </p:nvGrpSpPr>
            <p:grpSpPr>
              <a:xfrm>
                <a:off x="8782229" y="9055222"/>
                <a:ext cx="1353011" cy="1649459"/>
                <a:chOff x="8782229" y="9040675"/>
                <a:chExt cx="1353011" cy="1649459"/>
              </a:xfrm>
            </p:grpSpPr>
            <p:sp>
              <p:nvSpPr>
                <p:cNvPr id="449" name="Google Shape;449;p53"/>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3"/>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3"/>
                <p:cNvSpPr/>
                <p:nvPr/>
              </p:nvSpPr>
              <p:spPr>
                <a:xfrm rot="10800000">
                  <a:off x="8782240" y="9852834"/>
                  <a:ext cx="1353000" cy="837300"/>
                </a:xfrm>
                <a:prstGeom prst="diamond">
                  <a:avLst/>
                </a:prstGeom>
                <a:solidFill>
                  <a:srgbClr val="0F2C4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452" name="Google Shape;452;p53"/>
            <p:cNvGrpSpPr/>
            <p:nvPr/>
          </p:nvGrpSpPr>
          <p:grpSpPr>
            <a:xfrm>
              <a:off x="7714925" y="9100696"/>
              <a:ext cx="2286000" cy="2784488"/>
              <a:chOff x="8315728" y="8474349"/>
              <a:chExt cx="2286000" cy="2784488"/>
            </a:xfrm>
          </p:grpSpPr>
          <p:sp>
            <p:nvSpPr>
              <p:cNvPr id="453" name="Google Shape;453;p53"/>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3"/>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3"/>
              <p:cNvSpPr/>
              <p:nvPr/>
            </p:nvSpPr>
            <p:spPr>
              <a:xfrm>
                <a:off x="8315728" y="8474349"/>
                <a:ext cx="2286000" cy="1414500"/>
              </a:xfrm>
              <a:prstGeom prst="diamond">
                <a:avLst/>
              </a:prstGeom>
              <a:solidFill>
                <a:srgbClr val="0F2C4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456" name="Google Shape;456;p53"/>
              <p:cNvGrpSpPr/>
              <p:nvPr/>
            </p:nvGrpSpPr>
            <p:grpSpPr>
              <a:xfrm>
                <a:off x="8782229" y="9055222"/>
                <a:ext cx="1353011" cy="1649459"/>
                <a:chOff x="8782229" y="9040675"/>
                <a:chExt cx="1353011" cy="1649459"/>
              </a:xfrm>
            </p:grpSpPr>
            <p:sp>
              <p:nvSpPr>
                <p:cNvPr id="457" name="Google Shape;457;p53"/>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3"/>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3"/>
                <p:cNvSpPr/>
                <p:nvPr/>
              </p:nvSpPr>
              <p:spPr>
                <a:xfrm rot="10800000">
                  <a:off x="8782240" y="9852834"/>
                  <a:ext cx="1353000" cy="837300"/>
                </a:xfrm>
                <a:prstGeom prst="diamond">
                  <a:avLst/>
                </a:prstGeom>
                <a:solidFill>
                  <a:srgbClr val="0F2C4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460" name="Google Shape;460;p53"/>
            <p:cNvGrpSpPr/>
            <p:nvPr/>
          </p:nvGrpSpPr>
          <p:grpSpPr>
            <a:xfrm>
              <a:off x="6571925" y="10608062"/>
              <a:ext cx="2286000" cy="2784488"/>
              <a:chOff x="8315728" y="8474349"/>
              <a:chExt cx="2286000" cy="2784488"/>
            </a:xfrm>
          </p:grpSpPr>
          <p:sp>
            <p:nvSpPr>
              <p:cNvPr id="461" name="Google Shape;461;p53"/>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3"/>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3"/>
              <p:cNvSpPr/>
              <p:nvPr/>
            </p:nvSpPr>
            <p:spPr>
              <a:xfrm>
                <a:off x="8315728" y="8474349"/>
                <a:ext cx="2286000" cy="1414500"/>
              </a:xfrm>
              <a:prstGeom prst="diamond">
                <a:avLst/>
              </a:prstGeom>
              <a:solidFill>
                <a:srgbClr val="0F2C4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464" name="Google Shape;464;p53"/>
              <p:cNvGrpSpPr/>
              <p:nvPr/>
            </p:nvGrpSpPr>
            <p:grpSpPr>
              <a:xfrm>
                <a:off x="8782229" y="9055222"/>
                <a:ext cx="1353011" cy="1649459"/>
                <a:chOff x="8782229" y="9040675"/>
                <a:chExt cx="1353011" cy="1649459"/>
              </a:xfrm>
            </p:grpSpPr>
            <p:sp>
              <p:nvSpPr>
                <p:cNvPr id="465" name="Google Shape;465;p53"/>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3"/>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3"/>
                <p:cNvSpPr/>
                <p:nvPr/>
              </p:nvSpPr>
              <p:spPr>
                <a:xfrm rot="10800000">
                  <a:off x="8782240" y="9852834"/>
                  <a:ext cx="1353000" cy="837300"/>
                </a:xfrm>
                <a:prstGeom prst="diamond">
                  <a:avLst/>
                </a:prstGeom>
                <a:solidFill>
                  <a:srgbClr val="0F2C4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468" name="Google Shape;468;p53"/>
            <p:cNvGrpSpPr/>
            <p:nvPr/>
          </p:nvGrpSpPr>
          <p:grpSpPr>
            <a:xfrm>
              <a:off x="8857924" y="10608062"/>
              <a:ext cx="2286000" cy="2784488"/>
              <a:chOff x="8315728" y="8474349"/>
              <a:chExt cx="2286000" cy="2784488"/>
            </a:xfrm>
          </p:grpSpPr>
          <p:sp>
            <p:nvSpPr>
              <p:cNvPr id="469" name="Google Shape;469;p53"/>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3"/>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3"/>
              <p:cNvSpPr/>
              <p:nvPr/>
            </p:nvSpPr>
            <p:spPr>
              <a:xfrm>
                <a:off x="8315728" y="8474349"/>
                <a:ext cx="2286000" cy="1414500"/>
              </a:xfrm>
              <a:prstGeom prst="diamond">
                <a:avLst/>
              </a:prstGeom>
              <a:solidFill>
                <a:srgbClr val="0F2C4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472" name="Google Shape;472;p53"/>
              <p:cNvGrpSpPr/>
              <p:nvPr/>
            </p:nvGrpSpPr>
            <p:grpSpPr>
              <a:xfrm>
                <a:off x="8782229" y="9055222"/>
                <a:ext cx="1353011" cy="1649459"/>
                <a:chOff x="8782229" y="9040675"/>
                <a:chExt cx="1353011" cy="1649459"/>
              </a:xfrm>
            </p:grpSpPr>
            <p:sp>
              <p:nvSpPr>
                <p:cNvPr id="473" name="Google Shape;473;p53"/>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3"/>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3"/>
                <p:cNvSpPr/>
                <p:nvPr/>
              </p:nvSpPr>
              <p:spPr>
                <a:xfrm rot="10800000">
                  <a:off x="8782240" y="9852834"/>
                  <a:ext cx="1353000" cy="837300"/>
                </a:xfrm>
                <a:prstGeom prst="diamond">
                  <a:avLst/>
                </a:prstGeom>
                <a:solidFill>
                  <a:srgbClr val="0F2C4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476" name="Google Shape;476;p53"/>
            <p:cNvGrpSpPr/>
            <p:nvPr/>
          </p:nvGrpSpPr>
          <p:grpSpPr>
            <a:xfrm>
              <a:off x="7714925" y="13097974"/>
              <a:ext cx="2286000" cy="2784487"/>
              <a:chOff x="8315728" y="8474349"/>
              <a:chExt cx="2286000" cy="2784488"/>
            </a:xfrm>
          </p:grpSpPr>
          <p:sp>
            <p:nvSpPr>
              <p:cNvPr id="477" name="Google Shape;477;p53"/>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3"/>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3"/>
              <p:cNvSpPr/>
              <p:nvPr/>
            </p:nvSpPr>
            <p:spPr>
              <a:xfrm>
                <a:off x="8315728" y="8474349"/>
                <a:ext cx="2286000" cy="1414500"/>
              </a:xfrm>
              <a:prstGeom prst="diamond">
                <a:avLst/>
              </a:prstGeom>
              <a:solidFill>
                <a:srgbClr val="0F2C4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480" name="Google Shape;480;p53"/>
            <p:cNvGrpSpPr/>
            <p:nvPr/>
          </p:nvGrpSpPr>
          <p:grpSpPr>
            <a:xfrm>
              <a:off x="5428925" y="11902464"/>
              <a:ext cx="2286000" cy="2784488"/>
              <a:chOff x="8315728" y="8818731"/>
              <a:chExt cx="2286000" cy="2784488"/>
            </a:xfrm>
          </p:grpSpPr>
          <p:sp>
            <p:nvSpPr>
              <p:cNvPr id="481" name="Google Shape;481;p53"/>
              <p:cNvSpPr/>
              <p:nvPr/>
            </p:nvSpPr>
            <p:spPr>
              <a:xfrm flipH="1">
                <a:off x="8315728" y="9523569"/>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4315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3"/>
              <p:cNvSpPr/>
              <p:nvPr/>
            </p:nvSpPr>
            <p:spPr>
              <a:xfrm>
                <a:off x="9458728" y="9523569"/>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1C385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3"/>
              <p:cNvSpPr/>
              <p:nvPr/>
            </p:nvSpPr>
            <p:spPr>
              <a:xfrm>
                <a:off x="8315728" y="8818731"/>
                <a:ext cx="2286000" cy="1414500"/>
              </a:xfrm>
              <a:prstGeom prst="diamond">
                <a:avLst/>
              </a:prstGeom>
              <a:solidFill>
                <a:srgbClr val="0F2C4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bg>
      <p:bgPr>
        <a:solidFill>
          <a:srgbClr val="F2F2F2"/>
        </a:solidFill>
      </p:bgPr>
    </p:bg>
    <p:spTree>
      <p:nvGrpSpPr>
        <p:cNvPr id="484" name="Shape 484"/>
        <p:cNvGrpSpPr/>
        <p:nvPr/>
      </p:nvGrpSpPr>
      <p:grpSpPr>
        <a:xfrm>
          <a:off x="0" y="0"/>
          <a:ext cx="0" cy="0"/>
          <a:chOff x="0" y="0"/>
          <a:chExt cx="0" cy="0"/>
        </a:xfrm>
      </p:grpSpPr>
      <p:sp>
        <p:nvSpPr>
          <p:cNvPr id="485" name="Google Shape;485;p5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8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86" name="Google Shape;486;p5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228600" lvl="0" marL="457200" rtl="0" algn="l">
              <a:lnSpc>
                <a:spcPct val="115000"/>
              </a:lnSpc>
              <a:spcBef>
                <a:spcPts val="0"/>
              </a:spcBef>
              <a:spcAft>
                <a:spcPts val="0"/>
              </a:spcAft>
              <a:buSzPts val="1200"/>
              <a:buNone/>
              <a:defRPr sz="1200">
                <a:solidFill>
                  <a:schemeClr val="dk2"/>
                </a:solidFill>
              </a:defRPr>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87" name="Google Shape;487;p54"/>
          <p:cNvSpPr txBox="1"/>
          <p:nvPr>
            <p:ph idx="12" type="sldNum"/>
          </p:nvPr>
        </p:nvSpPr>
        <p:spPr>
          <a:xfrm>
            <a:off x="37350"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bg>
      <p:bgPr>
        <a:solidFill>
          <a:srgbClr val="F2F2F2"/>
        </a:solidFill>
      </p:bgPr>
    </p:bg>
    <p:spTree>
      <p:nvGrpSpPr>
        <p:cNvPr id="488" name="Shape 488"/>
        <p:cNvGrpSpPr/>
        <p:nvPr/>
      </p:nvGrpSpPr>
      <p:grpSpPr>
        <a:xfrm>
          <a:off x="0" y="0"/>
          <a:ext cx="0" cy="0"/>
          <a:chOff x="0" y="0"/>
          <a:chExt cx="0" cy="0"/>
        </a:xfrm>
      </p:grpSpPr>
      <p:sp>
        <p:nvSpPr>
          <p:cNvPr id="489" name="Google Shape;489;p55"/>
          <p:cNvSpPr txBox="1"/>
          <p:nvPr>
            <p:ph type="title"/>
          </p:nvPr>
        </p:nvSpPr>
        <p:spPr>
          <a:xfrm>
            <a:off x="304800" y="2205258"/>
            <a:ext cx="6553200" cy="738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36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490" name="Google Shape;490;p55"/>
          <p:cNvSpPr txBox="1"/>
          <p:nvPr>
            <p:ph idx="12" type="sldNum"/>
          </p:nvPr>
        </p:nvSpPr>
        <p:spPr>
          <a:xfrm>
            <a:off x="37350"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bg>
      <p:bgPr>
        <a:solidFill>
          <a:srgbClr val="F2F2F2"/>
        </a:solidFill>
      </p:bgPr>
    </p:bg>
    <p:spTree>
      <p:nvGrpSpPr>
        <p:cNvPr id="491" name="Shape 491"/>
        <p:cNvGrpSpPr/>
        <p:nvPr/>
      </p:nvGrpSpPr>
      <p:grpSpPr>
        <a:xfrm>
          <a:off x="0" y="0"/>
          <a:ext cx="0" cy="0"/>
          <a:chOff x="0" y="0"/>
          <a:chExt cx="0" cy="0"/>
        </a:xfrm>
      </p:grpSpPr>
      <p:sp>
        <p:nvSpPr>
          <p:cNvPr id="492" name="Google Shape;492;p56"/>
          <p:cNvSpPr/>
          <p:nvPr/>
        </p:nvSpPr>
        <p:spPr>
          <a:xfrm>
            <a:off x="4572000" y="-125"/>
            <a:ext cx="4572000" cy="5143500"/>
          </a:xfrm>
          <a:prstGeom prst="rect">
            <a:avLst/>
          </a:prstGeom>
          <a:solidFill>
            <a:srgbClr val="D8D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6"/>
          <p:cNvSpPr txBox="1"/>
          <p:nvPr>
            <p:ph type="title"/>
          </p:nvPr>
        </p:nvSpPr>
        <p:spPr>
          <a:xfrm>
            <a:off x="304800" y="1233175"/>
            <a:ext cx="4005900" cy="14823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200"/>
              <a:buNone/>
              <a:defRPr sz="28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494" name="Google Shape;494;p56"/>
          <p:cNvSpPr txBox="1"/>
          <p:nvPr>
            <p:ph idx="1" type="subTitle"/>
          </p:nvPr>
        </p:nvSpPr>
        <p:spPr>
          <a:xfrm>
            <a:off x="304800" y="2803075"/>
            <a:ext cx="4005900" cy="1235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100"/>
              <a:buNone/>
              <a:defRPr sz="1600">
                <a:solidFill>
                  <a:srgbClr val="657585"/>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5" name="Google Shape;495;p56"/>
          <p:cNvSpPr txBox="1"/>
          <p:nvPr>
            <p:ph idx="2" type="body"/>
          </p:nvPr>
        </p:nvSpPr>
        <p:spPr>
          <a:xfrm>
            <a:off x="4876800" y="663694"/>
            <a:ext cx="3962400" cy="3816000"/>
          </a:xfrm>
          <a:prstGeom prst="rect">
            <a:avLst/>
          </a:prstGeom>
          <a:noFill/>
          <a:ln>
            <a:noFill/>
          </a:ln>
        </p:spPr>
        <p:txBody>
          <a:bodyPr anchorCtr="0" anchor="ctr" bIns="91425" lIns="91425" spcFirstLastPara="1" rIns="91425" wrap="square" tIns="91425">
            <a:noAutofit/>
          </a:bodyPr>
          <a:lstStyle>
            <a:lvl1pPr indent="-228600" lvl="0" marL="457200" rtl="0" algn="l">
              <a:lnSpc>
                <a:spcPct val="115000"/>
              </a:lnSpc>
              <a:spcBef>
                <a:spcPts val="0"/>
              </a:spcBef>
              <a:spcAft>
                <a:spcPts val="0"/>
              </a:spcAft>
              <a:buSzPts val="1800"/>
              <a:buNone/>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96" name="Google Shape;496;p56"/>
          <p:cNvSpPr txBox="1"/>
          <p:nvPr>
            <p:ph idx="12" type="sldNum"/>
          </p:nvPr>
        </p:nvSpPr>
        <p:spPr>
          <a:xfrm>
            <a:off x="37350"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Creative blank background 2">
    <p:bg>
      <p:bgPr>
        <a:solidFill>
          <a:schemeClr val="dk1"/>
        </a:solidFill>
      </p:bgPr>
    </p:bg>
    <p:spTree>
      <p:nvGrpSpPr>
        <p:cNvPr id="497" name="Shape 497"/>
        <p:cNvGrpSpPr/>
        <p:nvPr/>
      </p:nvGrpSpPr>
      <p:grpSpPr>
        <a:xfrm>
          <a:off x="0" y="0"/>
          <a:ext cx="0" cy="0"/>
          <a:chOff x="0" y="0"/>
          <a:chExt cx="0" cy="0"/>
        </a:xfrm>
      </p:grpSpPr>
      <p:grpSp>
        <p:nvGrpSpPr>
          <p:cNvPr id="498" name="Google Shape;498;p57"/>
          <p:cNvGrpSpPr/>
          <p:nvPr/>
        </p:nvGrpSpPr>
        <p:grpSpPr>
          <a:xfrm>
            <a:off x="-77" y="-1109357"/>
            <a:ext cx="9143900" cy="8773570"/>
            <a:chOff x="5428925" y="9100696"/>
            <a:chExt cx="7068022" cy="6781765"/>
          </a:xfrm>
        </p:grpSpPr>
        <p:grpSp>
          <p:nvGrpSpPr>
            <p:cNvPr id="499" name="Google Shape;499;p57"/>
            <p:cNvGrpSpPr/>
            <p:nvPr/>
          </p:nvGrpSpPr>
          <p:grpSpPr>
            <a:xfrm>
              <a:off x="10210947" y="9100696"/>
              <a:ext cx="2286000" cy="2784488"/>
              <a:chOff x="8315728" y="8474349"/>
              <a:chExt cx="2286000" cy="2784488"/>
            </a:xfrm>
          </p:grpSpPr>
          <p:sp>
            <p:nvSpPr>
              <p:cNvPr id="500" name="Google Shape;500;p57"/>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7"/>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7"/>
              <p:cNvSpPr/>
              <p:nvPr/>
            </p:nvSpPr>
            <p:spPr>
              <a:xfrm>
                <a:off x="8315728" y="8474349"/>
                <a:ext cx="2286000" cy="1414500"/>
              </a:xfrm>
              <a:prstGeom prst="diamond">
                <a:avLst/>
              </a:prstGeom>
              <a:solidFill>
                <a:srgbClr val="335D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503" name="Google Shape;503;p57"/>
            <p:cNvGrpSpPr/>
            <p:nvPr/>
          </p:nvGrpSpPr>
          <p:grpSpPr>
            <a:xfrm>
              <a:off x="5428925" y="9100696"/>
              <a:ext cx="2286000" cy="2784488"/>
              <a:chOff x="8315728" y="8474349"/>
              <a:chExt cx="2286000" cy="2784488"/>
            </a:xfrm>
          </p:grpSpPr>
          <p:sp>
            <p:nvSpPr>
              <p:cNvPr id="504" name="Google Shape;504;p57"/>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7"/>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7"/>
              <p:cNvSpPr/>
              <p:nvPr/>
            </p:nvSpPr>
            <p:spPr>
              <a:xfrm>
                <a:off x="8315728" y="8474349"/>
                <a:ext cx="2286000" cy="1414500"/>
              </a:xfrm>
              <a:prstGeom prst="diamond">
                <a:avLst/>
              </a:prstGeom>
              <a:solidFill>
                <a:srgbClr val="335D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507" name="Google Shape;507;p57"/>
              <p:cNvGrpSpPr/>
              <p:nvPr/>
            </p:nvGrpSpPr>
            <p:grpSpPr>
              <a:xfrm>
                <a:off x="8782229" y="9055222"/>
                <a:ext cx="1353011" cy="1649459"/>
                <a:chOff x="8782229" y="9040675"/>
                <a:chExt cx="1353011" cy="1649459"/>
              </a:xfrm>
            </p:grpSpPr>
            <p:sp>
              <p:nvSpPr>
                <p:cNvPr id="508" name="Google Shape;508;p57"/>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7"/>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7"/>
                <p:cNvSpPr/>
                <p:nvPr/>
              </p:nvSpPr>
              <p:spPr>
                <a:xfrm rot="10800000">
                  <a:off x="8782240" y="9852834"/>
                  <a:ext cx="1353000" cy="837300"/>
                </a:xfrm>
                <a:prstGeom prst="diamond">
                  <a:avLst/>
                </a:prstGeom>
                <a:solidFill>
                  <a:srgbClr val="335D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511" name="Google Shape;511;p57"/>
            <p:cNvGrpSpPr/>
            <p:nvPr/>
          </p:nvGrpSpPr>
          <p:grpSpPr>
            <a:xfrm>
              <a:off x="7714925" y="9100696"/>
              <a:ext cx="2286000" cy="2784488"/>
              <a:chOff x="8315728" y="8474349"/>
              <a:chExt cx="2286000" cy="2784488"/>
            </a:xfrm>
          </p:grpSpPr>
          <p:sp>
            <p:nvSpPr>
              <p:cNvPr id="512" name="Google Shape;512;p57"/>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57"/>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7"/>
              <p:cNvSpPr/>
              <p:nvPr/>
            </p:nvSpPr>
            <p:spPr>
              <a:xfrm>
                <a:off x="8315728" y="8474349"/>
                <a:ext cx="2286000" cy="1414500"/>
              </a:xfrm>
              <a:prstGeom prst="diamond">
                <a:avLst/>
              </a:prstGeom>
              <a:solidFill>
                <a:srgbClr val="335D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515" name="Google Shape;515;p57"/>
              <p:cNvGrpSpPr/>
              <p:nvPr/>
            </p:nvGrpSpPr>
            <p:grpSpPr>
              <a:xfrm>
                <a:off x="8782229" y="9055222"/>
                <a:ext cx="1353011" cy="1649459"/>
                <a:chOff x="8782229" y="9040675"/>
                <a:chExt cx="1353011" cy="1649459"/>
              </a:xfrm>
            </p:grpSpPr>
            <p:sp>
              <p:nvSpPr>
                <p:cNvPr id="516" name="Google Shape;516;p57"/>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7"/>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7"/>
                <p:cNvSpPr/>
                <p:nvPr/>
              </p:nvSpPr>
              <p:spPr>
                <a:xfrm rot="10800000">
                  <a:off x="8782240" y="9852834"/>
                  <a:ext cx="1353000" cy="837300"/>
                </a:xfrm>
                <a:prstGeom prst="diamond">
                  <a:avLst/>
                </a:prstGeom>
                <a:solidFill>
                  <a:srgbClr val="335D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519" name="Google Shape;519;p57"/>
            <p:cNvGrpSpPr/>
            <p:nvPr/>
          </p:nvGrpSpPr>
          <p:grpSpPr>
            <a:xfrm>
              <a:off x="6571925" y="10608062"/>
              <a:ext cx="2286000" cy="2784488"/>
              <a:chOff x="8315728" y="8474349"/>
              <a:chExt cx="2286000" cy="2784488"/>
            </a:xfrm>
          </p:grpSpPr>
          <p:sp>
            <p:nvSpPr>
              <p:cNvPr id="520" name="Google Shape;520;p57"/>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7"/>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7"/>
              <p:cNvSpPr/>
              <p:nvPr/>
            </p:nvSpPr>
            <p:spPr>
              <a:xfrm>
                <a:off x="8315728" y="8474349"/>
                <a:ext cx="2286000" cy="1414500"/>
              </a:xfrm>
              <a:prstGeom prst="diamond">
                <a:avLst/>
              </a:prstGeom>
              <a:solidFill>
                <a:srgbClr val="335D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523" name="Google Shape;523;p57"/>
              <p:cNvGrpSpPr/>
              <p:nvPr/>
            </p:nvGrpSpPr>
            <p:grpSpPr>
              <a:xfrm>
                <a:off x="8782229" y="9055222"/>
                <a:ext cx="1353011" cy="1649459"/>
                <a:chOff x="8782229" y="9040675"/>
                <a:chExt cx="1353011" cy="1649459"/>
              </a:xfrm>
            </p:grpSpPr>
            <p:sp>
              <p:nvSpPr>
                <p:cNvPr id="524" name="Google Shape;524;p57"/>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7"/>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7"/>
                <p:cNvSpPr/>
                <p:nvPr/>
              </p:nvSpPr>
              <p:spPr>
                <a:xfrm rot="10800000">
                  <a:off x="8782240" y="9852834"/>
                  <a:ext cx="1353000" cy="837300"/>
                </a:xfrm>
                <a:prstGeom prst="diamond">
                  <a:avLst/>
                </a:prstGeom>
                <a:solidFill>
                  <a:srgbClr val="335D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527" name="Google Shape;527;p57"/>
            <p:cNvGrpSpPr/>
            <p:nvPr/>
          </p:nvGrpSpPr>
          <p:grpSpPr>
            <a:xfrm>
              <a:off x="8857924" y="10608062"/>
              <a:ext cx="2286000" cy="2784488"/>
              <a:chOff x="8315728" y="8474349"/>
              <a:chExt cx="2286000" cy="2784488"/>
            </a:xfrm>
          </p:grpSpPr>
          <p:sp>
            <p:nvSpPr>
              <p:cNvPr id="528" name="Google Shape;528;p57"/>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7"/>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7"/>
              <p:cNvSpPr/>
              <p:nvPr/>
            </p:nvSpPr>
            <p:spPr>
              <a:xfrm>
                <a:off x="8315728" y="8474349"/>
                <a:ext cx="2286000" cy="1414500"/>
              </a:xfrm>
              <a:prstGeom prst="diamond">
                <a:avLst/>
              </a:prstGeom>
              <a:solidFill>
                <a:srgbClr val="335D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531" name="Google Shape;531;p57"/>
              <p:cNvGrpSpPr/>
              <p:nvPr/>
            </p:nvGrpSpPr>
            <p:grpSpPr>
              <a:xfrm>
                <a:off x="8782229" y="9055222"/>
                <a:ext cx="1353011" cy="1649459"/>
                <a:chOff x="8782229" y="9040675"/>
                <a:chExt cx="1353011" cy="1649459"/>
              </a:xfrm>
            </p:grpSpPr>
            <p:sp>
              <p:nvSpPr>
                <p:cNvPr id="532" name="Google Shape;532;p57"/>
                <p:cNvSpPr/>
                <p:nvPr/>
              </p:nvSpPr>
              <p:spPr>
                <a:xfrm flipH="1" rot="10800000">
                  <a:off x="94587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7"/>
                <p:cNvSpPr/>
                <p:nvPr/>
              </p:nvSpPr>
              <p:spPr>
                <a:xfrm rot="10800000">
                  <a:off x="8782229" y="9040675"/>
                  <a:ext cx="676500" cy="1230875"/>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7"/>
                <p:cNvSpPr/>
                <p:nvPr/>
              </p:nvSpPr>
              <p:spPr>
                <a:xfrm rot="10800000">
                  <a:off x="8782240" y="9852834"/>
                  <a:ext cx="1353000" cy="837300"/>
                </a:xfrm>
                <a:prstGeom prst="diamond">
                  <a:avLst/>
                </a:prstGeom>
                <a:solidFill>
                  <a:srgbClr val="335D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535" name="Google Shape;535;p57"/>
            <p:cNvGrpSpPr/>
            <p:nvPr/>
          </p:nvGrpSpPr>
          <p:grpSpPr>
            <a:xfrm>
              <a:off x="7714925" y="13097974"/>
              <a:ext cx="2286000" cy="2784487"/>
              <a:chOff x="8315728" y="8474349"/>
              <a:chExt cx="2286000" cy="2784488"/>
            </a:xfrm>
          </p:grpSpPr>
          <p:sp>
            <p:nvSpPr>
              <p:cNvPr id="536" name="Google Shape;536;p57"/>
              <p:cNvSpPr/>
              <p:nvPr/>
            </p:nvSpPr>
            <p:spPr>
              <a:xfrm flipH="1">
                <a:off x="8315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7"/>
              <p:cNvSpPr/>
              <p:nvPr/>
            </p:nvSpPr>
            <p:spPr>
              <a:xfrm>
                <a:off x="9458728" y="9179187"/>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7"/>
              <p:cNvSpPr/>
              <p:nvPr/>
            </p:nvSpPr>
            <p:spPr>
              <a:xfrm>
                <a:off x="8315728" y="8474349"/>
                <a:ext cx="2286000" cy="1414500"/>
              </a:xfrm>
              <a:prstGeom prst="diamond">
                <a:avLst/>
              </a:prstGeom>
              <a:solidFill>
                <a:srgbClr val="335D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539" name="Google Shape;539;p57"/>
            <p:cNvGrpSpPr/>
            <p:nvPr/>
          </p:nvGrpSpPr>
          <p:grpSpPr>
            <a:xfrm>
              <a:off x="5428925" y="11896143"/>
              <a:ext cx="2286000" cy="2784487"/>
              <a:chOff x="8315728" y="8812410"/>
              <a:chExt cx="2286000" cy="2784488"/>
            </a:xfrm>
          </p:grpSpPr>
          <p:sp>
            <p:nvSpPr>
              <p:cNvPr id="540" name="Google Shape;540;p57"/>
              <p:cNvSpPr/>
              <p:nvPr/>
            </p:nvSpPr>
            <p:spPr>
              <a:xfrm flipH="1">
                <a:off x="8315728" y="9517248"/>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3E6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7"/>
              <p:cNvSpPr/>
              <p:nvPr/>
            </p:nvSpPr>
            <p:spPr>
              <a:xfrm>
                <a:off x="9458728" y="9517248"/>
                <a:ext cx="1143000" cy="2079650"/>
              </a:xfrm>
              <a:custGeom>
                <a:rect b="b" l="l" r="r" t="t"/>
                <a:pathLst>
                  <a:path extrusionOk="0" h="10000" w="10000">
                    <a:moveTo>
                      <a:pt x="10000" y="6654"/>
                    </a:moveTo>
                    <a:lnTo>
                      <a:pt x="0" y="10000"/>
                    </a:lnTo>
                    <a:lnTo>
                      <a:pt x="0" y="3402"/>
                    </a:lnTo>
                    <a:lnTo>
                      <a:pt x="10000" y="0"/>
                    </a:lnTo>
                    <a:lnTo>
                      <a:pt x="10000" y="6654"/>
                    </a:lnTo>
                    <a:close/>
                  </a:path>
                </a:pathLst>
              </a:custGeom>
              <a:solidFill>
                <a:srgbClr val="486D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7"/>
              <p:cNvSpPr/>
              <p:nvPr/>
            </p:nvSpPr>
            <p:spPr>
              <a:xfrm>
                <a:off x="8315728" y="8812410"/>
                <a:ext cx="2286000" cy="1414500"/>
              </a:xfrm>
              <a:prstGeom prst="diamond">
                <a:avLst/>
              </a:prstGeom>
              <a:solidFill>
                <a:srgbClr val="335D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6.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2.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3.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theme" Target="../theme/theme5.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4459007" y="4902398"/>
            <a:ext cx="222300" cy="235200"/>
          </a:xfrm>
          <a:prstGeom prst="rect">
            <a:avLst/>
          </a:prstGeom>
          <a:noFill/>
          <a:ln>
            <a:noFill/>
          </a:ln>
        </p:spPr>
        <p:txBody>
          <a:bodyPr anchorCtr="0" anchor="t" bIns="53575" lIns="53575" spcFirstLastPara="1" rIns="53575" wrap="square" tIns="5357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75BC"/>
              </a:buClr>
              <a:buSzPts val="3300"/>
              <a:buFont typeface="Arial"/>
              <a:buNone/>
              <a:defRPr b="0" i="0" sz="3300" u="none" cap="none" strike="noStrike">
                <a:solidFill>
                  <a:srgbClr val="0075BC"/>
                </a:solidFill>
                <a:latin typeface="Arial"/>
                <a:ea typeface="Arial"/>
                <a:cs typeface="Arial"/>
                <a:sym typeface="Arial"/>
              </a:defRPr>
            </a:lvl1pPr>
            <a:lvl2pPr lvl="1" marR="0" rtl="0" algn="l">
              <a:lnSpc>
                <a:spcPct val="100000"/>
              </a:lnSpc>
              <a:spcBef>
                <a:spcPts val="0"/>
              </a:spcBef>
              <a:spcAft>
                <a:spcPts val="0"/>
              </a:spcAft>
              <a:buClr>
                <a:srgbClr val="1E6CB3"/>
              </a:buClr>
              <a:buSzPts val="3900"/>
              <a:buFont typeface="Calibri"/>
              <a:buNone/>
              <a:defRPr b="0" i="0" sz="3900" u="none" cap="none" strike="noStrike">
                <a:solidFill>
                  <a:srgbClr val="1E6CB3"/>
                </a:solidFill>
                <a:latin typeface="Calibri"/>
                <a:ea typeface="Calibri"/>
                <a:cs typeface="Calibri"/>
                <a:sym typeface="Calibri"/>
              </a:defRPr>
            </a:lvl2pPr>
            <a:lvl3pPr lvl="2" marR="0" rtl="0" algn="l">
              <a:lnSpc>
                <a:spcPct val="100000"/>
              </a:lnSpc>
              <a:spcBef>
                <a:spcPts val="0"/>
              </a:spcBef>
              <a:spcAft>
                <a:spcPts val="0"/>
              </a:spcAft>
              <a:buClr>
                <a:srgbClr val="1E6CB3"/>
              </a:buClr>
              <a:buSzPts val="3900"/>
              <a:buFont typeface="Calibri"/>
              <a:buNone/>
              <a:defRPr b="0" i="0" sz="3900" u="none" cap="none" strike="noStrike">
                <a:solidFill>
                  <a:srgbClr val="1E6CB3"/>
                </a:solidFill>
                <a:latin typeface="Calibri"/>
                <a:ea typeface="Calibri"/>
                <a:cs typeface="Calibri"/>
                <a:sym typeface="Calibri"/>
              </a:defRPr>
            </a:lvl3pPr>
            <a:lvl4pPr lvl="3" marR="0" rtl="0" algn="l">
              <a:lnSpc>
                <a:spcPct val="100000"/>
              </a:lnSpc>
              <a:spcBef>
                <a:spcPts val="0"/>
              </a:spcBef>
              <a:spcAft>
                <a:spcPts val="0"/>
              </a:spcAft>
              <a:buClr>
                <a:srgbClr val="1E6CB3"/>
              </a:buClr>
              <a:buSzPts val="3900"/>
              <a:buFont typeface="Calibri"/>
              <a:buNone/>
              <a:defRPr b="0" i="0" sz="3900" u="none" cap="none" strike="noStrike">
                <a:solidFill>
                  <a:srgbClr val="1E6CB3"/>
                </a:solidFill>
                <a:latin typeface="Calibri"/>
                <a:ea typeface="Calibri"/>
                <a:cs typeface="Calibri"/>
                <a:sym typeface="Calibri"/>
              </a:defRPr>
            </a:lvl4pPr>
            <a:lvl5pPr lvl="4" marR="0" rtl="0" algn="l">
              <a:lnSpc>
                <a:spcPct val="100000"/>
              </a:lnSpc>
              <a:spcBef>
                <a:spcPts val="0"/>
              </a:spcBef>
              <a:spcAft>
                <a:spcPts val="0"/>
              </a:spcAft>
              <a:buClr>
                <a:srgbClr val="1E6CB3"/>
              </a:buClr>
              <a:buSzPts val="3900"/>
              <a:buFont typeface="Calibri"/>
              <a:buNone/>
              <a:defRPr b="0" i="0" sz="3900" u="none" cap="none" strike="noStrike">
                <a:solidFill>
                  <a:srgbClr val="1E6CB3"/>
                </a:solidFill>
                <a:latin typeface="Calibri"/>
                <a:ea typeface="Calibri"/>
                <a:cs typeface="Calibri"/>
                <a:sym typeface="Calibri"/>
              </a:defRPr>
            </a:lvl5pPr>
            <a:lvl6pPr lvl="5" marR="0" rtl="0" algn="l">
              <a:lnSpc>
                <a:spcPct val="100000"/>
              </a:lnSpc>
              <a:spcBef>
                <a:spcPts val="0"/>
              </a:spcBef>
              <a:spcAft>
                <a:spcPts val="0"/>
              </a:spcAft>
              <a:buClr>
                <a:srgbClr val="1E6CB3"/>
              </a:buClr>
              <a:buSzPts val="3900"/>
              <a:buFont typeface="Calibri"/>
              <a:buNone/>
              <a:defRPr b="0" i="0" sz="3900" u="none" cap="none" strike="noStrike">
                <a:solidFill>
                  <a:srgbClr val="1E6CB3"/>
                </a:solidFill>
                <a:latin typeface="Calibri"/>
                <a:ea typeface="Calibri"/>
                <a:cs typeface="Calibri"/>
                <a:sym typeface="Calibri"/>
              </a:defRPr>
            </a:lvl6pPr>
            <a:lvl7pPr lvl="6" marR="0" rtl="0" algn="l">
              <a:lnSpc>
                <a:spcPct val="100000"/>
              </a:lnSpc>
              <a:spcBef>
                <a:spcPts val="0"/>
              </a:spcBef>
              <a:spcAft>
                <a:spcPts val="0"/>
              </a:spcAft>
              <a:buClr>
                <a:srgbClr val="1E6CB3"/>
              </a:buClr>
              <a:buSzPts val="3900"/>
              <a:buFont typeface="Calibri"/>
              <a:buNone/>
              <a:defRPr b="0" i="0" sz="3900" u="none" cap="none" strike="noStrike">
                <a:solidFill>
                  <a:srgbClr val="1E6CB3"/>
                </a:solidFill>
                <a:latin typeface="Calibri"/>
                <a:ea typeface="Calibri"/>
                <a:cs typeface="Calibri"/>
                <a:sym typeface="Calibri"/>
              </a:defRPr>
            </a:lvl7pPr>
            <a:lvl8pPr lvl="7" marR="0" rtl="0" algn="l">
              <a:lnSpc>
                <a:spcPct val="100000"/>
              </a:lnSpc>
              <a:spcBef>
                <a:spcPts val="0"/>
              </a:spcBef>
              <a:spcAft>
                <a:spcPts val="0"/>
              </a:spcAft>
              <a:buClr>
                <a:srgbClr val="1E6CB3"/>
              </a:buClr>
              <a:buSzPts val="3900"/>
              <a:buFont typeface="Calibri"/>
              <a:buNone/>
              <a:defRPr b="0" i="0" sz="3900" u="none" cap="none" strike="noStrike">
                <a:solidFill>
                  <a:srgbClr val="1E6CB3"/>
                </a:solidFill>
                <a:latin typeface="Calibri"/>
                <a:ea typeface="Calibri"/>
                <a:cs typeface="Calibri"/>
                <a:sym typeface="Calibri"/>
              </a:defRPr>
            </a:lvl8pPr>
            <a:lvl9pPr lvl="8" marR="0" rtl="0" algn="l">
              <a:lnSpc>
                <a:spcPct val="100000"/>
              </a:lnSpc>
              <a:spcBef>
                <a:spcPts val="0"/>
              </a:spcBef>
              <a:spcAft>
                <a:spcPts val="0"/>
              </a:spcAft>
              <a:buClr>
                <a:srgbClr val="1E6CB3"/>
              </a:buClr>
              <a:buSzPts val="3900"/>
              <a:buFont typeface="Calibri"/>
              <a:buNone/>
              <a:defRPr b="0" i="0" sz="3900" u="none" cap="none" strike="noStrike">
                <a:solidFill>
                  <a:srgbClr val="1E6CB3"/>
                </a:solidFill>
                <a:latin typeface="Calibri"/>
                <a:ea typeface="Calibri"/>
                <a:cs typeface="Calibri"/>
                <a:sym typeface="Calibri"/>
              </a:defRPr>
            </a:lvl9pPr>
          </a:lstStyle>
          <a:p/>
        </p:txBody>
      </p:sp>
      <p:pic>
        <p:nvPicPr>
          <p:cNvPr id="53" name="Google Shape;53;p13"/>
          <p:cNvPicPr preferRelativeResize="0"/>
          <p:nvPr/>
        </p:nvPicPr>
        <p:blipFill rotWithShape="1">
          <a:blip r:embed="rId1">
            <a:alphaModFix/>
          </a:blip>
          <a:srcRect b="0" l="0" r="0" t="0"/>
          <a:stretch/>
        </p:blipFill>
        <p:spPr>
          <a:xfrm>
            <a:off x="8143304" y="4786884"/>
            <a:ext cx="743899" cy="19311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184" name="Shape 184"/>
        <p:cNvGrpSpPr/>
        <p:nvPr/>
      </p:nvGrpSpPr>
      <p:grpSpPr>
        <a:xfrm>
          <a:off x="0" y="0"/>
          <a:ext cx="0" cy="0"/>
          <a:chOff x="0" y="0"/>
          <a:chExt cx="0" cy="0"/>
        </a:xfrm>
      </p:grpSpPr>
      <p:sp>
        <p:nvSpPr>
          <p:cNvPr id="185" name="Google Shape;185;p23"/>
          <p:cNvSpPr txBox="1"/>
          <p:nvPr>
            <p:ph type="title"/>
          </p:nvPr>
        </p:nvSpPr>
        <p:spPr>
          <a:xfrm>
            <a:off x="304800" y="438150"/>
            <a:ext cx="8534400" cy="7032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21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6" name="Google Shape;186;p23"/>
          <p:cNvSpPr txBox="1"/>
          <p:nvPr>
            <p:ph idx="1" type="body"/>
          </p:nvPr>
        </p:nvSpPr>
        <p:spPr>
          <a:xfrm>
            <a:off x="304800" y="1370013"/>
            <a:ext cx="8534400" cy="32622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97">
          <p15:clr>
            <a:srgbClr val="A4A3A4"/>
          </p15:clr>
        </p15:guide>
        <p15:guide id="2" orient="horz" pos="276">
          <p15:clr>
            <a:srgbClr val="A4A3A4"/>
          </p15:clr>
        </p15:guide>
        <p15:guide id="3" orient="horz" pos="2960">
          <p15:clr>
            <a:srgbClr val="A4A3A4"/>
          </p15:clr>
        </p15:guide>
        <p15:guide id="4" pos="5568">
          <p15:clr>
            <a:srgbClr val="A4A3A4"/>
          </p15:clr>
        </p15:guide>
        <p15:guide id="5" orient="horz" pos="720">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7" name="Shape 387"/>
        <p:cNvGrpSpPr/>
        <p:nvPr/>
      </p:nvGrpSpPr>
      <p:grpSpPr>
        <a:xfrm>
          <a:off x="0" y="0"/>
          <a:ext cx="0" cy="0"/>
          <a:chOff x="0" y="0"/>
          <a:chExt cx="0" cy="0"/>
        </a:xfrm>
      </p:grpSpPr>
      <p:sp>
        <p:nvSpPr>
          <p:cNvPr id="388" name="Google Shape;388;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Open Sans SemiBold"/>
                <a:ea typeface="Open Sans SemiBold"/>
                <a:cs typeface="Open Sans SemiBold"/>
                <a:sym typeface="Open Sans SemiBol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89" name="Google Shape;389;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Open Sans SemiBold"/>
                <a:ea typeface="Open Sans SemiBold"/>
                <a:cs typeface="Open Sans SemiBold"/>
                <a:sym typeface="Open Sans SemiBold"/>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90" name="Google Shape;390;p37"/>
          <p:cNvSpPr txBox="1"/>
          <p:nvPr>
            <p:ph idx="12" type="sldNum"/>
          </p:nvPr>
        </p:nvSpPr>
        <p:spPr>
          <a:xfrm>
            <a:off x="37350"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92">
          <p15:clr>
            <a:srgbClr val="A4A3A4"/>
          </p15:clr>
        </p15:guide>
        <p15:guide id="2" orient="horz" pos="276">
          <p15:clr>
            <a:srgbClr val="A4A3A4"/>
          </p15:clr>
        </p15:guide>
        <p15:guide id="3" orient="horz" pos="2960">
          <p15:clr>
            <a:srgbClr val="A4A3A4"/>
          </p15:clr>
        </p15:guide>
        <p15:guide id="4" pos="5568">
          <p15:clr>
            <a:srgbClr val="A4A3A4"/>
          </p15:clr>
        </p15:guide>
        <p15:guide id="5" orient="horz" pos="719">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427" name="Shape 427"/>
        <p:cNvGrpSpPr/>
        <p:nvPr/>
      </p:nvGrpSpPr>
      <p:grpSpPr>
        <a:xfrm>
          <a:off x="0" y="0"/>
          <a:ext cx="0" cy="0"/>
          <a:chOff x="0" y="0"/>
          <a:chExt cx="0" cy="0"/>
        </a:xfrm>
      </p:grpSpPr>
      <p:sp>
        <p:nvSpPr>
          <p:cNvPr id="428" name="Google Shape;428;p49"/>
          <p:cNvSpPr txBox="1"/>
          <p:nvPr>
            <p:ph idx="12" type="sldNum"/>
          </p:nvPr>
        </p:nvSpPr>
        <p:spPr>
          <a:xfrm>
            <a:off x="37350"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429" name="Google Shape;429;p49"/>
          <p:cNvSpPr txBox="1"/>
          <p:nvPr>
            <p:ph type="title"/>
          </p:nvPr>
        </p:nvSpPr>
        <p:spPr>
          <a:xfrm>
            <a:off x="304800" y="438150"/>
            <a:ext cx="8534400" cy="703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8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30" name="Google Shape;430;p49"/>
          <p:cNvSpPr txBox="1"/>
          <p:nvPr>
            <p:ph idx="1" type="body"/>
          </p:nvPr>
        </p:nvSpPr>
        <p:spPr>
          <a:xfrm>
            <a:off x="304800" y="1370013"/>
            <a:ext cx="8534400" cy="3262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92">
          <p15:clr>
            <a:srgbClr val="A4A3A4"/>
          </p15:clr>
        </p15:guide>
        <p15:guide id="2" orient="horz" pos="276">
          <p15:clr>
            <a:srgbClr val="A4A3A4"/>
          </p15:clr>
        </p15:guide>
        <p15:guide id="3" orient="horz" pos="2960">
          <p15:clr>
            <a:srgbClr val="A4A3A4"/>
          </p15:clr>
        </p15:guide>
        <p15:guide id="4" pos="5568">
          <p15:clr>
            <a:srgbClr val="A4A3A4"/>
          </p15:clr>
        </p15:guide>
        <p15:guide id="5" orient="horz" pos="719">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dockr.ly/dev101"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 Id="rId3" Type="http://schemas.openxmlformats.org/officeDocument/2006/relationships/hyperlink" Target="http://drive.google.com/file/d/1nPHOJOqv4Upo_h86ZOaebgJJ4r-ep1cj/view" TargetMode="Externa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58"/>
          <p:cNvSpPr txBox="1"/>
          <p:nvPr>
            <p:ph idx="1" type="body"/>
          </p:nvPr>
        </p:nvSpPr>
        <p:spPr>
          <a:xfrm>
            <a:off x="2247248" y="1827648"/>
            <a:ext cx="6096600" cy="8916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4000">
                <a:solidFill>
                  <a:srgbClr val="FFFFFF"/>
                </a:solidFill>
              </a:rPr>
              <a:t>#LearnDocker Workshop</a:t>
            </a:r>
            <a:endParaRPr sz="4000">
              <a:solidFill>
                <a:srgbClr val="FFFFFF"/>
              </a:solidFill>
            </a:endParaRPr>
          </a:p>
        </p:txBody>
      </p:sp>
      <p:sp>
        <p:nvSpPr>
          <p:cNvPr id="548" name="Google Shape;548;p58"/>
          <p:cNvSpPr txBox="1"/>
          <p:nvPr>
            <p:ph idx="2" type="body"/>
          </p:nvPr>
        </p:nvSpPr>
        <p:spPr>
          <a:xfrm>
            <a:off x="2247248" y="2722249"/>
            <a:ext cx="6096600" cy="8502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2400">
                <a:solidFill>
                  <a:srgbClr val="FFFFFF"/>
                </a:solidFill>
              </a:rPr>
              <a:t>Docker 101 for Developers </a:t>
            </a:r>
            <a:endParaRPr sz="2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67"/>
          <p:cNvSpPr txBox="1"/>
          <p:nvPr/>
        </p:nvSpPr>
        <p:spPr>
          <a:xfrm>
            <a:off x="217175" y="697325"/>
            <a:ext cx="8801100" cy="37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Sharing Images</a:t>
            </a:r>
            <a:endParaRPr b="1" sz="3000"/>
          </a:p>
          <a:p>
            <a:pPr indent="0" lvl="0" marL="0" rtl="0" algn="l">
              <a:spcBef>
                <a:spcPts val="0"/>
              </a:spcBef>
              <a:spcAft>
                <a:spcPts val="0"/>
              </a:spcAft>
              <a:buNone/>
            </a:pPr>
            <a:r>
              <a:t/>
            </a:r>
            <a:endParaRPr b="1" sz="1800"/>
          </a:p>
          <a:p>
            <a:pPr indent="-342900" lvl="0" marL="457200" rtl="0" algn="l">
              <a:spcBef>
                <a:spcPts val="0"/>
              </a:spcBef>
              <a:spcAft>
                <a:spcPts val="0"/>
              </a:spcAft>
              <a:buSzPts val="1800"/>
              <a:buChar char="●"/>
            </a:pPr>
            <a:r>
              <a:rPr lang="en" sz="1800"/>
              <a:t>After building an image, it’s only available on the machine that built it</a:t>
            </a:r>
            <a:endParaRPr sz="1800"/>
          </a:p>
          <a:p>
            <a:pPr indent="-342900" lvl="0" marL="457200" rtl="0" algn="l">
              <a:spcBef>
                <a:spcPts val="0"/>
              </a:spcBef>
              <a:spcAft>
                <a:spcPts val="0"/>
              </a:spcAft>
              <a:buSzPts val="1800"/>
              <a:buChar char="●"/>
            </a:pPr>
            <a:r>
              <a:rPr lang="en" sz="1800"/>
              <a:t>To share, you have to push to a registry</a:t>
            </a:r>
            <a:endParaRPr sz="1800"/>
          </a:p>
          <a:p>
            <a:pPr indent="-342900" lvl="1" marL="914400" rtl="0" algn="l">
              <a:spcBef>
                <a:spcPts val="0"/>
              </a:spcBef>
              <a:spcAft>
                <a:spcPts val="0"/>
              </a:spcAft>
              <a:buSzPts val="1800"/>
              <a:buChar char="○"/>
            </a:pPr>
            <a:r>
              <a:rPr lang="en" sz="1800"/>
              <a:t>Docker Hub is the default registry</a:t>
            </a:r>
            <a:endParaRPr sz="1800"/>
          </a:p>
          <a:p>
            <a:pPr indent="-342900" lvl="1" marL="914400" rtl="0" algn="l">
              <a:spcBef>
                <a:spcPts val="0"/>
              </a:spcBef>
              <a:spcAft>
                <a:spcPts val="0"/>
              </a:spcAft>
              <a:buSzPts val="1800"/>
              <a:buChar char="○"/>
            </a:pPr>
            <a:r>
              <a:rPr lang="en" sz="1800"/>
              <a:t>Many other third-party offerings available too</a:t>
            </a:r>
            <a:endParaRPr sz="1800"/>
          </a:p>
          <a:p>
            <a:pPr indent="-342900" lvl="0" marL="457200" rtl="0" algn="l">
              <a:spcBef>
                <a:spcPts val="0"/>
              </a:spcBef>
              <a:spcAft>
                <a:spcPts val="0"/>
              </a:spcAft>
              <a:buSzPts val="1800"/>
              <a:buChar char="●"/>
            </a:pPr>
            <a:r>
              <a:rPr lang="en" sz="1800"/>
              <a:t>Once pushed to the registry, others can pull the image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68"/>
          <p:cNvSpPr txBox="1"/>
          <p:nvPr/>
        </p:nvSpPr>
        <p:spPr>
          <a:xfrm>
            <a:off x="217175" y="697325"/>
            <a:ext cx="8801100" cy="37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What’s a container then?</a:t>
            </a:r>
            <a:endParaRPr b="1" sz="3000"/>
          </a:p>
          <a:p>
            <a:pPr indent="0" lvl="0" marL="0" rtl="0" algn="l">
              <a:spcBef>
                <a:spcPts val="0"/>
              </a:spcBef>
              <a:spcAft>
                <a:spcPts val="0"/>
              </a:spcAft>
              <a:buNone/>
            </a:pPr>
            <a:r>
              <a:t/>
            </a:r>
            <a:endParaRPr b="1" sz="1800"/>
          </a:p>
          <a:p>
            <a:pPr indent="-342900" lvl="0" marL="457200" rtl="0" algn="l">
              <a:spcBef>
                <a:spcPts val="0"/>
              </a:spcBef>
              <a:spcAft>
                <a:spcPts val="0"/>
              </a:spcAft>
              <a:buSzPts val="1800"/>
              <a:buChar char="●"/>
            </a:pPr>
            <a:r>
              <a:rPr lang="en" sz="1800"/>
              <a:t>While a container looks like a VM, it isn’t! </a:t>
            </a:r>
            <a:endParaRPr sz="1800"/>
          </a:p>
          <a:p>
            <a:pPr indent="-342900" lvl="0" marL="457200" rtl="0" algn="l">
              <a:spcBef>
                <a:spcPts val="0"/>
              </a:spcBef>
              <a:spcAft>
                <a:spcPts val="0"/>
              </a:spcAft>
              <a:buSzPts val="1800"/>
              <a:buChar char="●"/>
            </a:pPr>
            <a:r>
              <a:rPr lang="en" sz="1800"/>
              <a:t>A container is JUST another process on the machine</a:t>
            </a:r>
            <a:endParaRPr sz="1800"/>
          </a:p>
          <a:p>
            <a:pPr indent="-342900" lvl="0" marL="457200" rtl="0" algn="l">
              <a:spcBef>
                <a:spcPts val="0"/>
              </a:spcBef>
              <a:spcAft>
                <a:spcPts val="0"/>
              </a:spcAft>
              <a:buSzPts val="1800"/>
              <a:buChar char="●"/>
            </a:pPr>
            <a:r>
              <a:rPr lang="en" sz="1800"/>
              <a:t>It uses namespaces and control groups (cgroups) to provide isolation</a:t>
            </a:r>
            <a:endParaRPr sz="1800"/>
          </a:p>
          <a:p>
            <a:pPr indent="-342900" lvl="1" marL="914400" rtl="0" algn="l">
              <a:spcBef>
                <a:spcPts val="0"/>
              </a:spcBef>
              <a:spcAft>
                <a:spcPts val="0"/>
              </a:spcAft>
              <a:buSzPts val="1800"/>
              <a:buChar char="○"/>
            </a:pPr>
            <a:r>
              <a:rPr lang="en" sz="1800"/>
              <a:t>Namespaces include network, process, user, IPC, mount, and others</a:t>
            </a:r>
            <a:endParaRPr sz="1800"/>
          </a:p>
          <a:p>
            <a:pPr indent="-342900" lvl="0" marL="457200" rtl="0" algn="l">
              <a:spcBef>
                <a:spcPts val="0"/>
              </a:spcBef>
              <a:spcAft>
                <a:spcPts val="0"/>
              </a:spcAft>
              <a:buSzPts val="1800"/>
              <a:buChar char="●"/>
            </a:pPr>
            <a:r>
              <a:rPr lang="en" sz="1800"/>
              <a:t>The filesystem for the image comes from an image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pic>
        <p:nvPicPr>
          <p:cNvPr id="619" name="Google Shape;619;p69"/>
          <p:cNvPicPr preferRelativeResize="0"/>
          <p:nvPr/>
        </p:nvPicPr>
        <p:blipFill>
          <a:blip r:embed="rId3">
            <a:alphaModFix/>
          </a:blip>
          <a:stretch>
            <a:fillRect/>
          </a:stretch>
        </p:blipFill>
        <p:spPr>
          <a:xfrm>
            <a:off x="438150" y="785238"/>
            <a:ext cx="3994950" cy="3581675"/>
          </a:xfrm>
          <a:prstGeom prst="rect">
            <a:avLst/>
          </a:prstGeom>
          <a:noFill/>
          <a:ln>
            <a:noFill/>
          </a:ln>
        </p:spPr>
      </p:pic>
      <p:pic>
        <p:nvPicPr>
          <p:cNvPr id="620" name="Google Shape;620;p69"/>
          <p:cNvPicPr preferRelativeResize="0"/>
          <p:nvPr/>
        </p:nvPicPr>
        <p:blipFill>
          <a:blip r:embed="rId4">
            <a:alphaModFix/>
          </a:blip>
          <a:stretch>
            <a:fillRect/>
          </a:stretch>
        </p:blipFill>
        <p:spPr>
          <a:xfrm>
            <a:off x="4628127" y="780925"/>
            <a:ext cx="3994950" cy="3590297"/>
          </a:xfrm>
          <a:prstGeom prst="rect">
            <a:avLst/>
          </a:prstGeom>
          <a:noFill/>
          <a:ln>
            <a:noFill/>
          </a:ln>
        </p:spPr>
      </p:pic>
      <p:sp>
        <p:nvSpPr>
          <p:cNvPr id="621" name="Google Shape;621;p69"/>
          <p:cNvSpPr txBox="1"/>
          <p:nvPr/>
        </p:nvSpPr>
        <p:spPr>
          <a:xfrm>
            <a:off x="240025" y="102875"/>
            <a:ext cx="3995100" cy="8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Container versus VM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70"/>
          <p:cNvSpPr/>
          <p:nvPr/>
        </p:nvSpPr>
        <p:spPr>
          <a:xfrm>
            <a:off x="313216" y="2032906"/>
            <a:ext cx="2754300" cy="2604000"/>
          </a:xfrm>
          <a:prstGeom prst="roundRect">
            <a:avLst>
              <a:gd fmla="val 2044" name="adj"/>
            </a:avLst>
          </a:prstGeom>
          <a:solidFill>
            <a:schemeClr val="lt1"/>
          </a:solidFill>
          <a:ln>
            <a:noFill/>
          </a:ln>
          <a:effectLst>
            <a:outerShdw blurRad="190500" rotWithShape="0">
              <a:srgbClr val="000000">
                <a:alpha val="9800"/>
              </a:srgbClr>
            </a:outerShdw>
          </a:effectLst>
        </p:spPr>
        <p:txBody>
          <a:bodyPr anchorCtr="0" anchor="t" bIns="274275" lIns="68575" spcFirstLastPara="1" rIns="68575" wrap="square" tIns="274275">
            <a:noAutofit/>
          </a:bodyPr>
          <a:lstStyle/>
          <a:p>
            <a:pPr indent="0" lvl="0" marL="0" marR="0" rtl="0" algn="ctr">
              <a:lnSpc>
                <a:spcPct val="100000"/>
              </a:lnSpc>
              <a:spcBef>
                <a:spcPts val="0"/>
              </a:spcBef>
              <a:spcAft>
                <a:spcPts val="0"/>
              </a:spcAft>
              <a:buNone/>
            </a:pPr>
            <a:r>
              <a:rPr b="1" lang="en" sz="1800">
                <a:solidFill>
                  <a:schemeClr val="dk2"/>
                </a:solidFill>
              </a:rPr>
              <a:t>Docker Desktop</a:t>
            </a:r>
            <a:endParaRPr b="1" sz="1800">
              <a:solidFill>
                <a:schemeClr val="dk2"/>
              </a:solidFill>
            </a:endParaRPr>
          </a:p>
          <a:p>
            <a:pPr indent="0" lvl="0" marL="0" marR="0" rtl="0" algn="l">
              <a:lnSpc>
                <a:spcPct val="100000"/>
              </a:lnSpc>
              <a:spcBef>
                <a:spcPts val="0"/>
              </a:spcBef>
              <a:spcAft>
                <a:spcPts val="0"/>
              </a:spcAft>
              <a:buNone/>
            </a:pPr>
            <a:r>
              <a:t/>
            </a:r>
            <a:endParaRPr sz="1800">
              <a:solidFill>
                <a:schemeClr val="dk2"/>
              </a:solidFill>
            </a:endParaRPr>
          </a:p>
          <a:p>
            <a:pPr indent="0" lvl="0" marL="0" marR="0" rtl="0" algn="ctr">
              <a:lnSpc>
                <a:spcPct val="100000"/>
              </a:lnSpc>
              <a:spcBef>
                <a:spcPts val="0"/>
              </a:spcBef>
              <a:spcAft>
                <a:spcPts val="0"/>
              </a:spcAft>
              <a:buNone/>
            </a:pPr>
            <a:r>
              <a:rPr lang="en" sz="1800">
                <a:solidFill>
                  <a:schemeClr val="dk2"/>
                </a:solidFill>
              </a:rPr>
              <a:t>MacOS and Windows apps that allow you to easily set up Kubernetes or Swarm on your local development machine</a:t>
            </a:r>
            <a:endParaRPr sz="1800">
              <a:solidFill>
                <a:schemeClr val="dk2"/>
              </a:solidFill>
            </a:endParaRPr>
          </a:p>
        </p:txBody>
      </p:sp>
      <p:sp>
        <p:nvSpPr>
          <p:cNvPr id="628" name="Google Shape;628;p70"/>
          <p:cNvSpPr/>
          <p:nvPr/>
        </p:nvSpPr>
        <p:spPr>
          <a:xfrm>
            <a:off x="3197351" y="2032906"/>
            <a:ext cx="2754300" cy="2604000"/>
          </a:xfrm>
          <a:prstGeom prst="roundRect">
            <a:avLst>
              <a:gd fmla="val 2044" name="adj"/>
            </a:avLst>
          </a:prstGeom>
          <a:solidFill>
            <a:schemeClr val="lt1"/>
          </a:solidFill>
          <a:ln>
            <a:noFill/>
          </a:ln>
          <a:effectLst>
            <a:outerShdw blurRad="190500" rotWithShape="0">
              <a:srgbClr val="000000">
                <a:alpha val="9800"/>
              </a:srgbClr>
            </a:outerShdw>
          </a:effectLst>
        </p:spPr>
        <p:txBody>
          <a:bodyPr anchorCtr="0" anchor="t" bIns="274275" lIns="68575" spcFirstLastPara="1" rIns="68575" wrap="square" tIns="274275">
            <a:noAutofit/>
          </a:bodyPr>
          <a:lstStyle/>
          <a:p>
            <a:pPr indent="0" lvl="0" marL="0" marR="0" rtl="0" algn="ctr">
              <a:lnSpc>
                <a:spcPct val="100000"/>
              </a:lnSpc>
              <a:spcBef>
                <a:spcPts val="0"/>
              </a:spcBef>
              <a:spcAft>
                <a:spcPts val="0"/>
              </a:spcAft>
              <a:buNone/>
            </a:pPr>
            <a:r>
              <a:rPr b="1" lang="en" sz="1800">
                <a:solidFill>
                  <a:schemeClr val="dk2"/>
                </a:solidFill>
              </a:rPr>
              <a:t>Docker Hub</a:t>
            </a:r>
            <a:endParaRPr b="1" sz="1800">
              <a:solidFill>
                <a:schemeClr val="dk2"/>
              </a:solidFill>
            </a:endParaRPr>
          </a:p>
          <a:p>
            <a:pPr indent="0" lvl="0" marL="0" marR="0" rtl="0" algn="ctr">
              <a:lnSpc>
                <a:spcPct val="100000"/>
              </a:lnSpc>
              <a:spcBef>
                <a:spcPts val="0"/>
              </a:spcBef>
              <a:spcAft>
                <a:spcPts val="0"/>
              </a:spcAft>
              <a:buNone/>
            </a:pPr>
            <a:r>
              <a:t/>
            </a:r>
            <a:endParaRPr sz="1800">
              <a:solidFill>
                <a:schemeClr val="dk2"/>
              </a:solidFill>
            </a:endParaRPr>
          </a:p>
          <a:p>
            <a:pPr indent="0" lvl="0" marL="0" marR="0" rtl="0" algn="ctr">
              <a:lnSpc>
                <a:spcPct val="100000"/>
              </a:lnSpc>
              <a:spcBef>
                <a:spcPts val="0"/>
              </a:spcBef>
              <a:spcAft>
                <a:spcPts val="0"/>
              </a:spcAft>
              <a:buNone/>
            </a:pPr>
            <a:r>
              <a:rPr lang="en" sz="1800">
                <a:solidFill>
                  <a:schemeClr val="dk2"/>
                </a:solidFill>
              </a:rPr>
              <a:t>The world’s largest repo for finding or sharing container images with others</a:t>
            </a:r>
            <a:endParaRPr sz="1800">
              <a:solidFill>
                <a:schemeClr val="dk2"/>
              </a:solidFill>
            </a:endParaRPr>
          </a:p>
        </p:txBody>
      </p:sp>
      <p:sp>
        <p:nvSpPr>
          <p:cNvPr id="629" name="Google Shape;629;p70"/>
          <p:cNvSpPr/>
          <p:nvPr/>
        </p:nvSpPr>
        <p:spPr>
          <a:xfrm>
            <a:off x="6081486" y="2032906"/>
            <a:ext cx="2754300" cy="2604000"/>
          </a:xfrm>
          <a:prstGeom prst="roundRect">
            <a:avLst>
              <a:gd fmla="val 2044" name="adj"/>
            </a:avLst>
          </a:prstGeom>
          <a:solidFill>
            <a:schemeClr val="lt1"/>
          </a:solidFill>
          <a:ln>
            <a:noFill/>
          </a:ln>
          <a:effectLst>
            <a:outerShdw blurRad="190500" rotWithShape="0">
              <a:srgbClr val="000000">
                <a:alpha val="9800"/>
              </a:srgbClr>
            </a:outerShdw>
          </a:effectLst>
        </p:spPr>
        <p:txBody>
          <a:bodyPr anchorCtr="0" anchor="t" bIns="274275" lIns="68575" spcFirstLastPara="1" rIns="68575" wrap="square" tIns="274275">
            <a:noAutofit/>
          </a:bodyPr>
          <a:lstStyle/>
          <a:p>
            <a:pPr indent="0" lvl="0" marL="0" marR="0" rtl="0" algn="ctr">
              <a:lnSpc>
                <a:spcPct val="100000"/>
              </a:lnSpc>
              <a:spcBef>
                <a:spcPts val="0"/>
              </a:spcBef>
              <a:spcAft>
                <a:spcPts val="0"/>
              </a:spcAft>
              <a:buNone/>
            </a:pPr>
            <a:r>
              <a:rPr b="1" lang="en" sz="1800">
                <a:solidFill>
                  <a:schemeClr val="dk2"/>
                </a:solidFill>
              </a:rPr>
              <a:t>Play with Docker</a:t>
            </a:r>
            <a:endParaRPr b="1" sz="1800">
              <a:solidFill>
                <a:schemeClr val="dk2"/>
              </a:solidFill>
            </a:endParaRPr>
          </a:p>
          <a:p>
            <a:pPr indent="0" lvl="0" marL="0" marR="0" rtl="0" algn="ctr">
              <a:lnSpc>
                <a:spcPct val="100000"/>
              </a:lnSpc>
              <a:spcBef>
                <a:spcPts val="0"/>
              </a:spcBef>
              <a:spcAft>
                <a:spcPts val="0"/>
              </a:spcAft>
              <a:buNone/>
            </a:pPr>
            <a:r>
              <a:t/>
            </a:r>
            <a:endParaRPr b="1" sz="1800">
              <a:solidFill>
                <a:schemeClr val="dk2"/>
              </a:solidFill>
            </a:endParaRPr>
          </a:p>
          <a:p>
            <a:pPr indent="0" lvl="0" marL="0" marR="0" rtl="0" algn="ctr">
              <a:lnSpc>
                <a:spcPct val="100000"/>
              </a:lnSpc>
              <a:spcBef>
                <a:spcPts val="0"/>
              </a:spcBef>
              <a:spcAft>
                <a:spcPts val="0"/>
              </a:spcAft>
              <a:buNone/>
            </a:pPr>
            <a:r>
              <a:rPr lang="en" sz="1800">
                <a:solidFill>
                  <a:schemeClr val="dk2"/>
                </a:solidFill>
              </a:rPr>
              <a:t>A Docker playground which allows users to run Docker commands for workshops + learning</a:t>
            </a:r>
            <a:endParaRPr sz="1800">
              <a:solidFill>
                <a:schemeClr val="dk2"/>
              </a:solidFill>
            </a:endParaRPr>
          </a:p>
        </p:txBody>
      </p:sp>
      <p:pic>
        <p:nvPicPr>
          <p:cNvPr id="630" name="Google Shape;630;p70"/>
          <p:cNvPicPr preferRelativeResize="0"/>
          <p:nvPr/>
        </p:nvPicPr>
        <p:blipFill>
          <a:blip r:embed="rId3">
            <a:alphaModFix/>
          </a:blip>
          <a:stretch>
            <a:fillRect/>
          </a:stretch>
        </p:blipFill>
        <p:spPr>
          <a:xfrm>
            <a:off x="6460363" y="774818"/>
            <a:ext cx="1996526" cy="1173731"/>
          </a:xfrm>
          <a:prstGeom prst="rect">
            <a:avLst/>
          </a:prstGeom>
          <a:noFill/>
          <a:ln>
            <a:noFill/>
          </a:ln>
        </p:spPr>
      </p:pic>
      <p:pic>
        <p:nvPicPr>
          <p:cNvPr id="631" name="Google Shape;631;p70"/>
          <p:cNvPicPr preferRelativeResize="0"/>
          <p:nvPr/>
        </p:nvPicPr>
        <p:blipFill>
          <a:blip r:embed="rId4">
            <a:alphaModFix/>
          </a:blip>
          <a:stretch>
            <a:fillRect/>
          </a:stretch>
        </p:blipFill>
        <p:spPr>
          <a:xfrm>
            <a:off x="1051213" y="774825"/>
            <a:ext cx="1278325" cy="1098500"/>
          </a:xfrm>
          <a:prstGeom prst="rect">
            <a:avLst/>
          </a:prstGeom>
          <a:noFill/>
          <a:ln>
            <a:noFill/>
          </a:ln>
        </p:spPr>
      </p:pic>
      <p:pic>
        <p:nvPicPr>
          <p:cNvPr id="632" name="Google Shape;632;p70"/>
          <p:cNvPicPr preferRelativeResize="0"/>
          <p:nvPr/>
        </p:nvPicPr>
        <p:blipFill>
          <a:blip r:embed="rId5">
            <a:alphaModFix/>
          </a:blip>
          <a:stretch>
            <a:fillRect/>
          </a:stretch>
        </p:blipFill>
        <p:spPr>
          <a:xfrm>
            <a:off x="1459179" y="916836"/>
            <a:ext cx="463068" cy="444742"/>
          </a:xfrm>
          <a:prstGeom prst="rect">
            <a:avLst/>
          </a:prstGeom>
          <a:noFill/>
          <a:ln>
            <a:noFill/>
          </a:ln>
        </p:spPr>
      </p:pic>
      <p:pic>
        <p:nvPicPr>
          <p:cNvPr id="633" name="Google Shape;633;p70"/>
          <p:cNvPicPr preferRelativeResize="0"/>
          <p:nvPr/>
        </p:nvPicPr>
        <p:blipFill>
          <a:blip r:embed="rId6">
            <a:alphaModFix/>
          </a:blip>
          <a:stretch>
            <a:fillRect/>
          </a:stretch>
        </p:blipFill>
        <p:spPr>
          <a:xfrm>
            <a:off x="3911666" y="774825"/>
            <a:ext cx="1156309" cy="1098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71"/>
          <p:cNvSpPr txBox="1"/>
          <p:nvPr/>
        </p:nvSpPr>
        <p:spPr>
          <a:xfrm>
            <a:off x="445775" y="2350775"/>
            <a:ext cx="8195400" cy="232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1155CC"/>
                </a:solidFill>
                <a:latin typeface="Comfortaa"/>
                <a:ea typeface="Comfortaa"/>
                <a:cs typeface="Comfortaa"/>
                <a:sym typeface="Comfortaa"/>
              </a:rPr>
              <a:t>Go time! </a:t>
            </a:r>
            <a:endParaRPr sz="3600">
              <a:solidFill>
                <a:srgbClr val="1155CC"/>
              </a:solidFill>
              <a:latin typeface="Comfortaa"/>
              <a:ea typeface="Comfortaa"/>
              <a:cs typeface="Comfortaa"/>
              <a:sym typeface="Comfortaa"/>
            </a:endParaRPr>
          </a:p>
          <a:p>
            <a:pPr indent="0" lvl="0" marL="0" rtl="0" algn="ctr">
              <a:spcBef>
                <a:spcPts val="0"/>
              </a:spcBef>
              <a:spcAft>
                <a:spcPts val="0"/>
              </a:spcAft>
              <a:buNone/>
            </a:pPr>
            <a:r>
              <a:t/>
            </a:r>
            <a:endParaRPr sz="3000">
              <a:solidFill>
                <a:srgbClr val="1155CC"/>
              </a:solidFill>
              <a:latin typeface="Comfortaa"/>
              <a:ea typeface="Comfortaa"/>
              <a:cs typeface="Comfortaa"/>
              <a:sym typeface="Comfortaa"/>
            </a:endParaRPr>
          </a:p>
          <a:p>
            <a:pPr indent="0" lvl="0" marL="0" rtl="0" algn="ctr">
              <a:spcBef>
                <a:spcPts val="0"/>
              </a:spcBef>
              <a:spcAft>
                <a:spcPts val="0"/>
              </a:spcAft>
              <a:buNone/>
            </a:pPr>
            <a:r>
              <a:rPr lang="en" sz="4800">
                <a:highlight>
                  <a:srgbClr val="FFFF00"/>
                </a:highlight>
              </a:rPr>
              <a:t>URL: </a:t>
            </a:r>
            <a:r>
              <a:rPr lang="en" sz="4800" u="sng">
                <a:solidFill>
                  <a:schemeClr val="hlink"/>
                </a:solidFill>
                <a:highlight>
                  <a:srgbClr val="FFFF00"/>
                </a:highlight>
                <a:hlinkClick r:id="rId3"/>
              </a:rPr>
              <a:t>https://dockr.ly/dev101</a:t>
            </a:r>
            <a:r>
              <a:rPr lang="en" sz="4800"/>
              <a:t> </a:t>
            </a:r>
            <a:endParaRPr sz="4800"/>
          </a:p>
        </p:txBody>
      </p:sp>
      <p:pic>
        <p:nvPicPr>
          <p:cNvPr id="639" name="Google Shape;639;p71"/>
          <p:cNvPicPr preferRelativeResize="0"/>
          <p:nvPr/>
        </p:nvPicPr>
        <p:blipFill rotWithShape="1">
          <a:blip r:embed="rId4">
            <a:alphaModFix/>
          </a:blip>
          <a:srcRect b="4484" l="0" r="0" t="2465"/>
          <a:stretch/>
        </p:blipFill>
        <p:spPr>
          <a:xfrm>
            <a:off x="0" y="-19050"/>
            <a:ext cx="9144000" cy="216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59"/>
          <p:cNvSpPr txBox="1"/>
          <p:nvPr/>
        </p:nvSpPr>
        <p:spPr>
          <a:xfrm>
            <a:off x="377200" y="342900"/>
            <a:ext cx="8466900" cy="3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This Docker 101 workshop is designed to get you up and running with containers! </a:t>
            </a:r>
            <a:endParaRPr sz="24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b="1" lang="en" sz="1800">
                <a:solidFill>
                  <a:srgbClr val="FFFFFF"/>
                </a:solidFill>
              </a:rPr>
              <a:t>What you’ll learn today: </a:t>
            </a:r>
            <a:endParaRPr b="1"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How to build images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Run containers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Use volumes to persist data and mount in source code</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Define your application using Docker Compose.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A few advanced topics! </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Networking</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Image building best-practices</a:t>
            </a:r>
            <a:endParaRPr sz="1800">
              <a:solidFill>
                <a:srgbClr val="FFFFFF"/>
              </a:solidFill>
            </a:endParaRPr>
          </a:p>
          <a:p>
            <a:pPr indent="0" lvl="0" marL="91440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ctr">
              <a:spcBef>
                <a:spcPts val="0"/>
              </a:spcBef>
              <a:spcAft>
                <a:spcPts val="0"/>
              </a:spcAft>
              <a:buNone/>
            </a:pPr>
            <a:r>
              <a:rPr i="1" lang="en" sz="2400">
                <a:solidFill>
                  <a:srgbClr val="FFFFFF"/>
                </a:solidFill>
              </a:rPr>
              <a:t>#LearnDocker, ask </a:t>
            </a:r>
            <a:r>
              <a:rPr i="1" lang="en" sz="2400">
                <a:solidFill>
                  <a:srgbClr val="FFFFFF"/>
                </a:solidFill>
              </a:rPr>
              <a:t>questions</a:t>
            </a:r>
            <a:r>
              <a:rPr i="1" lang="en" sz="2400">
                <a:solidFill>
                  <a:srgbClr val="FFFFFF"/>
                </a:solidFill>
              </a:rPr>
              <a:t> and most importantly, have fun! </a:t>
            </a:r>
            <a:endParaRPr i="1" sz="2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60"/>
          <p:cNvSpPr txBox="1"/>
          <p:nvPr>
            <p:ph idx="1" type="body"/>
          </p:nvPr>
        </p:nvSpPr>
        <p:spPr>
          <a:xfrm>
            <a:off x="304879" y="2573661"/>
            <a:ext cx="4649400" cy="667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lang="en"/>
              <a:t>The Basics!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pic>
        <p:nvPicPr>
          <p:cNvPr id="563" name="Google Shape;563;p61" title="VIDEO - Docker Containers Bcn MASTER.mov">
            <a:hlinkClick r:id="rId3"/>
          </p:cNvPr>
          <p:cNvPicPr preferRelativeResize="0"/>
          <p:nvPr/>
        </p:nvPicPr>
        <p:blipFill>
          <a:blip r:embed="rId4">
            <a:alphaModFix/>
          </a:blip>
          <a:stretch>
            <a:fillRect/>
          </a:stretch>
        </p:blipFill>
        <p:spPr>
          <a:xfrm>
            <a:off x="-24712" y="-883862"/>
            <a:ext cx="9193400" cy="69112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567" name="Shape 567"/>
        <p:cNvGrpSpPr/>
        <p:nvPr/>
      </p:nvGrpSpPr>
      <p:grpSpPr>
        <a:xfrm>
          <a:off x="0" y="0"/>
          <a:ext cx="0" cy="0"/>
          <a:chOff x="0" y="0"/>
          <a:chExt cx="0" cy="0"/>
        </a:xfrm>
      </p:grpSpPr>
      <p:sp>
        <p:nvSpPr>
          <p:cNvPr id="568" name="Google Shape;568;p62"/>
          <p:cNvSpPr txBox="1"/>
          <p:nvPr/>
        </p:nvSpPr>
        <p:spPr>
          <a:xfrm>
            <a:off x="6265972" y="3113081"/>
            <a:ext cx="1809300" cy="62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400" u="none" cap="none" strike="noStrike">
                <a:solidFill>
                  <a:schemeClr val="dk2"/>
                </a:solidFill>
                <a:latin typeface="Arial"/>
                <a:ea typeface="Arial"/>
                <a:cs typeface="Arial"/>
                <a:sym typeface="Arial"/>
              </a:rPr>
              <a:t>Most </a:t>
            </a:r>
            <a:r>
              <a:rPr b="1" i="0" lang="en" sz="2400" u="none" cap="none" strike="noStrike">
                <a:solidFill>
                  <a:schemeClr val="dk2"/>
                </a:solidFill>
                <a:latin typeface="Arial"/>
                <a:ea typeface="Arial"/>
                <a:cs typeface="Arial"/>
                <a:sym typeface="Arial"/>
              </a:rPr>
              <a:t>Used </a:t>
            </a:r>
            <a:r>
              <a:rPr b="0" i="0" lang="en" sz="1800" u="none" cap="none" strike="noStrike">
                <a:solidFill>
                  <a:schemeClr val="dk2"/>
                </a:solidFill>
                <a:latin typeface="Arial"/>
                <a:ea typeface="Arial"/>
                <a:cs typeface="Arial"/>
                <a:sym typeface="Arial"/>
              </a:rPr>
              <a:t>Platform</a:t>
            </a:r>
            <a:endParaRPr b="0" i="0" sz="2400" u="none" cap="none" strike="noStrike">
              <a:solidFill>
                <a:schemeClr val="dk2"/>
              </a:solidFill>
              <a:latin typeface="Arial"/>
              <a:ea typeface="Arial"/>
              <a:cs typeface="Arial"/>
              <a:sym typeface="Arial"/>
            </a:endParaRPr>
          </a:p>
        </p:txBody>
      </p:sp>
      <p:grpSp>
        <p:nvGrpSpPr>
          <p:cNvPr id="569" name="Google Shape;569;p62"/>
          <p:cNvGrpSpPr/>
          <p:nvPr/>
        </p:nvGrpSpPr>
        <p:grpSpPr>
          <a:xfrm>
            <a:off x="6678722" y="1672763"/>
            <a:ext cx="983700" cy="1366341"/>
            <a:chOff x="3588300" y="4118967"/>
            <a:chExt cx="983700" cy="1366341"/>
          </a:xfrm>
        </p:grpSpPr>
        <p:sp>
          <p:nvSpPr>
            <p:cNvPr id="570" name="Google Shape;570;p62"/>
            <p:cNvSpPr/>
            <p:nvPr/>
          </p:nvSpPr>
          <p:spPr>
            <a:xfrm rot="5400000">
              <a:off x="3588300" y="4501608"/>
              <a:ext cx="983700" cy="983700"/>
            </a:xfrm>
            <a:prstGeom prst="homePlate">
              <a:avLst>
                <a:gd fmla="val 31925"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4000" u="none" cap="none" strike="noStrike">
                <a:solidFill>
                  <a:schemeClr val="lt1"/>
                </a:solidFill>
                <a:latin typeface="Arial"/>
                <a:ea typeface="Arial"/>
                <a:cs typeface="Arial"/>
                <a:sym typeface="Arial"/>
              </a:endParaRPr>
            </a:p>
          </p:txBody>
        </p:sp>
        <p:sp>
          <p:nvSpPr>
            <p:cNvPr id="571" name="Google Shape;571;p62"/>
            <p:cNvSpPr txBox="1"/>
            <p:nvPr/>
          </p:nvSpPr>
          <p:spPr>
            <a:xfrm>
              <a:off x="3661655" y="4521725"/>
              <a:ext cx="837000" cy="62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3600" u="none" cap="none" strike="noStrike">
                  <a:solidFill>
                    <a:schemeClr val="lt1"/>
                  </a:solidFill>
                  <a:latin typeface="Arial"/>
                  <a:ea typeface="Arial"/>
                  <a:cs typeface="Arial"/>
                  <a:sym typeface="Arial"/>
                </a:rPr>
                <a:t>3</a:t>
              </a:r>
              <a:r>
                <a:rPr b="0" baseline="30000" i="0" lang="en" sz="3600" u="none" cap="none" strike="noStrike">
                  <a:solidFill>
                    <a:schemeClr val="lt1"/>
                  </a:solidFill>
                  <a:latin typeface="Arial"/>
                  <a:ea typeface="Arial"/>
                  <a:cs typeface="Arial"/>
                  <a:sym typeface="Arial"/>
                </a:rPr>
                <a:t>rd</a:t>
              </a:r>
              <a:endParaRPr b="0" i="0" sz="3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3600" u="none" cap="none" strike="noStrike">
                <a:solidFill>
                  <a:schemeClr val="dk2"/>
                </a:solidFill>
                <a:latin typeface="Arial"/>
                <a:ea typeface="Arial"/>
                <a:cs typeface="Arial"/>
                <a:sym typeface="Arial"/>
              </a:endParaRPr>
            </a:p>
          </p:txBody>
        </p:sp>
        <p:pic>
          <p:nvPicPr>
            <p:cNvPr id="572" name="Google Shape;572;p62"/>
            <p:cNvPicPr preferRelativeResize="0"/>
            <p:nvPr/>
          </p:nvPicPr>
          <p:blipFill rotWithShape="1">
            <a:blip r:embed="rId3">
              <a:alphaModFix/>
            </a:blip>
            <a:srcRect b="0" l="0" r="0" t="0"/>
            <a:stretch/>
          </p:blipFill>
          <p:spPr>
            <a:xfrm>
              <a:off x="3643532" y="4118967"/>
              <a:ext cx="928468" cy="220447"/>
            </a:xfrm>
            <a:prstGeom prst="rect">
              <a:avLst/>
            </a:prstGeom>
            <a:noFill/>
            <a:ln>
              <a:noFill/>
            </a:ln>
          </p:spPr>
        </p:pic>
      </p:grpSp>
      <p:grpSp>
        <p:nvGrpSpPr>
          <p:cNvPr id="573" name="Google Shape;573;p62"/>
          <p:cNvGrpSpPr/>
          <p:nvPr/>
        </p:nvGrpSpPr>
        <p:grpSpPr>
          <a:xfrm>
            <a:off x="4080150" y="1661951"/>
            <a:ext cx="983700" cy="1366341"/>
            <a:chOff x="5201200" y="4118967"/>
            <a:chExt cx="983700" cy="1366341"/>
          </a:xfrm>
        </p:grpSpPr>
        <p:sp>
          <p:nvSpPr>
            <p:cNvPr id="574" name="Google Shape;574;p62"/>
            <p:cNvSpPr/>
            <p:nvPr/>
          </p:nvSpPr>
          <p:spPr>
            <a:xfrm rot="5400000">
              <a:off x="5201200" y="4501608"/>
              <a:ext cx="983700" cy="983700"/>
            </a:xfrm>
            <a:prstGeom prst="homePlate">
              <a:avLst>
                <a:gd fmla="val 31925"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4000" u="none" cap="none" strike="noStrike">
                <a:solidFill>
                  <a:schemeClr val="lt1"/>
                </a:solidFill>
                <a:latin typeface="Arial"/>
                <a:ea typeface="Arial"/>
                <a:cs typeface="Arial"/>
                <a:sym typeface="Arial"/>
              </a:endParaRPr>
            </a:p>
          </p:txBody>
        </p:sp>
        <p:sp>
          <p:nvSpPr>
            <p:cNvPr id="575" name="Google Shape;575;p62"/>
            <p:cNvSpPr txBox="1"/>
            <p:nvPr/>
          </p:nvSpPr>
          <p:spPr>
            <a:xfrm>
              <a:off x="5274555" y="4521725"/>
              <a:ext cx="837000" cy="62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3600" u="none" cap="none" strike="noStrike">
                  <a:solidFill>
                    <a:schemeClr val="lt1"/>
                  </a:solidFill>
                  <a:latin typeface="Arial"/>
                  <a:ea typeface="Arial"/>
                  <a:cs typeface="Arial"/>
                  <a:sym typeface="Arial"/>
                </a:rPr>
                <a:t>2</a:t>
              </a:r>
              <a:r>
                <a:rPr b="0" baseline="30000" i="0" lang="en" sz="3600" u="none" cap="none" strike="noStrike">
                  <a:solidFill>
                    <a:schemeClr val="lt1"/>
                  </a:solidFill>
                  <a:latin typeface="Arial"/>
                  <a:ea typeface="Arial"/>
                  <a:cs typeface="Arial"/>
                  <a:sym typeface="Arial"/>
                </a:rPr>
                <a:t>nd</a:t>
              </a:r>
              <a:endParaRPr b="0" i="0" sz="3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3600" u="none" cap="none" strike="noStrike">
                <a:solidFill>
                  <a:schemeClr val="dk2"/>
                </a:solidFill>
                <a:latin typeface="Arial"/>
                <a:ea typeface="Arial"/>
                <a:cs typeface="Arial"/>
                <a:sym typeface="Arial"/>
              </a:endParaRPr>
            </a:p>
          </p:txBody>
        </p:sp>
        <p:pic>
          <p:nvPicPr>
            <p:cNvPr id="576" name="Google Shape;576;p62"/>
            <p:cNvPicPr preferRelativeResize="0"/>
            <p:nvPr/>
          </p:nvPicPr>
          <p:blipFill rotWithShape="1">
            <a:blip r:embed="rId3">
              <a:alphaModFix/>
            </a:blip>
            <a:srcRect b="0" l="0" r="0" t="0"/>
            <a:stretch/>
          </p:blipFill>
          <p:spPr>
            <a:xfrm>
              <a:off x="5256432" y="4118967"/>
              <a:ext cx="928468" cy="220447"/>
            </a:xfrm>
            <a:prstGeom prst="rect">
              <a:avLst/>
            </a:prstGeom>
            <a:noFill/>
            <a:ln>
              <a:noFill/>
            </a:ln>
          </p:spPr>
        </p:pic>
      </p:grpSp>
      <p:sp>
        <p:nvSpPr>
          <p:cNvPr id="577" name="Google Shape;577;p62"/>
          <p:cNvSpPr txBox="1"/>
          <p:nvPr/>
        </p:nvSpPr>
        <p:spPr>
          <a:xfrm>
            <a:off x="3667400" y="3113081"/>
            <a:ext cx="1809300" cy="62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400" u="none" cap="none" strike="noStrike">
                <a:solidFill>
                  <a:schemeClr val="dk2"/>
                </a:solidFill>
                <a:latin typeface="Arial"/>
                <a:ea typeface="Arial"/>
                <a:cs typeface="Arial"/>
                <a:sym typeface="Arial"/>
              </a:rPr>
              <a:t>Most </a:t>
            </a:r>
            <a:r>
              <a:rPr b="1" i="0" lang="en" sz="2400" u="none" cap="none" strike="noStrike">
                <a:solidFill>
                  <a:schemeClr val="dk2"/>
                </a:solidFill>
                <a:latin typeface="Arial"/>
                <a:ea typeface="Arial"/>
                <a:cs typeface="Arial"/>
                <a:sym typeface="Arial"/>
              </a:rPr>
              <a:t>Loved </a:t>
            </a:r>
            <a:r>
              <a:rPr b="0" i="0" lang="en" sz="2000" u="none" cap="none" strike="noStrike">
                <a:solidFill>
                  <a:schemeClr val="dk2"/>
                </a:solidFill>
                <a:latin typeface="Arial"/>
                <a:ea typeface="Arial"/>
                <a:cs typeface="Arial"/>
                <a:sym typeface="Arial"/>
              </a:rPr>
              <a:t>Platform</a:t>
            </a:r>
            <a:endParaRPr b="0" i="0" sz="2400" u="none" cap="none" strike="noStrike">
              <a:solidFill>
                <a:schemeClr val="dk2"/>
              </a:solidFill>
              <a:latin typeface="Arial"/>
              <a:ea typeface="Arial"/>
              <a:cs typeface="Arial"/>
              <a:sym typeface="Arial"/>
            </a:endParaRPr>
          </a:p>
        </p:txBody>
      </p:sp>
      <p:grpSp>
        <p:nvGrpSpPr>
          <p:cNvPr id="578" name="Google Shape;578;p62"/>
          <p:cNvGrpSpPr/>
          <p:nvPr/>
        </p:nvGrpSpPr>
        <p:grpSpPr>
          <a:xfrm>
            <a:off x="1362378" y="1672762"/>
            <a:ext cx="983700" cy="1366341"/>
            <a:chOff x="6814100" y="4118967"/>
            <a:chExt cx="983700" cy="1366341"/>
          </a:xfrm>
        </p:grpSpPr>
        <p:sp>
          <p:nvSpPr>
            <p:cNvPr id="579" name="Google Shape;579;p62"/>
            <p:cNvSpPr/>
            <p:nvPr/>
          </p:nvSpPr>
          <p:spPr>
            <a:xfrm rot="5400000">
              <a:off x="6814100" y="4501608"/>
              <a:ext cx="983700" cy="983700"/>
            </a:xfrm>
            <a:prstGeom prst="homePlate">
              <a:avLst>
                <a:gd fmla="val 31925"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4000" u="none" cap="none" strike="noStrike">
                <a:solidFill>
                  <a:schemeClr val="lt1"/>
                </a:solidFill>
                <a:latin typeface="Arial"/>
                <a:ea typeface="Arial"/>
                <a:cs typeface="Arial"/>
                <a:sym typeface="Arial"/>
              </a:endParaRPr>
            </a:p>
          </p:txBody>
        </p:sp>
        <p:sp>
          <p:nvSpPr>
            <p:cNvPr id="580" name="Google Shape;580;p62"/>
            <p:cNvSpPr txBox="1"/>
            <p:nvPr/>
          </p:nvSpPr>
          <p:spPr>
            <a:xfrm>
              <a:off x="6887455" y="4521725"/>
              <a:ext cx="837000" cy="62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3600" u="none" cap="none" strike="noStrike">
                  <a:solidFill>
                    <a:schemeClr val="lt1"/>
                  </a:solidFill>
                  <a:latin typeface="Arial"/>
                  <a:ea typeface="Arial"/>
                  <a:cs typeface="Arial"/>
                  <a:sym typeface="Arial"/>
                </a:rPr>
                <a:t>1</a:t>
              </a:r>
              <a:r>
                <a:rPr b="0" baseline="30000" i="0" lang="en" sz="3600" u="none" cap="none" strike="noStrike">
                  <a:solidFill>
                    <a:schemeClr val="lt1"/>
                  </a:solidFill>
                  <a:latin typeface="Arial"/>
                  <a:ea typeface="Arial"/>
                  <a:cs typeface="Arial"/>
                  <a:sym typeface="Arial"/>
                </a:rPr>
                <a:t>st</a:t>
              </a:r>
              <a:endParaRPr b="0" i="0" sz="3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3600" u="none" cap="none" strike="noStrike">
                <a:solidFill>
                  <a:schemeClr val="dk2"/>
                </a:solidFill>
                <a:latin typeface="Arial"/>
                <a:ea typeface="Arial"/>
                <a:cs typeface="Arial"/>
                <a:sym typeface="Arial"/>
              </a:endParaRPr>
            </a:p>
          </p:txBody>
        </p:sp>
        <p:pic>
          <p:nvPicPr>
            <p:cNvPr id="581" name="Google Shape;581;p62"/>
            <p:cNvPicPr preferRelativeResize="0"/>
            <p:nvPr/>
          </p:nvPicPr>
          <p:blipFill rotWithShape="1">
            <a:blip r:embed="rId3">
              <a:alphaModFix/>
            </a:blip>
            <a:srcRect b="0" l="0" r="0" t="0"/>
            <a:stretch/>
          </p:blipFill>
          <p:spPr>
            <a:xfrm>
              <a:off x="6869332" y="4118967"/>
              <a:ext cx="928468" cy="220447"/>
            </a:xfrm>
            <a:prstGeom prst="rect">
              <a:avLst/>
            </a:prstGeom>
            <a:noFill/>
            <a:ln>
              <a:noFill/>
            </a:ln>
          </p:spPr>
        </p:pic>
      </p:grpSp>
      <p:sp>
        <p:nvSpPr>
          <p:cNvPr id="582" name="Google Shape;582;p62"/>
          <p:cNvSpPr txBox="1"/>
          <p:nvPr/>
        </p:nvSpPr>
        <p:spPr>
          <a:xfrm>
            <a:off x="830428" y="3113081"/>
            <a:ext cx="2047500" cy="62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400" u="none" cap="none" strike="noStrike">
                <a:solidFill>
                  <a:schemeClr val="dk2"/>
                </a:solidFill>
                <a:latin typeface="Arial"/>
                <a:ea typeface="Arial"/>
                <a:cs typeface="Arial"/>
                <a:sym typeface="Arial"/>
              </a:rPr>
              <a:t>Most </a:t>
            </a:r>
            <a:r>
              <a:rPr b="1" i="0" lang="en" sz="2400" u="none" cap="none" strike="noStrike">
                <a:solidFill>
                  <a:schemeClr val="dk2"/>
                </a:solidFill>
                <a:latin typeface="Arial"/>
                <a:ea typeface="Arial"/>
                <a:cs typeface="Arial"/>
                <a:sym typeface="Arial"/>
              </a:rPr>
              <a:t>Wanted</a:t>
            </a:r>
            <a:br>
              <a:rPr b="0" i="0" lang="en" sz="2400" u="none" cap="none" strike="noStrike">
                <a:solidFill>
                  <a:schemeClr val="dk2"/>
                </a:solidFill>
                <a:latin typeface="Arial"/>
                <a:ea typeface="Arial"/>
                <a:cs typeface="Arial"/>
                <a:sym typeface="Arial"/>
              </a:rPr>
            </a:br>
            <a:r>
              <a:rPr b="0" i="0" lang="en" sz="2000" u="none" cap="none" strike="noStrike">
                <a:solidFill>
                  <a:schemeClr val="dk2"/>
                </a:solidFill>
                <a:latin typeface="Arial"/>
                <a:ea typeface="Arial"/>
                <a:cs typeface="Arial"/>
                <a:sym typeface="Arial"/>
              </a:rPr>
              <a:t>Platform</a:t>
            </a:r>
            <a:endParaRPr b="0" i="0" sz="2400" u="none" cap="none" strike="noStrike">
              <a:solidFill>
                <a:schemeClr val="dk2"/>
              </a:solidFill>
              <a:latin typeface="Arial"/>
              <a:ea typeface="Arial"/>
              <a:cs typeface="Arial"/>
              <a:sym typeface="Arial"/>
            </a:endParaRPr>
          </a:p>
        </p:txBody>
      </p:sp>
      <p:sp>
        <p:nvSpPr>
          <p:cNvPr id="583" name="Google Shape;583;p62"/>
          <p:cNvSpPr txBox="1"/>
          <p:nvPr>
            <p:ph type="title"/>
          </p:nvPr>
        </p:nvSpPr>
        <p:spPr>
          <a:xfrm>
            <a:off x="311700" y="445025"/>
            <a:ext cx="85206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latin typeface="Arial"/>
                <a:ea typeface="Arial"/>
                <a:cs typeface="Arial"/>
                <a:sym typeface="Arial"/>
              </a:rPr>
              <a:t>Developers love Docker</a:t>
            </a:r>
            <a:endParaRPr>
              <a:latin typeface="Arial"/>
              <a:ea typeface="Arial"/>
              <a:cs typeface="Arial"/>
              <a:sym typeface="Arial"/>
            </a:endParaRPr>
          </a:p>
        </p:txBody>
      </p:sp>
      <p:pic>
        <p:nvPicPr>
          <p:cNvPr id="584" name="Google Shape;584;p62"/>
          <p:cNvPicPr preferRelativeResize="0"/>
          <p:nvPr/>
        </p:nvPicPr>
        <p:blipFill>
          <a:blip r:embed="rId4">
            <a:alphaModFix/>
          </a:blip>
          <a:stretch>
            <a:fillRect/>
          </a:stretch>
        </p:blipFill>
        <p:spPr>
          <a:xfrm>
            <a:off x="6897375" y="4604731"/>
            <a:ext cx="2103501" cy="41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pic>
        <p:nvPicPr>
          <p:cNvPr id="589" name="Google Shape;589;p63"/>
          <p:cNvPicPr preferRelativeResize="0"/>
          <p:nvPr/>
        </p:nvPicPr>
        <p:blipFill>
          <a:blip r:embed="rId3">
            <a:alphaModFix/>
          </a:blip>
          <a:stretch>
            <a:fillRect/>
          </a:stretch>
        </p:blipFill>
        <p:spPr>
          <a:xfrm>
            <a:off x="2676448" y="771300"/>
            <a:ext cx="4798400" cy="3600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64"/>
          <p:cNvSpPr txBox="1"/>
          <p:nvPr/>
        </p:nvSpPr>
        <p:spPr>
          <a:xfrm>
            <a:off x="514475" y="697325"/>
            <a:ext cx="8233200" cy="28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What is an image? </a:t>
            </a:r>
            <a:endParaRPr b="1" sz="3000"/>
          </a:p>
          <a:p>
            <a:pPr indent="0" lvl="0" marL="0" rtl="0" algn="l">
              <a:spcBef>
                <a:spcPts val="0"/>
              </a:spcBef>
              <a:spcAft>
                <a:spcPts val="0"/>
              </a:spcAft>
              <a:buNone/>
            </a:pPr>
            <a:r>
              <a:t/>
            </a:r>
            <a:endParaRPr b="1" sz="3000"/>
          </a:p>
          <a:p>
            <a:pPr indent="-342900" lvl="0" marL="457200" rtl="0" algn="l">
              <a:spcBef>
                <a:spcPts val="0"/>
              </a:spcBef>
              <a:spcAft>
                <a:spcPts val="0"/>
              </a:spcAft>
              <a:buSzPts val="1800"/>
              <a:buChar char="●"/>
            </a:pPr>
            <a:r>
              <a:rPr lang="en" sz="1800"/>
              <a:t>A fully self-contained “thing” that contains everything an app needs to run</a:t>
            </a:r>
            <a:endParaRPr sz="1800"/>
          </a:p>
          <a:p>
            <a:pPr indent="-342900" lvl="1" marL="914400" rtl="0" algn="l">
              <a:spcBef>
                <a:spcPts val="0"/>
              </a:spcBef>
              <a:spcAft>
                <a:spcPts val="0"/>
              </a:spcAft>
              <a:buSzPts val="1800"/>
              <a:buChar char="○"/>
            </a:pPr>
            <a:r>
              <a:rPr lang="en" sz="1800"/>
              <a:t>Application source code</a:t>
            </a:r>
            <a:endParaRPr sz="1800"/>
          </a:p>
          <a:p>
            <a:pPr indent="-342900" lvl="1" marL="914400" rtl="0" algn="l">
              <a:spcBef>
                <a:spcPts val="0"/>
              </a:spcBef>
              <a:spcAft>
                <a:spcPts val="0"/>
              </a:spcAft>
              <a:buSzPts val="1800"/>
              <a:buChar char="○"/>
            </a:pPr>
            <a:r>
              <a:rPr lang="en" sz="1800"/>
              <a:t>All runtime dependencies, config files, and binaries</a:t>
            </a:r>
            <a:endParaRPr sz="1800"/>
          </a:p>
          <a:p>
            <a:pPr indent="0" lvl="0" marL="914400" rtl="0" algn="l">
              <a:spcBef>
                <a:spcPts val="0"/>
              </a:spcBef>
              <a:spcAft>
                <a:spcPts val="0"/>
              </a:spcAft>
              <a:buNone/>
            </a:pPr>
            <a:r>
              <a:t/>
            </a:r>
            <a:endParaRPr sz="2400"/>
          </a:p>
          <a:p>
            <a:pPr indent="-342900" lvl="0" marL="457200" rtl="0" algn="l">
              <a:spcBef>
                <a:spcPts val="0"/>
              </a:spcBef>
              <a:spcAft>
                <a:spcPts val="0"/>
              </a:spcAft>
              <a:buSzPts val="1800"/>
              <a:buChar char="●"/>
            </a:pPr>
            <a:r>
              <a:rPr lang="en" sz="1800"/>
              <a:t>At the end of the day, think of it as simply a transportable file system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65"/>
          <p:cNvSpPr txBox="1"/>
          <p:nvPr/>
        </p:nvSpPr>
        <p:spPr>
          <a:xfrm>
            <a:off x="514475" y="697325"/>
            <a:ext cx="8233200" cy="28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Important Note: </a:t>
            </a:r>
            <a:endParaRPr b="1" sz="3000"/>
          </a:p>
          <a:p>
            <a:pPr indent="0" lvl="0" marL="0" rtl="0" algn="ctr">
              <a:spcBef>
                <a:spcPts val="0"/>
              </a:spcBef>
              <a:spcAft>
                <a:spcPts val="0"/>
              </a:spcAft>
              <a:buNone/>
            </a:pPr>
            <a:r>
              <a:rPr lang="en" sz="3000"/>
              <a:t>Images are STATELESS and IMMUTABLE</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66"/>
          <p:cNvSpPr txBox="1"/>
          <p:nvPr/>
        </p:nvSpPr>
        <p:spPr>
          <a:xfrm>
            <a:off x="217175" y="697325"/>
            <a:ext cx="8801100" cy="37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Creating Images</a:t>
            </a:r>
            <a:endParaRPr b="1" sz="3000"/>
          </a:p>
          <a:p>
            <a:pPr indent="0" lvl="0" marL="0" rtl="0" algn="l">
              <a:spcBef>
                <a:spcPts val="0"/>
              </a:spcBef>
              <a:spcAft>
                <a:spcPts val="0"/>
              </a:spcAft>
              <a:buNone/>
            </a:pPr>
            <a:r>
              <a:t/>
            </a:r>
            <a:endParaRPr b="1" sz="1800"/>
          </a:p>
          <a:p>
            <a:pPr indent="-342900" lvl="0" marL="457200" rtl="0" algn="l">
              <a:spcBef>
                <a:spcPts val="0"/>
              </a:spcBef>
              <a:spcAft>
                <a:spcPts val="0"/>
              </a:spcAft>
              <a:buSzPts val="1800"/>
              <a:buChar char="●"/>
            </a:pPr>
            <a:r>
              <a:rPr lang="en" sz="1800"/>
              <a:t>Best practice is to use a </a:t>
            </a:r>
            <a:r>
              <a:rPr b="1" lang="en" sz="1800">
                <a:solidFill>
                  <a:schemeClr val="accent4"/>
                </a:solidFill>
                <a:latin typeface="Consolas"/>
                <a:ea typeface="Consolas"/>
                <a:cs typeface="Consolas"/>
                <a:sym typeface="Consolas"/>
              </a:rPr>
              <a:t>Dockerfile</a:t>
            </a:r>
            <a:endParaRPr b="1" sz="1800">
              <a:solidFill>
                <a:schemeClr val="accent4"/>
              </a:solidFill>
              <a:latin typeface="Consolas"/>
              <a:ea typeface="Consolas"/>
              <a:cs typeface="Consolas"/>
              <a:sym typeface="Consolas"/>
            </a:endParaRPr>
          </a:p>
          <a:p>
            <a:pPr indent="-342900" lvl="0" marL="457200" rtl="0" algn="l">
              <a:spcBef>
                <a:spcPts val="0"/>
              </a:spcBef>
              <a:spcAft>
                <a:spcPts val="0"/>
              </a:spcAft>
              <a:buSzPts val="1800"/>
              <a:buChar char="●"/>
            </a:pPr>
            <a:r>
              <a:rPr lang="en" sz="1800"/>
              <a:t>A text file that contains a script used to create an image</a:t>
            </a:r>
            <a:endParaRPr sz="1800"/>
          </a:p>
          <a:p>
            <a:pPr indent="-342900" lvl="0" marL="457200" rtl="0" algn="l">
              <a:spcBef>
                <a:spcPts val="0"/>
              </a:spcBef>
              <a:spcAft>
                <a:spcPts val="0"/>
              </a:spcAft>
              <a:buSzPts val="1800"/>
              <a:buChar char="●"/>
            </a:pPr>
            <a:r>
              <a:rPr lang="en" sz="1800"/>
              <a:t>Allows </a:t>
            </a:r>
            <a:r>
              <a:rPr lang="en" sz="1800"/>
              <a:t>various</a:t>
            </a:r>
            <a:r>
              <a:rPr lang="en" sz="1800"/>
              <a:t> commands, including:</a:t>
            </a:r>
            <a:endParaRPr sz="1800"/>
          </a:p>
          <a:p>
            <a:pPr indent="-342900" lvl="1" marL="914400" rtl="0" algn="l">
              <a:spcBef>
                <a:spcPts val="0"/>
              </a:spcBef>
              <a:spcAft>
                <a:spcPts val="0"/>
              </a:spcAft>
              <a:buSzPts val="1800"/>
              <a:buChar char="○"/>
            </a:pPr>
            <a:r>
              <a:rPr b="1" lang="en" sz="1800">
                <a:solidFill>
                  <a:schemeClr val="accent4"/>
                </a:solidFill>
                <a:latin typeface="Consolas"/>
                <a:ea typeface="Consolas"/>
                <a:cs typeface="Consolas"/>
                <a:sym typeface="Consolas"/>
              </a:rPr>
              <a:t>FROM</a:t>
            </a:r>
            <a:r>
              <a:rPr lang="en" sz="1800"/>
              <a:t> - </a:t>
            </a:r>
            <a:r>
              <a:rPr lang="en" sz="1800"/>
              <a:t>specify</a:t>
            </a:r>
            <a:r>
              <a:rPr lang="en" sz="1800"/>
              <a:t> the parent image (almost always the first command)</a:t>
            </a:r>
            <a:endParaRPr sz="1800"/>
          </a:p>
          <a:p>
            <a:pPr indent="-342900" lvl="1" marL="914400" rtl="0" algn="l">
              <a:spcBef>
                <a:spcPts val="0"/>
              </a:spcBef>
              <a:spcAft>
                <a:spcPts val="0"/>
              </a:spcAft>
              <a:buSzPts val="1800"/>
              <a:buChar char="○"/>
            </a:pPr>
            <a:r>
              <a:rPr b="1" lang="en" sz="1800">
                <a:solidFill>
                  <a:schemeClr val="accent4"/>
                </a:solidFill>
                <a:latin typeface="Consolas"/>
                <a:ea typeface="Consolas"/>
                <a:cs typeface="Consolas"/>
                <a:sym typeface="Consolas"/>
              </a:rPr>
              <a:t>COPY</a:t>
            </a:r>
            <a:r>
              <a:rPr lang="en" sz="1800"/>
              <a:t> - copy files from the host into the image</a:t>
            </a:r>
            <a:endParaRPr sz="1800"/>
          </a:p>
          <a:p>
            <a:pPr indent="-342900" lvl="1" marL="914400" rtl="0" algn="l">
              <a:spcBef>
                <a:spcPts val="0"/>
              </a:spcBef>
              <a:spcAft>
                <a:spcPts val="0"/>
              </a:spcAft>
              <a:buSzPts val="1800"/>
              <a:buChar char="○"/>
            </a:pPr>
            <a:r>
              <a:rPr b="1" lang="en" sz="1800">
                <a:solidFill>
                  <a:schemeClr val="accent4"/>
                </a:solidFill>
                <a:latin typeface="Consolas"/>
                <a:ea typeface="Consolas"/>
                <a:cs typeface="Consolas"/>
                <a:sym typeface="Consolas"/>
              </a:rPr>
              <a:t>RUN</a:t>
            </a:r>
            <a:r>
              <a:rPr lang="en" sz="1800"/>
              <a:t> - run a command using binaries inside the container (install services, etc.) </a:t>
            </a:r>
            <a:endParaRPr sz="1800"/>
          </a:p>
          <a:p>
            <a:pPr indent="-342900" lvl="1" marL="914400" rtl="0" algn="l">
              <a:spcBef>
                <a:spcPts val="0"/>
              </a:spcBef>
              <a:spcAft>
                <a:spcPts val="0"/>
              </a:spcAft>
              <a:buSzPts val="1800"/>
              <a:buChar char="○"/>
            </a:pPr>
            <a:r>
              <a:rPr b="1" lang="en" sz="1800">
                <a:solidFill>
                  <a:schemeClr val="accent4"/>
                </a:solidFill>
                <a:latin typeface="Consolas"/>
                <a:ea typeface="Consolas"/>
                <a:cs typeface="Consolas"/>
                <a:sym typeface="Consolas"/>
              </a:rPr>
              <a:t>CMD</a:t>
            </a:r>
            <a:r>
              <a:rPr lang="en" sz="1800"/>
              <a:t> - specify the default command (if one not specified in parent image)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SE_Simple Light">
  <a:themeElements>
    <a:clrScheme name="Custom 15">
      <a:dk1>
        <a:srgbClr val="022144"/>
      </a:dk1>
      <a:lt1>
        <a:srgbClr val="FFFFFF"/>
      </a:lt1>
      <a:dk2>
        <a:srgbClr val="022144"/>
      </a:dk2>
      <a:lt2>
        <a:srgbClr val="E9EBEE"/>
      </a:lt2>
      <a:accent1>
        <a:srgbClr val="2496ED"/>
      </a:accent1>
      <a:accent2>
        <a:srgbClr val="022144"/>
      </a:accent2>
      <a:accent3>
        <a:srgbClr val="8F9DAA"/>
      </a:accent3>
      <a:accent4>
        <a:srgbClr val="287CF9"/>
      </a:accent4>
      <a:accent5>
        <a:srgbClr val="4DCFAD"/>
      </a:accent5>
      <a:accent6>
        <a:srgbClr val="697A89"/>
      </a:accent6>
      <a:hlink>
        <a:srgbClr val="2496ED"/>
      </a:hlink>
      <a:folHlink>
        <a:srgbClr val="2496E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Docker">
      <a:dk1>
        <a:srgbClr val="2854A1"/>
      </a:dk1>
      <a:lt1>
        <a:srgbClr val="FFFFFF"/>
      </a:lt1>
      <a:dk2>
        <a:srgbClr val="022144"/>
      </a:dk2>
      <a:lt2>
        <a:srgbClr val="EEEBEE"/>
      </a:lt2>
      <a:accent1>
        <a:srgbClr val="2496ED"/>
      </a:accent1>
      <a:accent2>
        <a:srgbClr val="022144"/>
      </a:accent2>
      <a:accent3>
        <a:srgbClr val="8F9DAA"/>
      </a:accent3>
      <a:accent4>
        <a:srgbClr val="287CF9"/>
      </a:accent4>
      <a:accent5>
        <a:srgbClr val="4DCFAD"/>
      </a:accent5>
      <a:accent6>
        <a:srgbClr val="FF6F6D"/>
      </a:accent6>
      <a:hlink>
        <a:srgbClr val="2496ED"/>
      </a:hlink>
      <a:folHlink>
        <a:srgbClr val="2496E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USE_Simple Light">
  <a:themeElements>
    <a:clrScheme name="Docker">
      <a:dk1>
        <a:srgbClr val="2854A1"/>
      </a:dk1>
      <a:lt1>
        <a:srgbClr val="FFFFFF"/>
      </a:lt1>
      <a:dk2>
        <a:srgbClr val="022144"/>
      </a:dk2>
      <a:lt2>
        <a:srgbClr val="EEEBEE"/>
      </a:lt2>
      <a:accent1>
        <a:srgbClr val="2496ED"/>
      </a:accent1>
      <a:accent2>
        <a:srgbClr val="022144"/>
      </a:accent2>
      <a:accent3>
        <a:srgbClr val="8F9DAA"/>
      </a:accent3>
      <a:accent4>
        <a:srgbClr val="287CF9"/>
      </a:accent4>
      <a:accent5>
        <a:srgbClr val="4DCFAD"/>
      </a:accent5>
      <a:accent6>
        <a:srgbClr val="FF6F6D"/>
      </a:accent6>
      <a:hlink>
        <a:srgbClr val="2496ED"/>
      </a:hlink>
      <a:folHlink>
        <a:srgbClr val="2496E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White">
  <a:themeElements>
    <a:clrScheme name="Docker_May 2019">
      <a:dk1>
        <a:srgbClr val="000000"/>
      </a:dk1>
      <a:lt1>
        <a:srgbClr val="FFFFFF"/>
      </a:lt1>
      <a:dk2>
        <a:srgbClr val="8E9DAB"/>
      </a:dk2>
      <a:lt2>
        <a:srgbClr val="D7DADD"/>
      </a:lt2>
      <a:accent1>
        <a:srgbClr val="2954A1"/>
      </a:accent1>
      <a:accent2>
        <a:srgbClr val="2085D2"/>
      </a:accent2>
      <a:accent3>
        <a:srgbClr val="012044"/>
      </a:accent3>
      <a:accent4>
        <a:srgbClr val="FE6E6C"/>
      </a:accent4>
      <a:accent5>
        <a:srgbClr val="FDCA21"/>
      </a:accent5>
      <a:accent6>
        <a:srgbClr val="4CCEAC"/>
      </a:accent6>
      <a:hlink>
        <a:srgbClr val="4CCEAB"/>
      </a:hlink>
      <a:folHlink>
        <a:srgbClr val="4BBF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