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e67ddede6_0_4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e67ddede6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e68defcc5_0_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e68defcc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e68defcc5_0_1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e68defcc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e68defcc5_0_1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e68defcc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e68defcc5_0_1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e68defcc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e68defcc5_0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e68defcc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e68defcc5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e68defcc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e68defcc5_0_1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e68defcc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e67ddede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e67dded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67ddede6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67ddede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e67ddede6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e67ddede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e67ddede6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e67ddede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e67ddede6_0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e67ddede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e67ddede6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e67ddede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e67ddede6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e67ddede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push dir="r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11" Type="http://schemas.openxmlformats.org/officeDocument/2006/relationships/image" Target="../media/image16.png"/><Relationship Id="rId10" Type="http://schemas.openxmlformats.org/officeDocument/2006/relationships/image" Target="../media/image9.png"/><Relationship Id="rId9" Type="http://schemas.openxmlformats.org/officeDocument/2006/relationships/image" Target="../media/image19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FhiOHkfwhQ4" TargetMode="External"/><Relationship Id="rId4" Type="http://schemas.openxmlformats.org/officeDocument/2006/relationships/image" Target="../media/image2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Programming with Python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 b="0" l="3826" r="20707" t="0"/>
          <a:stretch/>
        </p:blipFill>
        <p:spPr>
          <a:xfrm>
            <a:off x="392425" y="690575"/>
            <a:ext cx="473705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 rotWithShape="1">
          <a:blip r:embed="rId3">
            <a:alphaModFix/>
          </a:blip>
          <a:srcRect b="0" l="3811" r="53116" t="0"/>
          <a:stretch/>
        </p:blipFill>
        <p:spPr>
          <a:xfrm>
            <a:off x="392425" y="1876425"/>
            <a:ext cx="27119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 b="0" l="3629" r="16948" t="0"/>
          <a:stretch/>
        </p:blipFill>
        <p:spPr>
          <a:xfrm>
            <a:off x="378400" y="538175"/>
            <a:ext cx="4947301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 b="0" l="3394" r="53091" t="0"/>
          <a:stretch/>
        </p:blipFill>
        <p:spPr>
          <a:xfrm>
            <a:off x="364400" y="1885950"/>
            <a:ext cx="27189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395" y="875871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5958" y="3458549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0908" y="1035168"/>
            <a:ext cx="905910" cy="7840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7"/>
          <p:cNvCxnSpPr/>
          <p:nvPr/>
        </p:nvCxnSpPr>
        <p:spPr>
          <a:xfrm>
            <a:off x="2433718" y="1427175"/>
            <a:ext cx="1646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7"/>
          <p:cNvCxnSpPr/>
          <p:nvPr/>
        </p:nvCxnSpPr>
        <p:spPr>
          <a:xfrm>
            <a:off x="2433731" y="1546300"/>
            <a:ext cx="1646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6" name="Google Shape;196;p27"/>
          <p:cNvSpPr txBox="1"/>
          <p:nvPr>
            <p:ph idx="4294967295" type="subTitle"/>
          </p:nvPr>
        </p:nvSpPr>
        <p:spPr>
          <a:xfrm>
            <a:off x="1438563" y="510650"/>
            <a:ext cx="709500" cy="3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</a:rPr>
              <a:t>Client</a:t>
            </a:r>
            <a:endParaRPr sz="1900">
              <a:solidFill>
                <a:schemeClr val="accent3"/>
              </a:solidFill>
            </a:endParaRPr>
          </a:p>
        </p:txBody>
      </p:sp>
      <p:sp>
        <p:nvSpPr>
          <p:cNvPr id="197" name="Google Shape;197;p27"/>
          <p:cNvSpPr txBox="1"/>
          <p:nvPr>
            <p:ph idx="4294967295" type="subTitle"/>
          </p:nvPr>
        </p:nvSpPr>
        <p:spPr>
          <a:xfrm>
            <a:off x="4222638" y="615975"/>
            <a:ext cx="802500" cy="3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</a:rPr>
              <a:t>(Data Collector)</a:t>
            </a:r>
            <a:endParaRPr sz="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</a:rPr>
              <a:t>Server</a:t>
            </a:r>
            <a:endParaRPr sz="800">
              <a:solidFill>
                <a:schemeClr val="accent3"/>
              </a:solidFill>
            </a:endParaRPr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8796" y="3373375"/>
            <a:ext cx="1310142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7575" y="2337525"/>
            <a:ext cx="452600" cy="52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27"/>
          <p:cNvCxnSpPr/>
          <p:nvPr/>
        </p:nvCxnSpPr>
        <p:spPr>
          <a:xfrm>
            <a:off x="4623856" y="1903275"/>
            <a:ext cx="0" cy="379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7"/>
          <p:cNvCxnSpPr/>
          <p:nvPr/>
        </p:nvCxnSpPr>
        <p:spPr>
          <a:xfrm rot="10800000">
            <a:off x="4623856" y="2867425"/>
            <a:ext cx="0" cy="379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7"/>
          <p:cNvCxnSpPr/>
          <p:nvPr/>
        </p:nvCxnSpPr>
        <p:spPr>
          <a:xfrm>
            <a:off x="5354093" y="3742513"/>
            <a:ext cx="1646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7"/>
          <p:cNvCxnSpPr/>
          <p:nvPr/>
        </p:nvCxnSpPr>
        <p:spPr>
          <a:xfrm>
            <a:off x="5354106" y="3861638"/>
            <a:ext cx="1646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4" name="Google Shape;204;p27"/>
          <p:cNvSpPr txBox="1"/>
          <p:nvPr/>
        </p:nvSpPr>
        <p:spPr>
          <a:xfrm>
            <a:off x="4807788" y="2466263"/>
            <a:ext cx="9060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Muli"/>
                <a:ea typeface="Muli"/>
                <a:cs typeface="Muli"/>
                <a:sym typeface="Muli"/>
              </a:rPr>
              <a:t>Data Snapshot</a:t>
            </a:r>
            <a:endParaRPr/>
          </a:p>
        </p:txBody>
      </p:sp>
      <p:sp>
        <p:nvSpPr>
          <p:cNvPr id="205" name="Google Shape;205;p27"/>
          <p:cNvSpPr txBox="1"/>
          <p:nvPr>
            <p:ph idx="4294967295" type="subTitle"/>
          </p:nvPr>
        </p:nvSpPr>
        <p:spPr>
          <a:xfrm>
            <a:off x="4222625" y="4297750"/>
            <a:ext cx="802500" cy="3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</a:rPr>
              <a:t>Server </a:t>
            </a:r>
            <a:r>
              <a:rPr lang="en" sz="800">
                <a:solidFill>
                  <a:schemeClr val="accent3"/>
                </a:solidFill>
              </a:rPr>
              <a:t>(Data Updater)</a:t>
            </a:r>
            <a:endParaRPr sz="800">
              <a:solidFill>
                <a:schemeClr val="accent3"/>
              </a:solidFill>
            </a:endParaRPr>
          </a:p>
        </p:txBody>
      </p:sp>
      <p:sp>
        <p:nvSpPr>
          <p:cNvPr id="206" name="Google Shape;206;p27"/>
          <p:cNvSpPr txBox="1"/>
          <p:nvPr>
            <p:ph idx="4294967295" type="subTitle"/>
          </p:nvPr>
        </p:nvSpPr>
        <p:spPr>
          <a:xfrm>
            <a:off x="6744425" y="4230763"/>
            <a:ext cx="1156200" cy="3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</a:rPr>
              <a:t>Database</a:t>
            </a:r>
            <a:endParaRPr sz="19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8"/>
          <p:cNvSpPr/>
          <p:nvPr/>
        </p:nvSpPr>
        <p:spPr>
          <a:xfrm rot="-3280241">
            <a:off x="1617232" y="1906732"/>
            <a:ext cx="1323418" cy="13208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28"/>
          <p:cNvGrpSpPr/>
          <p:nvPr/>
        </p:nvGrpSpPr>
        <p:grpSpPr>
          <a:xfrm>
            <a:off x="1896113" y="1520198"/>
            <a:ext cx="2958454" cy="3298347"/>
            <a:chOff x="4184863" y="1520198"/>
            <a:chExt cx="2958454" cy="3298347"/>
          </a:xfrm>
        </p:grpSpPr>
        <p:sp>
          <p:nvSpPr>
            <p:cNvPr id="214" name="Google Shape;214;p28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rect b="b" l="l" r="r" t="t"/>
              <a:pathLst>
                <a:path extrusionOk="0" h="187" w="492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A1C3F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rect b="b" l="l" r="r" t="t"/>
              <a:pathLst>
                <a:path extrusionOk="0" h="194" w="44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rgbClr val="307BF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8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Coroutine 2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7" name="Google Shape;217;p28"/>
          <p:cNvGrpSpPr/>
          <p:nvPr/>
        </p:nvGrpSpPr>
        <p:grpSpPr>
          <a:xfrm>
            <a:off x="568981" y="-71332"/>
            <a:ext cx="3293577" cy="3222916"/>
            <a:chOff x="2857731" y="-71332"/>
            <a:chExt cx="3293577" cy="3222916"/>
          </a:xfrm>
        </p:grpSpPr>
        <p:sp>
          <p:nvSpPr>
            <p:cNvPr id="218" name="Google Shape;218;p28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rect b="b" l="l" r="r" t="t"/>
              <a:pathLst>
                <a:path extrusionOk="0" h="384" w="338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A1C3F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rect b="b" l="l" r="r" t="t"/>
              <a:pathLst>
                <a:path extrusionOk="0" h="352" w="288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rgbClr val="0D5D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8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Coroutine 1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1" name="Google Shape;221;p28"/>
          <p:cNvGrpSpPr/>
          <p:nvPr/>
        </p:nvGrpSpPr>
        <p:grpSpPr>
          <a:xfrm>
            <a:off x="-328863" y="1684671"/>
            <a:ext cx="3424433" cy="3122279"/>
            <a:chOff x="1959887" y="1684671"/>
            <a:chExt cx="3424433" cy="3122279"/>
          </a:xfrm>
        </p:grpSpPr>
        <p:sp>
          <p:nvSpPr>
            <p:cNvPr id="222" name="Google Shape;222;p28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rect b="b" l="l" r="r" t="t"/>
              <a:pathLst>
                <a:path extrusionOk="0" h="470" w="251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A1C3F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rect b="b" l="l" r="r" t="t"/>
              <a:pathLst>
                <a:path extrusionOk="0" h="411" w="254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rgbClr val="0944A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8"/>
            <p:cNvSpPr txBox="1"/>
            <p:nvPr/>
          </p:nvSpPr>
          <p:spPr>
            <a:xfrm flipH="1" rot="3725110">
              <a:off x="2866277" y="2863871"/>
              <a:ext cx="1577671" cy="563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Coroutine 3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5471425" y="213375"/>
            <a:ext cx="2591100" cy="14319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Coroutine 1</a:t>
            </a:r>
            <a:endParaRPr sz="1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await get_data()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5471425" y="1855800"/>
            <a:ext cx="2591100" cy="14319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Coroutine 2</a:t>
            </a:r>
            <a:endParaRPr sz="1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await redis.xread(...)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5471425" y="3446675"/>
            <a:ext cx="2591100" cy="14319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Coroutine 3</a:t>
            </a:r>
            <a:endParaRPr sz="1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await asyncio.sleep(3)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9"/>
          <p:cNvSpPr txBox="1"/>
          <p:nvPr>
            <p:ph idx="4294967295" type="ctrTitle"/>
          </p:nvPr>
        </p:nvSpPr>
        <p:spPr>
          <a:xfrm>
            <a:off x="692800" y="19021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34" name="Google Shape;234;p29"/>
          <p:cNvSpPr txBox="1"/>
          <p:nvPr>
            <p:ph idx="4294967295" type="subTitle"/>
          </p:nvPr>
        </p:nvSpPr>
        <p:spPr>
          <a:xfrm>
            <a:off x="692800" y="2862450"/>
            <a:ext cx="1710900" cy="3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/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72" name="Google Shape;72;p14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I am Ikhwan Rizqy Nurzaman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Software Developer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linkedin.com/in/ikhwanrnurzaman</a:t>
            </a:r>
            <a:endParaRPr b="1" sz="1800"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9975" r="9967" t="0"/>
          <a:stretch/>
        </p:blipFill>
        <p:spPr>
          <a:xfrm>
            <a:off x="4803775" y="1040850"/>
            <a:ext cx="3676800" cy="30618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685800" y="1659550"/>
            <a:ext cx="463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 System</a:t>
            </a:r>
            <a:endParaRPr/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685800" y="2916250"/>
            <a:ext cx="3140400" cy="3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requests one-by-one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2298" y="1773138"/>
            <a:ext cx="1217100" cy="13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107" y="2020446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1383" y="2228224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4620" y="2179743"/>
            <a:ext cx="905910" cy="7840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6"/>
          <p:cNvCxnSpPr/>
          <p:nvPr/>
        </p:nvCxnSpPr>
        <p:spPr>
          <a:xfrm>
            <a:off x="2597431" y="2571750"/>
            <a:ext cx="1646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/>
          <p:nvPr/>
        </p:nvCxnSpPr>
        <p:spPr>
          <a:xfrm>
            <a:off x="5342606" y="2571750"/>
            <a:ext cx="1646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/>
          <p:nvPr/>
        </p:nvCxnSpPr>
        <p:spPr>
          <a:xfrm>
            <a:off x="2597443" y="2690875"/>
            <a:ext cx="1646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2" name="Google Shape;92;p16"/>
          <p:cNvCxnSpPr/>
          <p:nvPr/>
        </p:nvCxnSpPr>
        <p:spPr>
          <a:xfrm>
            <a:off x="5342593" y="2690875"/>
            <a:ext cx="1646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3" name="Google Shape;93;p16"/>
          <p:cNvSpPr txBox="1"/>
          <p:nvPr>
            <p:ph idx="4294967295" type="subTitle"/>
          </p:nvPr>
        </p:nvSpPr>
        <p:spPr>
          <a:xfrm>
            <a:off x="2626988" y="2915275"/>
            <a:ext cx="1587600" cy="3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</a:rPr>
              <a:t>Client request data to server</a:t>
            </a:r>
            <a:endParaRPr sz="1900">
              <a:solidFill>
                <a:schemeClr val="accent3"/>
              </a:solidFill>
            </a:endParaRPr>
          </a:p>
        </p:txBody>
      </p:sp>
      <p:sp>
        <p:nvSpPr>
          <p:cNvPr id="94" name="Google Shape;94;p16"/>
          <p:cNvSpPr txBox="1"/>
          <p:nvPr>
            <p:ph idx="4294967295" type="subTitle"/>
          </p:nvPr>
        </p:nvSpPr>
        <p:spPr>
          <a:xfrm>
            <a:off x="5360550" y="2915275"/>
            <a:ext cx="1748700" cy="3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</a:rPr>
              <a:t>Server </a:t>
            </a:r>
            <a:r>
              <a:rPr lang="en" sz="1900">
                <a:solidFill>
                  <a:schemeClr val="accent3"/>
                </a:solidFill>
              </a:rPr>
              <a:t>handles</a:t>
            </a:r>
            <a:r>
              <a:rPr lang="en" sz="1900">
                <a:solidFill>
                  <a:schemeClr val="accent3"/>
                </a:solidFill>
              </a:rPr>
              <a:t> client’s request</a:t>
            </a:r>
            <a:endParaRPr sz="1900">
              <a:solidFill>
                <a:schemeClr val="accent3"/>
              </a:solidFill>
            </a:endParaRPr>
          </a:p>
        </p:txBody>
      </p:sp>
      <p:sp>
        <p:nvSpPr>
          <p:cNvPr id="95" name="Google Shape;95;p16"/>
          <p:cNvSpPr txBox="1"/>
          <p:nvPr>
            <p:ph idx="4294967295" type="subTitle"/>
          </p:nvPr>
        </p:nvSpPr>
        <p:spPr>
          <a:xfrm>
            <a:off x="5360550" y="2915275"/>
            <a:ext cx="1748700" cy="3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</a:rPr>
              <a:t>Server get  resources</a:t>
            </a:r>
            <a:endParaRPr sz="1900">
              <a:solidFill>
                <a:schemeClr val="accent3"/>
              </a:solidFill>
            </a:endParaRPr>
          </a:p>
        </p:txBody>
      </p:sp>
      <p:sp>
        <p:nvSpPr>
          <p:cNvPr id="96" name="Google Shape;96;p16"/>
          <p:cNvSpPr txBox="1"/>
          <p:nvPr>
            <p:ph idx="4294967295" type="subTitle"/>
          </p:nvPr>
        </p:nvSpPr>
        <p:spPr>
          <a:xfrm>
            <a:off x="2626988" y="2963750"/>
            <a:ext cx="1587600" cy="3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</a:rPr>
              <a:t>Server sends resources to client</a:t>
            </a:r>
            <a:endParaRPr sz="19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problem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580550" y="1352550"/>
            <a:ext cx="6014400" cy="14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Doesn’t use computer resources fully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There are a lot of time wasted in waiting for the response</a:t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ctrTitle"/>
          </p:nvPr>
        </p:nvSpPr>
        <p:spPr>
          <a:xfrm>
            <a:off x="685800" y="1556175"/>
            <a:ext cx="3332700" cy="112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Asynchronous System</a:t>
            </a:r>
            <a:endParaRPr sz="3800"/>
          </a:p>
        </p:txBody>
      </p:sp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685800" y="2824150"/>
            <a:ext cx="3332700" cy="10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In a Nutshell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110" name="Google Shape;110;p18"/>
          <p:cNvSpPr txBox="1"/>
          <p:nvPr>
            <p:ph idx="4294967295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130" y="1364395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859" y="1486088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8200" y="2100063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8200" y="1707497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1186" y="686165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94477" y="1596687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8"/>
          <p:cNvCxnSpPr/>
          <p:nvPr/>
        </p:nvCxnSpPr>
        <p:spPr>
          <a:xfrm>
            <a:off x="7573000" y="3187213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8"/>
          <p:cNvCxnSpPr/>
          <p:nvPr/>
        </p:nvCxnSpPr>
        <p:spPr>
          <a:xfrm>
            <a:off x="5524750" y="1965163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19" name="Google Shape;11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17213" y="1300641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8"/>
          <p:cNvCxnSpPr/>
          <p:nvPr/>
        </p:nvCxnSpPr>
        <p:spPr>
          <a:xfrm flipH="1">
            <a:off x="5251750" y="3111013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524400" y="2041363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2" name="Google Shape;122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37038" y="2662921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74891" y="3217919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648308" y="3378280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>
            <a:off x="6728525" y="1575175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Video dari Instagram.&#10;yg mo follow Instagram saya silahkan (bryan_furran). yg gak mau gpp sih. yg wajib tuh subcribelah chanel youchube sunyiku ini.... walau sunyi pasti akan terus upload video...&#10;&#10;Dilike kaka&#10;Dishare kaka&#10;ketik amin kaka&#10;&#10;Song By : Denzel Curry – ULTIMATE" id="131" name="Google Shape;131;p19" title="Cara Mengambil Air Minum Yang Beresiko - Challenge Accept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-50"/>
            <a:ext cx="6857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107" y="2020446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1383" y="2228224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4620" y="2179743"/>
            <a:ext cx="905910" cy="7840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0"/>
          <p:cNvCxnSpPr/>
          <p:nvPr/>
        </p:nvCxnSpPr>
        <p:spPr>
          <a:xfrm>
            <a:off x="2597431" y="2571750"/>
            <a:ext cx="1646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0"/>
          <p:cNvCxnSpPr/>
          <p:nvPr/>
        </p:nvCxnSpPr>
        <p:spPr>
          <a:xfrm>
            <a:off x="5342606" y="2571750"/>
            <a:ext cx="1646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0"/>
          <p:cNvCxnSpPr/>
          <p:nvPr/>
        </p:nvCxnSpPr>
        <p:spPr>
          <a:xfrm>
            <a:off x="2597443" y="2690875"/>
            <a:ext cx="1646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2" name="Google Shape;142;p20"/>
          <p:cNvCxnSpPr/>
          <p:nvPr/>
        </p:nvCxnSpPr>
        <p:spPr>
          <a:xfrm>
            <a:off x="5342593" y="2690875"/>
            <a:ext cx="16467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3" name="Google Shape;143;p20"/>
          <p:cNvSpPr txBox="1"/>
          <p:nvPr>
            <p:ph idx="4294967295" type="subTitle"/>
          </p:nvPr>
        </p:nvSpPr>
        <p:spPr>
          <a:xfrm>
            <a:off x="2626988" y="2810000"/>
            <a:ext cx="1587600" cy="3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</a:rPr>
              <a:t>Client request data to server</a:t>
            </a:r>
            <a:endParaRPr sz="1900">
              <a:solidFill>
                <a:schemeClr val="accent3"/>
              </a:solidFill>
            </a:endParaRPr>
          </a:p>
        </p:txBody>
      </p:sp>
      <p:sp>
        <p:nvSpPr>
          <p:cNvPr id="144" name="Google Shape;144;p20"/>
          <p:cNvSpPr txBox="1"/>
          <p:nvPr>
            <p:ph idx="4294967295" type="subTitle"/>
          </p:nvPr>
        </p:nvSpPr>
        <p:spPr>
          <a:xfrm>
            <a:off x="5360550" y="2787950"/>
            <a:ext cx="1748700" cy="3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</a:rPr>
              <a:t>Server handles client’s request</a:t>
            </a:r>
            <a:endParaRPr sz="1900">
              <a:solidFill>
                <a:schemeClr val="accent3"/>
              </a:solidFill>
            </a:endParaRPr>
          </a:p>
        </p:txBody>
      </p:sp>
      <p:sp>
        <p:nvSpPr>
          <p:cNvPr id="145" name="Google Shape;145;p20"/>
          <p:cNvSpPr txBox="1"/>
          <p:nvPr>
            <p:ph idx="4294967295" type="subTitle"/>
          </p:nvPr>
        </p:nvSpPr>
        <p:spPr>
          <a:xfrm>
            <a:off x="5360550" y="2787950"/>
            <a:ext cx="1748700" cy="3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</a:rPr>
              <a:t>Server get  resources</a:t>
            </a:r>
            <a:endParaRPr sz="1900">
              <a:solidFill>
                <a:schemeClr val="accent3"/>
              </a:solidFill>
            </a:endParaRPr>
          </a:p>
        </p:txBody>
      </p:sp>
      <p:sp>
        <p:nvSpPr>
          <p:cNvPr id="146" name="Google Shape;146;p20"/>
          <p:cNvSpPr txBox="1"/>
          <p:nvPr>
            <p:ph idx="4294967295" type="subTitle"/>
          </p:nvPr>
        </p:nvSpPr>
        <p:spPr>
          <a:xfrm>
            <a:off x="2626988" y="2810000"/>
            <a:ext cx="1587600" cy="3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</a:rPr>
              <a:t>Server sends resources to client</a:t>
            </a:r>
            <a:endParaRPr sz="19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with asyncio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580550" y="1352550"/>
            <a:ext cx="6014400" cy="14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Python3.7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a</a:t>
            </a:r>
            <a:r>
              <a:rPr lang="en"/>
              <a:t>syncio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async/await</a:t>
            </a:r>
            <a:endParaRPr/>
          </a:p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580550" y="3006150"/>
            <a:ext cx="2005800" cy="189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6"/>
                </a:solidFill>
              </a:rPr>
              <a:t>Coroutines</a:t>
            </a:r>
            <a:endParaRPr b="1" sz="19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Specialized python generator which can be paused</a:t>
            </a:r>
            <a:endParaRPr sz="1900"/>
          </a:p>
        </p:txBody>
      </p:sp>
      <p:sp>
        <p:nvSpPr>
          <p:cNvPr id="155" name="Google Shape;155;p21"/>
          <p:cNvSpPr txBox="1"/>
          <p:nvPr>
            <p:ph idx="4294967295" type="body"/>
          </p:nvPr>
        </p:nvSpPr>
        <p:spPr>
          <a:xfrm>
            <a:off x="2780450" y="3006150"/>
            <a:ext cx="2005800" cy="154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6"/>
                </a:solidFill>
              </a:rPr>
              <a:t>Event Loop</a:t>
            </a:r>
            <a:endParaRPr b="1" sz="19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Loop where coroutines take turn to executed</a:t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