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5030301010600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168397b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168397b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68397b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168397b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168397b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168397b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fa07229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fa07229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Why Python?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Course </a:t>
            </a:r>
            <a:r>
              <a:rPr lang="id" dirty="0"/>
              <a:t>Himastron</a:t>
            </a:r>
            <a:r>
              <a:rPr lang="en-US" dirty="0"/>
              <a:t> 2019 | Day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What’s Python?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011350" y="2078875"/>
            <a:ext cx="4406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Hello! I’m python :)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Scientific name: Pythonidae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Family: Pythonidae; Fitzinger, 1826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Lifespan: Ball python: 30 years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Mass: Reticulated python: 160 kg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Class: Reptilia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281889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A59D9D-C22E-4237-9F0D-9E1CDAD4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that’s no funny anymore.</a:t>
            </a:r>
            <a:br>
              <a:rPr lang="en-US" dirty="0"/>
            </a:br>
            <a:r>
              <a:rPr lang="en-US" dirty="0"/>
              <a:t>Next &gt;</a:t>
            </a:r>
          </a:p>
        </p:txBody>
      </p:sp>
    </p:spTree>
    <p:extLst>
      <p:ext uri="{BB962C8B-B14F-4D97-AF65-F5344CB8AC3E}">
        <p14:creationId xmlns:p14="http://schemas.microsoft.com/office/powerpoint/2010/main" val="58119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is ...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Python is a </a:t>
            </a:r>
            <a:r>
              <a:rPr lang="id" b="1" dirty="0"/>
              <a:t>high level programing</a:t>
            </a:r>
            <a:r>
              <a:rPr lang="id" dirty="0"/>
              <a:t> language which is </a:t>
            </a:r>
            <a:r>
              <a:rPr lang="id" b="1" dirty="0"/>
              <a:t>easily readable</a:t>
            </a:r>
            <a:r>
              <a:rPr lang="id" dirty="0"/>
              <a:t> and </a:t>
            </a:r>
            <a:r>
              <a:rPr lang="id" b="1" dirty="0"/>
              <a:t>relatively simple</a:t>
            </a:r>
            <a:r>
              <a:rPr lang="id" dirty="0"/>
              <a:t> 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comparison to many other high level programming languages such as Java,C, or C++. It has built-in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support for </a:t>
            </a:r>
            <a:r>
              <a:rPr lang="id" b="1" dirty="0"/>
              <a:t>object-oriented programming</a:t>
            </a:r>
            <a:r>
              <a:rPr lang="id" dirty="0"/>
              <a:t> and </a:t>
            </a:r>
            <a:r>
              <a:rPr lang="id" b="1" dirty="0"/>
              <a:t>functional programming</a:t>
            </a:r>
            <a:r>
              <a:rPr lang="id" dirty="0"/>
              <a:t>. Python has an incredible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comprehensive documentation which outlines its inherently defined functions and how one can use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them. In addition, Python has many user-created libraries and stacks which one can download and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use in his/her code.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475" y="734750"/>
            <a:ext cx="1703000" cy="17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Pros and Cons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Python is </a:t>
            </a:r>
            <a:r>
              <a:rPr lang="id" sz="1050" b="1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easy to learn</a:t>
            </a: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 for even a novice developer. 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Supports </a:t>
            </a:r>
            <a:r>
              <a:rPr lang="id" sz="1050" b="1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multiple systems and platforms</a:t>
            </a: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Object Oriented Programming-driven.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Gives rise to </a:t>
            </a:r>
            <a:r>
              <a:rPr lang="id" sz="1050" b="1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quick development</a:t>
            </a: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 by using less code. Even a small team can handle Python effectively.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Allows to scale even the most complex applications with ease.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A large number of resources are available for Python.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 sz="11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Python is slow</a:t>
            </a:r>
            <a:r>
              <a:rPr lang="en-US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, but …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Python is not a very good language for mobile dev.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Python is not a good choice for memory intensive tasks.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It's near impossible to build a high-graphic 3D game using Python.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Has limitations with database access.</a:t>
            </a:r>
            <a:endParaRPr sz="1050" dirty="0">
              <a:solidFill>
                <a:srgbClr val="55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858"/>
              </a:buClr>
              <a:buSzPts val="900"/>
              <a:buFont typeface="Arial"/>
              <a:buChar char="●"/>
            </a:pPr>
            <a:r>
              <a:rPr lang="id" sz="1050" dirty="0">
                <a:solidFill>
                  <a:srgbClr val="555858"/>
                </a:solidFill>
                <a:latin typeface="Arial"/>
                <a:ea typeface="Arial"/>
                <a:cs typeface="Arial"/>
                <a:sym typeface="Arial"/>
              </a:rPr>
              <a:t>Python is not good for multi-processor/multi-core work.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D35894-AC60-493F-BFC7-3B1C211B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37"/>
            <a:ext cx="9144000" cy="4614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65F51-3F9F-4214-8DBE-43AE7582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ja-JP" altLang="en-US" dirty="0">
                <a:latin typeface="Abadi" panose="020B0604020202020204" pitchFamily="34" charset="0"/>
              </a:rPr>
              <a:t>♥ </a:t>
            </a:r>
            <a:r>
              <a:rPr lang="en-US" dirty="0"/>
              <a:t>JIT</a:t>
            </a:r>
          </a:p>
        </p:txBody>
      </p:sp>
    </p:spTree>
    <p:extLst>
      <p:ext uri="{BB962C8B-B14F-4D97-AF65-F5344CB8AC3E}">
        <p14:creationId xmlns:p14="http://schemas.microsoft.com/office/powerpoint/2010/main" val="336634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Enjoy the next training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270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Raleway</vt:lpstr>
      <vt:lpstr>Arial</vt:lpstr>
      <vt:lpstr>Abadi</vt:lpstr>
      <vt:lpstr>Streamline</vt:lpstr>
      <vt:lpstr>Why Python?</vt:lpstr>
      <vt:lpstr>What’s Python?</vt:lpstr>
      <vt:lpstr>Okay, that’s no funny anymore. Next &gt;</vt:lpstr>
      <vt:lpstr>Python is ...</vt:lpstr>
      <vt:lpstr>Pros and Cons</vt:lpstr>
      <vt:lpstr>Python ♥ JIT</vt:lpstr>
      <vt:lpstr>Enjoy the next training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Python?</dc:title>
  <cp:lastModifiedBy>o365ori978</cp:lastModifiedBy>
  <cp:revision>4</cp:revision>
  <dcterms:modified xsi:type="dcterms:W3CDTF">2019-03-26T09:14:22Z</dcterms:modified>
</cp:coreProperties>
</file>