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Raleway" panose="020B05030301010600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fa221d1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fa221d1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2-4 : Add new Repository</a:t>
            </a:r>
            <a:br>
              <a:rPr lang="id"/>
            </a:br>
            <a:r>
              <a:rPr lang="id"/>
              <a:t>step 5: Update 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6: Install VS Code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fa221d1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fa221d1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fa221d19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fa221d19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fa221d1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fa221d1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fa221d1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fa221d1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fa221d1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fa221d1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fa221d1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fa221d1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fa221d1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fa221d1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fa221d1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fa221d1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fa221d1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fa221d1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fa221d1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fa221d1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fa221d1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fa221d1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imastron.as.itb.ac.id/cdn/cond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imastron.as.itb.ac.id/cdn/vscod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docs/user-guide/install/test-installati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imastron.as.itb.ac.id/cdn/conda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imastron.as.itb.ac.id/cdn/vscod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How to Install Python and IDE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AU" dirty="0"/>
              <a:t>Python Course </a:t>
            </a:r>
            <a:r>
              <a:rPr lang="en-AU" dirty="0" err="1"/>
              <a:t>Himastron</a:t>
            </a:r>
            <a:r>
              <a:rPr lang="en-AU" dirty="0"/>
              <a:t> 2019 | Day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Install VS Code				#2nd way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AutoNum type="arabicPeriod"/>
            </a:pPr>
            <a:r>
              <a:rPr lang="id">
                <a:solidFill>
                  <a:srgbClr val="000000"/>
                </a:solidFill>
              </a:rPr>
              <a:t>Open your terminal and type;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id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curl https://packages.microsoft.com/keys/microsoft.asc | gpg --dearmor &gt; microsoft.gp</a:t>
            </a:r>
            <a:r>
              <a:rPr lang="id" b="1">
                <a:solidFill>
                  <a:schemeClr val="dk1"/>
                </a:solidFill>
              </a:rPr>
              <a:t>g</a:t>
            </a:r>
            <a:endParaRPr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id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sudo mv microsoft.gpg /etc/apt/trusted.gpg.d/microsoft.gpg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id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sudo sh -c 'echo "deb [arch=amd64] https://packages.microsoft.com/repos/vscode stable main" &gt; /etc/apt/sources.list.d/vscode.list'</a:t>
            </a:r>
            <a:endParaRPr b="1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id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sudo apt-get update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id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sudo apt-get install code # or code-insiders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addons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 dirty="0"/>
              <a:t>Upgrade your pip: </a:t>
            </a:r>
            <a:endParaRPr lang="en-US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--upgrade pip</a:t>
            </a:r>
            <a:r>
              <a:rPr lang="en-US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-–proxy=“http://user:proxypass@cache.itb.ac.id:8080/”</a:t>
            </a:r>
            <a:endParaRPr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 dirty="0"/>
              <a:t>Install jupyter notebook via pip: </a:t>
            </a:r>
            <a:r>
              <a:rPr lang="id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jupyter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 dirty="0"/>
              <a:t>Open Jupyter notebook from terminal: </a:t>
            </a:r>
            <a:r>
              <a:rPr lang="id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jupyter notebook</a:t>
            </a:r>
            <a:endParaRPr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Install Jupyter Notebook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Enjoy the next training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Windows User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Download Requirements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Requirements: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id" dirty="0"/>
              <a:t>Miniconda3</a:t>
            </a:r>
            <a:r>
              <a:rPr lang="en-US" dirty="0"/>
              <a:t>/Anaconda3</a:t>
            </a:r>
            <a:r>
              <a:rPr lang="id" dirty="0"/>
              <a:t> (Incl. Python 3) di </a:t>
            </a:r>
            <a:r>
              <a:rPr lang="id" u="sng" dirty="0">
                <a:solidFill>
                  <a:schemeClr val="hlink"/>
                </a:solidFill>
                <a:hlinkClick r:id="rId3"/>
              </a:rPr>
              <a:t>https://himastron.as.itb.ac.id/cdn/conda/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 dirty="0"/>
              <a:t>IDE (Code Editor) - Visual Studio Code di </a:t>
            </a:r>
            <a:r>
              <a:rPr lang="id" u="sng" dirty="0">
                <a:solidFill>
                  <a:schemeClr val="hlink"/>
                </a:solidFill>
                <a:hlinkClick r:id="rId4"/>
              </a:rPr>
              <a:t>https://himastron.as.itb.ac.id/cdn/vscode/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Install Miniconda3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AutoNum type="arabicPeriod"/>
            </a:pPr>
            <a:r>
              <a:rPr lang="id" dirty="0">
                <a:solidFill>
                  <a:srgbClr val="000000"/>
                </a:solidFill>
              </a:rPr>
              <a:t>Go to the path of your miniconda3 installer.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AutoNum type="arabicPeriod"/>
            </a:pPr>
            <a:r>
              <a:rPr lang="id" dirty="0">
                <a:solidFill>
                  <a:srgbClr val="404040"/>
                </a:solidFill>
              </a:rPr>
              <a:t>Double-click the </a:t>
            </a:r>
            <a:r>
              <a:rPr lang="id" dirty="0">
                <a:solidFill>
                  <a:srgbClr val="E74C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.exe</a:t>
            </a:r>
            <a:r>
              <a:rPr lang="id" dirty="0">
                <a:solidFill>
                  <a:srgbClr val="404040"/>
                </a:solidFill>
              </a:rPr>
              <a:t> file.</a:t>
            </a:r>
            <a:endParaRPr dirty="0">
              <a:solidFill>
                <a:srgbClr val="404040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AutoNum type="arabicPeriod"/>
            </a:pPr>
            <a:r>
              <a:rPr lang="id" dirty="0">
                <a:solidFill>
                  <a:srgbClr val="404040"/>
                </a:solidFill>
              </a:rPr>
              <a:t>Follow the instructions on the screen.</a:t>
            </a:r>
            <a:endParaRPr dirty="0">
              <a:solidFill>
                <a:srgbClr val="404040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AutoNum type="arabicPeriod"/>
            </a:pPr>
            <a:r>
              <a:rPr lang="id" dirty="0">
                <a:solidFill>
                  <a:srgbClr val="404040"/>
                </a:solidFill>
              </a:rPr>
              <a:t>If you are unsure about any setting, accept the defaults. You can change them later.</a:t>
            </a:r>
            <a:endParaRPr dirty="0">
              <a:solidFill>
                <a:srgbClr val="404040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AutoNum type="arabicPeriod"/>
            </a:pPr>
            <a:r>
              <a:rPr lang="id" dirty="0">
                <a:solidFill>
                  <a:srgbClr val="404040"/>
                </a:solidFill>
              </a:rPr>
              <a:t>When installation is finished, from the </a:t>
            </a:r>
            <a:r>
              <a:rPr lang="id" b="1" dirty="0">
                <a:solidFill>
                  <a:srgbClr val="404040"/>
                </a:solidFill>
              </a:rPr>
              <a:t>Start</a:t>
            </a:r>
            <a:r>
              <a:rPr lang="id" dirty="0">
                <a:solidFill>
                  <a:srgbClr val="404040"/>
                </a:solidFill>
              </a:rPr>
              <a:t> menu, open the Anaconda Prompt.</a:t>
            </a:r>
            <a:endParaRPr dirty="0">
              <a:solidFill>
                <a:srgbClr val="404040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AutoNum type="arabicPeriod"/>
            </a:pPr>
            <a:r>
              <a:rPr lang="id" u="sng" dirty="0">
                <a:solidFill>
                  <a:srgbClr val="9B59B6"/>
                </a:solidFill>
                <a:hlinkClick r:id="rId3"/>
              </a:rPr>
              <a:t>Test your installation</a:t>
            </a:r>
            <a:r>
              <a:rPr lang="id" dirty="0">
                <a:solidFill>
                  <a:srgbClr val="404040"/>
                </a:solidFill>
              </a:rPr>
              <a:t>. Type ‘conda list’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Install VS Code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AutoNum type="arabicPeriod"/>
            </a:pPr>
            <a:r>
              <a:rPr lang="id"/>
              <a:t>Go to the path of visual studio code installer.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AutoNum type="arabicPeriod"/>
            </a:pPr>
            <a:r>
              <a:rPr lang="id">
                <a:solidFill>
                  <a:srgbClr val="404040"/>
                </a:solidFill>
              </a:rPr>
              <a:t>Double-click the </a:t>
            </a:r>
            <a:r>
              <a:rPr lang="id">
                <a:solidFill>
                  <a:srgbClr val="E74C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.exe</a:t>
            </a:r>
            <a:r>
              <a:rPr lang="id">
                <a:solidFill>
                  <a:srgbClr val="404040"/>
                </a:solidFill>
              </a:rPr>
              <a:t> file.</a:t>
            </a:r>
            <a:endParaRPr>
              <a:solidFill>
                <a:srgbClr val="404040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AutoNum type="arabicPeriod"/>
            </a:pPr>
            <a:r>
              <a:rPr lang="id">
                <a:solidFill>
                  <a:srgbClr val="404040"/>
                </a:solidFill>
              </a:rPr>
              <a:t>Follow the instructions on the screen.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Linux User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Download Requirements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Requirements: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Miniconda3 (Incl. Python 3) di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https://himastron.as.itb.ac.id/cdn/conda/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IDE (Code Editor) - Visual Studio Code di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https://himastron.as.itb.ac.id/cdn/vscode/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Install miniconda3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AutoNum type="arabicPeriod"/>
            </a:pPr>
            <a:r>
              <a:rPr lang="id"/>
              <a:t>Go to the path of your miniconda3 installer.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AutoNum type="arabicPeriod"/>
            </a:pPr>
            <a:r>
              <a:rPr lang="id">
                <a:solidFill>
                  <a:srgbClr val="404040"/>
                </a:solidFill>
              </a:rPr>
              <a:t>Open your terminal and type;</a:t>
            </a:r>
            <a:endParaRPr>
              <a:solidFill>
                <a:srgbClr val="404040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AutoNum type="arabicPeriod"/>
            </a:pPr>
            <a:r>
              <a:rPr lang="id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bash Miniconda3-latest-Linux-x86_64.sh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AutoNum type="arabicPeriod"/>
            </a:pPr>
            <a:r>
              <a:rPr lang="id">
                <a:solidFill>
                  <a:srgbClr val="404040"/>
                </a:solidFill>
              </a:rPr>
              <a:t>Follow the prompts on the installer screens.</a:t>
            </a:r>
            <a:endParaRPr>
              <a:solidFill>
                <a:srgbClr val="404040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AutoNum type="arabicPeriod"/>
            </a:pPr>
            <a:r>
              <a:rPr lang="id">
                <a:solidFill>
                  <a:srgbClr val="404040"/>
                </a:solidFill>
              </a:rPr>
              <a:t>If you are unsure about any setting, accept the defaults. You can change them later.</a:t>
            </a:r>
            <a:endParaRPr>
              <a:solidFill>
                <a:srgbClr val="404040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AutoNum type="arabicPeriod"/>
            </a:pPr>
            <a:r>
              <a:rPr lang="id">
                <a:solidFill>
                  <a:srgbClr val="404040"/>
                </a:solidFill>
              </a:rPr>
              <a:t>To make the changes take effect, close and then re-open your Terminal window.</a:t>
            </a:r>
            <a:endParaRPr>
              <a:solidFill>
                <a:srgbClr val="404040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AutoNum type="arabicPeriod"/>
            </a:pPr>
            <a:r>
              <a:rPr lang="id">
                <a:solidFill>
                  <a:srgbClr val="404040"/>
                </a:solidFill>
              </a:rPr>
              <a:t>Test your installation. Type ‘</a:t>
            </a:r>
            <a:r>
              <a:rPr lang="id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conda list</a:t>
            </a:r>
            <a:r>
              <a:rPr lang="id">
                <a:solidFill>
                  <a:srgbClr val="404040"/>
                </a:solidFill>
              </a:rPr>
              <a:t>’</a:t>
            </a:r>
            <a:endParaRPr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Install VS Code				#1st way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AutoNum type="arabicPeriod"/>
            </a:pPr>
            <a:r>
              <a:rPr lang="id">
                <a:solidFill>
                  <a:srgbClr val="000000"/>
                </a:solidFill>
              </a:rPr>
              <a:t>Go to the path of your miniconda3 installer.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AutoNum type="arabicPeriod"/>
            </a:pPr>
            <a:r>
              <a:rPr lang="id">
                <a:solidFill>
                  <a:srgbClr val="404040"/>
                </a:solidFill>
              </a:rPr>
              <a:t>Open your terminal and type;</a:t>
            </a:r>
            <a:endParaRPr>
              <a:solidFill>
                <a:srgbClr val="404040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AutoNum type="arabicPeriod"/>
            </a:pPr>
            <a:r>
              <a:rPr lang="id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sudo dpkg -i &lt;file&gt;.deb &amp;&amp; sudo apt-get install</a:t>
            </a:r>
            <a:r>
              <a:rPr lang="id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d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-f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AutoNum type="arabicPeriod"/>
            </a:pPr>
            <a:r>
              <a:rPr lang="id">
                <a:solidFill>
                  <a:srgbClr val="404040"/>
                </a:solidFill>
              </a:rPr>
              <a:t>When installation is finished, open new terminal and type </a:t>
            </a:r>
            <a:r>
              <a:rPr lang="id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495</Words>
  <Application>Microsoft Office PowerPoint</Application>
  <PresentationFormat>On-screen Show (16:9)</PresentationFormat>
  <Paragraphs>52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Raleway</vt:lpstr>
      <vt:lpstr>Arial</vt:lpstr>
      <vt:lpstr>Consolas</vt:lpstr>
      <vt:lpstr>Lato</vt:lpstr>
      <vt:lpstr>Streamline</vt:lpstr>
      <vt:lpstr>How to Install Python and IDE</vt:lpstr>
      <vt:lpstr>Windows User</vt:lpstr>
      <vt:lpstr>Download Requirements</vt:lpstr>
      <vt:lpstr>Install Miniconda3</vt:lpstr>
      <vt:lpstr>Install VS Code</vt:lpstr>
      <vt:lpstr>Linux User</vt:lpstr>
      <vt:lpstr>Download Requirements</vt:lpstr>
      <vt:lpstr>Install miniconda3</vt:lpstr>
      <vt:lpstr>Install VS Code    #1st way</vt:lpstr>
      <vt:lpstr>Install VS Code    #2nd way</vt:lpstr>
      <vt:lpstr>addons</vt:lpstr>
      <vt:lpstr>Install Jupyter Notebook</vt:lpstr>
      <vt:lpstr>Enjoy the next training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Python and IDE</dc:title>
  <cp:lastModifiedBy>o365ori978</cp:lastModifiedBy>
  <cp:revision>5</cp:revision>
  <dcterms:modified xsi:type="dcterms:W3CDTF">2019-03-26T14:26:38Z</dcterms:modified>
</cp:coreProperties>
</file>