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5143500" cx="9144000"/>
  <p:notesSz cx="6858000" cy="9144000"/>
  <p:embeddedFontLst>
    <p:embeddedFont>
      <p:font typeface="Raleway"/>
      <p:regular r:id="rId9"/>
      <p:bold r:id="rId10"/>
      <p:italic r:id="rId11"/>
      <p:boldItalic r:id="rId12"/>
    </p:embeddedFont>
    <p:embeddedFont>
      <p:font typeface="La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italic.fntdata"/><Relationship Id="rId10" Type="http://schemas.openxmlformats.org/officeDocument/2006/relationships/font" Target="fonts/Raleway-bold.fntdata"/><Relationship Id="rId13" Type="http://schemas.openxmlformats.org/officeDocument/2006/relationships/font" Target="fonts/Lato-regular.fntdata"/><Relationship Id="rId12" Type="http://schemas.openxmlformats.org/officeDocument/2006/relationships/font" Target="fonts/Raleway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Raleway-regular.fntdata"/><Relationship Id="rId15" Type="http://schemas.openxmlformats.org/officeDocument/2006/relationships/font" Target="fonts/Lato-italic.fntdata"/><Relationship Id="rId14" Type="http://schemas.openxmlformats.org/officeDocument/2006/relationships/font" Target="fonts/Lato-bold.fntdata"/><Relationship Id="rId16" Type="http://schemas.openxmlformats.org/officeDocument/2006/relationships/font" Target="fonts/La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4fb496eb4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4fb496eb4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4fb496eb4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4fb496eb4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4fb496eb4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4fb496eb4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Hello World!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Day 4 | Training IT Himastron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Run Python on Terminal</a:t>
            </a:r>
            <a:endParaRPr/>
          </a:p>
        </p:txBody>
      </p:sp>
      <p:sp>
        <p:nvSpPr>
          <p:cNvPr id="93" name="Google Shape;93;p14"/>
          <p:cNvSpPr txBox="1"/>
          <p:nvPr/>
        </p:nvSpPr>
        <p:spPr>
          <a:xfrm>
            <a:off x="729450" y="2078875"/>
            <a:ext cx="7688700" cy="535200"/>
          </a:xfrm>
          <a:prstGeom prst="rect">
            <a:avLst/>
          </a:prstGeom>
          <a:solidFill>
            <a:srgbClr val="1A1A1A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id" sz="1800">
                <a:solidFill>
                  <a:srgbClr val="E9EDEE"/>
                </a:solidFill>
                <a:latin typeface="Consolas"/>
                <a:ea typeface="Consolas"/>
                <a:cs typeface="Consolas"/>
                <a:sym typeface="Consolas"/>
              </a:rPr>
              <a:t>$ python</a:t>
            </a:r>
            <a:endParaRPr>
              <a:solidFill>
                <a:srgbClr val="EB5600"/>
              </a:solidFill>
            </a:endParaRPr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729450" y="2614075"/>
            <a:ext cx="7688700" cy="172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id">
                <a:latin typeface="Consolas"/>
                <a:ea typeface="Consolas"/>
                <a:cs typeface="Consolas"/>
                <a:sym typeface="Consolas"/>
              </a:rPr>
              <a:t>Python &lt;version&gt; (default, &lt;date-update&gt; [GCC 5.4.0 20160609] on linux2                                                                                          Type "help", "copyright", "credits" or "license" for more information. </a:t>
            </a:r>
            <a:br>
              <a:rPr lang="id">
                <a:latin typeface="Consolas"/>
                <a:ea typeface="Consolas"/>
                <a:cs typeface="Consolas"/>
                <a:sym typeface="Consolas"/>
              </a:rPr>
            </a:br>
            <a:r>
              <a:rPr lang="id">
                <a:latin typeface="Consolas"/>
                <a:ea typeface="Consolas"/>
                <a:cs typeface="Consolas"/>
                <a:sym typeface="Consolas"/>
              </a:rPr>
              <a:t>&gt;&gt;&gt; </a:t>
            </a:r>
            <a:r>
              <a:rPr b="1" lang="id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print(“Hello World”)</a:t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Run IPython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id"/>
              <a:t>Open Start menu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id"/>
              <a:t>Search </a:t>
            </a:r>
            <a:r>
              <a:rPr b="1" lang="id"/>
              <a:t>IPython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id"/>
              <a:t>Double click </a:t>
            </a:r>
            <a:r>
              <a:rPr b="1" lang="id"/>
              <a:t>IPython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/>
          </a:p>
        </p:txBody>
      </p:sp>
      <p:pic>
        <p:nvPicPr>
          <p:cNvPr id="101" name="Google Shape;101;p15"/>
          <p:cNvPicPr preferRelativeResize="0"/>
          <p:nvPr/>
        </p:nvPicPr>
        <p:blipFill rotWithShape="1">
          <a:blip r:embed="rId3">
            <a:alphaModFix/>
          </a:blip>
          <a:srcRect b="52321" l="0" r="0" t="0"/>
          <a:stretch/>
        </p:blipFill>
        <p:spPr>
          <a:xfrm>
            <a:off x="1800" y="3130749"/>
            <a:ext cx="9144000" cy="200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Run &lt;filename&gt;.py on terminal</a:t>
            </a:r>
            <a:endParaRPr/>
          </a:p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id"/>
              <a:t>Make new text file and add “</a:t>
            </a:r>
            <a:r>
              <a:rPr lang="id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print(‘Hello World’)</a:t>
            </a:r>
            <a:r>
              <a:rPr lang="id"/>
              <a:t>”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id"/>
              <a:t>Save as &lt;filename&gt;.py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id"/>
              <a:t>open terminal and type</a:t>
            </a:r>
            <a:endParaRPr/>
          </a:p>
        </p:txBody>
      </p:sp>
      <p:sp>
        <p:nvSpPr>
          <p:cNvPr id="108" name="Google Shape;108;p16"/>
          <p:cNvSpPr txBox="1"/>
          <p:nvPr/>
        </p:nvSpPr>
        <p:spPr>
          <a:xfrm>
            <a:off x="729450" y="2953332"/>
            <a:ext cx="7688700" cy="535200"/>
          </a:xfrm>
          <a:prstGeom prst="rect">
            <a:avLst/>
          </a:prstGeom>
          <a:solidFill>
            <a:srgbClr val="1A1A1A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id" sz="1800">
                <a:solidFill>
                  <a:srgbClr val="E9EDEE"/>
                </a:solidFill>
                <a:latin typeface="Consolas"/>
                <a:ea typeface="Consolas"/>
                <a:cs typeface="Consolas"/>
                <a:sym typeface="Consolas"/>
              </a:rPr>
              <a:t>$ python </a:t>
            </a:r>
            <a:r>
              <a:rPr lang="id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&lt;filename&gt;.py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