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 </a:t>
            </a:r>
            <a:r>
              <a:rPr lang="en-US" sz="5000" dirty="0" smtClean="0"/>
              <a:t>NAMA ANGGOTA </a:t>
            </a:r>
            <a:r>
              <a:rPr lang="en-US" sz="5000" dirty="0" smtClean="0"/>
              <a:t>KELOMPOK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261972" cy="2302596"/>
          </a:xfrm>
        </p:spPr>
        <p:txBody>
          <a:bodyPr>
            <a:normAutofit/>
          </a:bodyPr>
          <a:lstStyle/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DEWI </a:t>
            </a:r>
            <a:r>
              <a:rPr lang="en-US" dirty="0"/>
              <a:t>AYU LARASATI 			 (160030099)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dirty="0"/>
              <a:t>ANA FEBRIANA WIJAYA 		 (160030156)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dirty="0"/>
              <a:t>NI LUH AYU SHINTIA DEWI		 (160030171)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dirty="0"/>
              <a:t>NELY INAYATUS SHOLEHAH	</a:t>
            </a:r>
            <a:r>
              <a:rPr lang="en-US" dirty="0" smtClean="0"/>
              <a:t>	 </a:t>
            </a:r>
            <a:r>
              <a:rPr lang="en-US" dirty="0"/>
              <a:t>(160030233)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08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website ILMU PINTAR, 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user bias </a:t>
            </a:r>
            <a:r>
              <a:rPr lang="en-US" dirty="0" err="1" smtClean="0"/>
              <a:t>memberi</a:t>
            </a:r>
            <a:r>
              <a:rPr lang="en-US" dirty="0" smtClean="0"/>
              <a:t> 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admin. </a:t>
            </a:r>
            <a:r>
              <a:rPr lang="en-US" dirty="0" err="1" smtClean="0"/>
              <a:t>Sehingga</a:t>
            </a:r>
            <a:r>
              <a:rPr lang="en-US" dirty="0" smtClean="0"/>
              <a:t> kami </a:t>
            </a:r>
            <a:r>
              <a:rPr lang="en-US" dirty="0" err="1" smtClean="0"/>
              <a:t>sebagai</a:t>
            </a:r>
            <a:r>
              <a:rPr lang="en-US" dirty="0" smtClean="0"/>
              <a:t> developer web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websitenya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jenjang</a:t>
            </a:r>
            <a:r>
              <a:rPr lang="en-US" dirty="0" smtClean="0"/>
              <a:t> yang 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demi </a:t>
            </a:r>
            <a:r>
              <a:rPr lang="en-US" dirty="0" err="1" smtClean="0"/>
              <a:t>mewujudkan</a:t>
            </a:r>
            <a:r>
              <a:rPr lang="en-US" dirty="0" smtClean="0"/>
              <a:t> website yang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03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5741" y="2967335"/>
            <a:ext cx="8480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SEKIAN DAN TERIMAKASIH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4939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PENJELASAN WEBSITE ILMU PINTAR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83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ILMU UMUM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5" b="4286"/>
          <a:stretch/>
        </p:blipFill>
        <p:spPr bwMode="auto">
          <a:xfrm>
            <a:off x="750060" y="1944914"/>
            <a:ext cx="9926649" cy="4894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3940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ILMU 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web ILMU PINTAR,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, </a:t>
            </a:r>
            <a:r>
              <a:rPr lang="en-US" dirty="0" err="1" smtClean="0"/>
              <a:t>matematika</a:t>
            </a:r>
            <a:r>
              <a:rPr lang="en-US" dirty="0" smtClean="0"/>
              <a:t>, Bahasa Indonesia </a:t>
            </a:r>
            <a:r>
              <a:rPr lang="en-US" dirty="0" err="1" smtClean="0"/>
              <a:t>dan</a:t>
            </a:r>
            <a:r>
              <a:rPr lang="en-US" dirty="0" smtClean="0"/>
              <a:t> lain – lain.</a:t>
            </a:r>
          </a:p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user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</a:t>
            </a:r>
            <a:r>
              <a:rPr lang="en-US" dirty="0" err="1" smtClean="0"/>
              <a:t>alasannya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sorotan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31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TEORI TERUPDATE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b="4746"/>
          <a:stretch/>
        </p:blipFill>
        <p:spPr bwMode="auto">
          <a:xfrm>
            <a:off x="680321" y="2032000"/>
            <a:ext cx="9709970" cy="4763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021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TEORI TERUPDATE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kami </a:t>
            </a:r>
            <a:r>
              <a:rPr lang="en-US" dirty="0" err="1" smtClean="0"/>
              <a:t>menyuguhkan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terkini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di Indonesia.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10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RUMUS-RUMUS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7" b="4274"/>
          <a:stretch/>
        </p:blipFill>
        <p:spPr bwMode="auto">
          <a:xfrm>
            <a:off x="680321" y="2005874"/>
            <a:ext cx="9613861" cy="478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2578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RUMUS-RUMUS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website ILMU PINTAR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rumus-rumus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table </a:t>
            </a:r>
            <a:r>
              <a:rPr lang="en-US" dirty="0" err="1" smtClean="0"/>
              <a:t>periodik</a:t>
            </a:r>
            <a:r>
              <a:rPr lang="en-US" dirty="0" smtClean="0"/>
              <a:t> di </a:t>
            </a:r>
            <a:r>
              <a:rPr lang="en-US" dirty="0" err="1" smtClean="0"/>
              <a:t>kimia</a:t>
            </a:r>
            <a:r>
              <a:rPr lang="en-US" dirty="0" smtClean="0"/>
              <a:t>,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gesek</a:t>
            </a:r>
            <a:r>
              <a:rPr lang="en-US" dirty="0" smtClean="0"/>
              <a:t> di </a:t>
            </a:r>
            <a:r>
              <a:rPr lang="en-US" dirty="0" err="1" smtClean="0"/>
              <a:t>fisika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website ILMU PINTAR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 </a:t>
            </a:r>
            <a:r>
              <a:rPr lang="en-US" dirty="0" err="1" smtClean="0"/>
              <a:t>gambar</a:t>
            </a:r>
            <a:r>
              <a:rPr lang="en-US" dirty="0" smtClean="0"/>
              <a:t> HD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table </a:t>
            </a:r>
            <a:r>
              <a:rPr lang="en-US" dirty="0" err="1" smtClean="0"/>
              <a:t>seperti</a:t>
            </a:r>
            <a:r>
              <a:rPr lang="en-US" dirty="0" smtClean="0"/>
              <a:t> table </a:t>
            </a:r>
            <a:r>
              <a:rPr lang="en-US" dirty="0" err="1" smtClean="0"/>
              <a:t>periodik</a:t>
            </a:r>
            <a:r>
              <a:rPr lang="en-US" dirty="0" smtClean="0"/>
              <a:t> di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0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CONTACT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" b="4510"/>
          <a:stretch/>
        </p:blipFill>
        <p:spPr bwMode="auto">
          <a:xfrm>
            <a:off x="760058" y="2031999"/>
            <a:ext cx="9690228" cy="4779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1898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</TotalTime>
  <Words>221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Berlin</vt:lpstr>
      <vt:lpstr> NAMA ANGGOTA KELOMPOK</vt:lpstr>
      <vt:lpstr>PENJELASAN WEBSITE ILMU PINTAR</vt:lpstr>
      <vt:lpstr>PAGE ILMU UMUM</vt:lpstr>
      <vt:lpstr>PAGE ILMU UMUM</vt:lpstr>
      <vt:lpstr>PAGE TEORI TERUPDATE</vt:lpstr>
      <vt:lpstr>PAGE TEORI TERUPDATE</vt:lpstr>
      <vt:lpstr>PAGE RUMUS-RUMUS</vt:lpstr>
      <vt:lpstr>PAGE RUMUS-RUMUS</vt:lpstr>
      <vt:lpstr>PAGE CONTACT</vt:lpstr>
      <vt:lpstr>PAGE CONTACT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</dc:title>
  <dc:creator>laras</dc:creator>
  <cp:lastModifiedBy>satya wira</cp:lastModifiedBy>
  <cp:revision>3</cp:revision>
  <dcterms:created xsi:type="dcterms:W3CDTF">2017-11-04T13:13:06Z</dcterms:created>
  <dcterms:modified xsi:type="dcterms:W3CDTF">2017-11-05T08:42:02Z</dcterms:modified>
</cp:coreProperties>
</file>