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57C5F-5B56-4B55-AE04-5B72A265C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2118BB-B454-488D-83D3-5DBBF6ED8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49349D-267D-4E2F-9348-49D3012B0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6686-BBF0-44A9-86BE-3510B05F9F19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F2AC45-A995-46F3-A5BE-7A59A5972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D4C596-465D-4589-B700-4BAE3A34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18A9-FE4F-4E11-9A18-9FB275C85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9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DCAF2-CDD2-4028-8E04-889F6DA69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B34E90-6739-4429-BE8F-9CF3E2572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13F9CE-6E13-4030-A535-DA8B9F42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6686-BBF0-44A9-86BE-3510B05F9F19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F5256B-E147-4275-83A5-A37664F1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FAA8C6-7363-4668-BB80-3E1EB871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18A9-FE4F-4E11-9A18-9FB275C85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07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952FFD8-8C0B-4B17-B736-64A54D6FD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DFCBE6-4DAF-4B74-AC40-87338321D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9727DA-9751-45F1-A4A6-83C15764C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6686-BBF0-44A9-86BE-3510B05F9F19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545A43-40A4-4EC8-8A90-9C439142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BDEEB5-9F86-4BD4-B36D-AC0FDEFB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18A9-FE4F-4E11-9A18-9FB275C85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7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E0C85-A0C2-4E47-8B8C-87E33D04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7236BD-6E80-4466-AFBA-EFC249898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4BD027-6015-4078-BBC5-B825B8B70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6686-BBF0-44A9-86BE-3510B05F9F19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CC778B-F4B6-40E3-9C51-FE0E834A7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86D3CD-2FD9-4F83-AE45-CA87720C0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18A9-FE4F-4E11-9A18-9FB275C85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78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4AF4BB-0046-42EA-AD5D-A51A8F7D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A6B0A4-C75C-4550-8501-5CFF34632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B8423C-A3D6-48EE-AFB6-1A8A3290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6686-BBF0-44A9-86BE-3510B05F9F19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91ACF6-6892-49DB-A8BB-3EB56993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DFA5BD-0D44-4239-94B8-97C985C63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18A9-FE4F-4E11-9A18-9FB275C85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97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F6E01E-ECED-4866-ADEB-B14628C01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867196-378A-4E16-8C19-B8145B8E3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73054C-CB97-4DA9-BA2C-546A05C11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931172-F94B-4245-BDB4-1850D631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6686-BBF0-44A9-86BE-3510B05F9F19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5917B7-E958-4113-BB28-F6497E9C4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2610D0-3526-4C7C-99C2-FEDE3D1A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18A9-FE4F-4E11-9A18-9FB275C85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63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163BA2-128C-43FB-A425-7AFEDFE4B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CC85F7-B0F9-4203-973E-60A00AC4A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AFDBF5-7010-4A49-9E90-8E0105133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F8E1D4-9384-4439-8485-4C715667E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3D890B8-095C-4C09-840D-D9D2FA9C7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53C2E45-2064-4FD7-A4C2-284AA1F2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6686-BBF0-44A9-86BE-3510B05F9F19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C225417-DC2E-469B-8320-B489D439D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8CACC90-870C-42C3-8EEE-DB8FD0F56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18A9-FE4F-4E11-9A18-9FB275C85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1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20D03-B267-4B9E-ADB5-EE8A8E41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ACAA73-B4AB-4E6F-9662-5CB790742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6686-BBF0-44A9-86BE-3510B05F9F19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ED0DD3E-02BF-45D5-BD7E-63FAEF60D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545CD8-4DEC-4329-B2B5-B7EAEB972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18A9-FE4F-4E11-9A18-9FB275C85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7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4F8943-9626-45F0-BDF9-6272B85F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6686-BBF0-44A9-86BE-3510B05F9F19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5EE7730-D6B7-474D-8510-9A50A082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03BE47-2695-4418-A5F3-765378B72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18A9-FE4F-4E11-9A18-9FB275C85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62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A2837-B14A-42FC-ADC1-984D7D025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4EEEAA-BA5E-4E1A-B708-DD89244ED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6913E7-AEE7-4F93-A26F-D44F23941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3DC1BF-1785-49B1-8F40-3E2D5905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6686-BBF0-44A9-86BE-3510B05F9F19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BF544A-1854-400D-925F-F3E3122F2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DC2D57-E9C1-4BD7-91BA-4E41CCAA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18A9-FE4F-4E11-9A18-9FB275C85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51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E2454-C665-4CDE-8E1E-B3A709F0A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EF7D86A-73EA-4CCF-935F-478C0E596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CC8EA2-F5C3-44C6-9D05-2E02410E0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18220B-C354-43BA-9EE5-51E1DB379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6686-BBF0-44A9-86BE-3510B05F9F19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52AA03-AE35-4C1B-942B-634B82F2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27A0BD-82E2-4DCC-96C1-95830A6A9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18A9-FE4F-4E11-9A18-9FB275C85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17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207AD3-38F6-462C-93E0-5091D2733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9D0E35-2650-44A1-ABF6-D7C8F4609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5BA976-8445-412E-A6E3-C079ACEE9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A6686-BBF0-44A9-86BE-3510B05F9F19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4487FA-3319-4E14-8309-8FA82A051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037136-79B8-4BEE-89BE-B965706E2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818A9-FE4F-4E11-9A18-9FB275C85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63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864998-354A-4340-A181-C85DC62B2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-22464"/>
            <a:ext cx="9174480" cy="692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92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D3D2201-4200-4C27-9540-C1EAD09B1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-5268"/>
            <a:ext cx="9136988" cy="686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52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B047285-0B62-47C3-AAD8-F7377B1C1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375" y="0"/>
            <a:ext cx="59892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09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56661B-9D5B-4742-8BE1-8D636F698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047" y="0"/>
            <a:ext cx="6387353" cy="687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0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F35075-F297-4BD7-95DD-D6A52377B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295" y="0"/>
            <a:ext cx="63914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5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9D9D93C-BDC8-4C2E-BC4E-8EAB26085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574" y="-1"/>
            <a:ext cx="6372585" cy="685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9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F555771-C9C4-4952-B7A6-52A8BB5C2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910" y="0"/>
            <a:ext cx="8350850" cy="685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1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47DC858-FA21-4F78-926B-A4F80C317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13" y="0"/>
            <a:ext cx="83461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41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8960EBD-984D-4F87-90D1-6377D390B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640" y="-5494"/>
            <a:ext cx="4983480" cy="684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04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D0434B4-33A7-4FE9-B34B-E1B23BC14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348" y="1"/>
            <a:ext cx="5003771" cy="680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4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F25A5A-9929-49B9-BACA-94ED324E2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448" y="0"/>
            <a:ext cx="68851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557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Office PowerPoint</Application>
  <PresentationFormat>Широкоэкранный</PresentationFormat>
  <Paragraphs>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Ильназ Альмухаметов</dc:creator>
  <cp:lastModifiedBy>Ильназ Альмухаметов</cp:lastModifiedBy>
  <cp:revision>3</cp:revision>
  <dcterms:created xsi:type="dcterms:W3CDTF">2024-10-02T05:56:49Z</dcterms:created>
  <dcterms:modified xsi:type="dcterms:W3CDTF">2024-10-02T07:03:28Z</dcterms:modified>
</cp:coreProperties>
</file>