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b7ded9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b7ded9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b7ded9e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b7ded9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b7ded9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b7ded9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b7ded9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b7ded9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b7ded9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b7ded9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b7ded9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b7ded9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b7ded9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b7ded9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b7ded9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b7ded9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Сайт аптеки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Хасанов Ильнар, Казань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на этом сайте можно делать?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На данном сайте можно зарегистрировать свой собственный аккаунт, благодаря которому можно посмотреть товары аптеки, которой принадлежит этот сайт.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50" y="1376875"/>
            <a:ext cx="6299501" cy="3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Использованные технологии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SQLAlchemy, WTForms, Flask-login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