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0qrveNbdryxfFFD/23ST89CK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76428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it-IT" sz="13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Sportello Front-Office 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it-IT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servizio è reso da studenti part time</a:t>
            </a:r>
            <a:r>
              <a:rPr b="0" lang="it-IT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it-IT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1" type="ftr"/>
          </p:nvPr>
        </p:nvSpPr>
        <p:spPr>
          <a:xfrm>
            <a:off x="2082960" y="4237560"/>
            <a:ext cx="192960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368960" y="4237560"/>
            <a:ext cx="14216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sz="8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304920" y="4237560"/>
            <a:ext cx="14216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1" type="ftr"/>
          </p:nvPr>
        </p:nvSpPr>
        <p:spPr>
          <a:xfrm>
            <a:off x="2082960" y="4237560"/>
            <a:ext cx="192960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4368960" y="4237560"/>
            <a:ext cx="14216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304920" y="4237560"/>
            <a:ext cx="14216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5B3D7"/>
            </a:gs>
            <a:gs pos="22000">
              <a:srgbClr val="B0C6E1"/>
            </a:gs>
            <a:gs pos="41500">
              <a:srgbClr val="D3E0EF"/>
            </a:gs>
            <a:gs pos="61000">
              <a:srgbClr val="F6F9FC">
                <a:alpha val="4705"/>
              </a:srgbClr>
            </a:gs>
            <a:gs pos="87000">
              <a:srgbClr val="CAD9EB"/>
            </a:gs>
            <a:gs pos="100000">
              <a:srgbClr val="CAD9EB"/>
            </a:gs>
          </a:gsLst>
          <a:lin ang="72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/>
          <p:nvPr/>
        </p:nvSpPr>
        <p:spPr>
          <a:xfrm rot="-5400000">
            <a:off x="2675880" y="3645000"/>
            <a:ext cx="220680" cy="55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 rot="10800000">
            <a:off x="6349680" y="0"/>
            <a:ext cx="5842440" cy="4123440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113200">
            <a:off x="9457920" y="1240560"/>
            <a:ext cx="2390760" cy="164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64600">
            <a:off x="8485200" y="1092600"/>
            <a:ext cx="2137320" cy="106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5920" y="1169280"/>
            <a:ext cx="1748160" cy="178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 rot="-5400000">
            <a:off x="3325680" y="-2373840"/>
            <a:ext cx="45000" cy="669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1"/>
          <p:cNvGrpSpPr/>
          <p:nvPr/>
        </p:nvGrpSpPr>
        <p:grpSpPr>
          <a:xfrm>
            <a:off x="6208560" y="2585520"/>
            <a:ext cx="5542200" cy="3294720"/>
            <a:chOff x="6208560" y="2585520"/>
            <a:chExt cx="5542200" cy="3294720"/>
          </a:xfrm>
        </p:grpSpPr>
        <p:sp>
          <p:nvSpPr>
            <p:cNvPr id="31" name="Google Shape;31;p1"/>
            <p:cNvSpPr/>
            <p:nvPr/>
          </p:nvSpPr>
          <p:spPr>
            <a:xfrm>
              <a:off x="6208560" y="2585520"/>
              <a:ext cx="5542200" cy="309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208560" y="3792240"/>
              <a:ext cx="5542200" cy="309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208560" y="5551920"/>
              <a:ext cx="5542200" cy="328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49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"/>
          <p:cNvSpPr/>
          <p:nvPr/>
        </p:nvSpPr>
        <p:spPr>
          <a:xfrm>
            <a:off x="5618880" y="4327200"/>
            <a:ext cx="639216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74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"/>
          <p:cNvGrpSpPr/>
          <p:nvPr/>
        </p:nvGrpSpPr>
        <p:grpSpPr>
          <a:xfrm>
            <a:off x="6242760" y="2853360"/>
            <a:ext cx="5542200" cy="3294720"/>
            <a:chOff x="6242760" y="2853360"/>
            <a:chExt cx="5542200" cy="3294720"/>
          </a:xfrm>
        </p:grpSpPr>
        <p:sp>
          <p:nvSpPr>
            <p:cNvPr id="36" name="Google Shape;36;p1"/>
            <p:cNvSpPr/>
            <p:nvPr/>
          </p:nvSpPr>
          <p:spPr>
            <a:xfrm>
              <a:off x="6242760" y="2853360"/>
              <a:ext cx="5542200" cy="309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6242760" y="3416760"/>
              <a:ext cx="5542200" cy="328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49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242760" y="4060080"/>
              <a:ext cx="5542200" cy="309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242760" y="4623480"/>
              <a:ext cx="5542200" cy="347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99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F2F0F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242760" y="5271120"/>
              <a:ext cx="55422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F2F0F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242760" y="5819760"/>
              <a:ext cx="5542200" cy="328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49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100080" y="256680"/>
            <a:ext cx="88333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Corso di laurea in Ingegneria Informatica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267840" y="3416760"/>
            <a:ext cx="4910040" cy="27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lavoro svolto ha avuto come </a:t>
            </a:r>
            <a:r>
              <a:rPr lang="it-IT" sz="1500">
                <a:latin typeface="Calibri"/>
                <a:ea typeface="Calibri"/>
                <a:cs typeface="Calibri"/>
                <a:sym typeface="Calibri"/>
              </a:rPr>
              <a:t>obiettivo</a:t>
            </a: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creazione di un'estensione per VS Code per facilitare il debug di un nucleo multiprogrammato didattico.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Inoltre </a:t>
            </a:r>
            <a:r>
              <a:rPr lang="it-IT" sz="1500">
                <a:latin typeface="Calibri"/>
                <a:ea typeface="Calibri"/>
                <a:cs typeface="Calibri"/>
                <a:sym typeface="Calibri"/>
              </a:rPr>
              <a:t>è</a:t>
            </a: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stata svolta un'analisi dettagliata dei requisiti funzionali e non funzionali,l'analisi dell'architettura dell'estensione e l'implementazione delle principali funzionalità.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risultato </a:t>
            </a:r>
            <a:r>
              <a:rPr lang="it-IT" sz="1500">
                <a:latin typeface="Calibri"/>
                <a:ea typeface="Calibri"/>
                <a:cs typeface="Calibri"/>
                <a:sym typeface="Calibri"/>
              </a:rPr>
              <a:t>è</a:t>
            </a:r>
            <a:r>
              <a:rPr b="0" i="0" lang="it-IT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interfaccia semplice da utilizzare e familiare ai programmatori.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35000" y="1680480"/>
            <a:ext cx="869328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 finale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Progetto e realizzazione di una estensione VSCode per il debugging di un nucleo multiprogrammato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flipH="1" rot="-5400000">
            <a:off x="2740680" y="253800"/>
            <a:ext cx="90720" cy="5572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135000" y="1066680"/>
            <a:ext cx="603684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Laureato: Dott. Francesco Mignone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40760" y="2563920"/>
            <a:ext cx="4499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Relatore/i: Giuseppe Lettieri, Luigi Leonardi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7715" y="3085375"/>
            <a:ext cx="4812320" cy="32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2023-06-19T11:45:48Z</dcterms:created>
  <dc:creator>Monica Puccini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