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4080" y="539640"/>
            <a:ext cx="6855840" cy="21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U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-117000" y="3884400"/>
            <a:ext cx="9214920" cy="1258920"/>
          </a:xfrm>
          <a:custGeom>
            <a:avLst/>
            <a:gdLst>
              <a:gd name="textAreaLeft" fmla="*/ 0 w 9214920"/>
              <a:gd name="textAreaRight" fmla="*/ 9215280 w 9214920"/>
              <a:gd name="textAreaTop" fmla="*/ 0 h 1258920"/>
              <a:gd name="textAreaBottom" fmla="*/ 1259280 h 1258920"/>
            </a:gdLst>
            <a:ahLst/>
            <a:rect l="textAreaLeft" t="textAreaTop" r="textAreaRight" b="textAreaBottom"/>
            <a:pathLst>
              <a:path w="199974" h="54252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-614160" y="3729960"/>
            <a:ext cx="10791360" cy="1232280"/>
            <a:chOff x="-614160" y="3729960"/>
            <a:chExt cx="10791360" cy="1232280"/>
          </a:xfrm>
        </p:grpSpPr>
        <p:sp>
          <p:nvSpPr>
            <p:cNvPr id="3" name="Google Shape;13;p2"/>
            <p:cNvSpPr/>
            <p:nvPr/>
          </p:nvSpPr>
          <p:spPr>
            <a:xfrm>
              <a:off x="-614160" y="37299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>
              <a:off x="-456480" y="384624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>
              <a:off x="-298800" y="39621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-141480" y="40780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16200" y="41940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Google Shape;18;p2"/>
          <p:cNvSpPr/>
          <p:nvPr/>
        </p:nvSpPr>
        <p:spPr>
          <a:xfrm rot="5400000">
            <a:off x="954360" y="4453560"/>
            <a:ext cx="33840" cy="3240"/>
          </a:xfrm>
          <a:custGeom>
            <a:avLst/>
            <a:gdLst>
              <a:gd name="textAreaLeft" fmla="*/ 0 w 33840"/>
              <a:gd name="textAreaRight" fmla="*/ 34200 w 33840"/>
              <a:gd name="textAreaTop" fmla="*/ 0 h 3240"/>
              <a:gd name="textAreaBottom" fmla="*/ 3600 h 3240"/>
            </a:gdLst>
            <a:ahLst/>
            <a:rect l="textAreaLeft" t="textAreaTop" r="textAreaRight" b="textAreaBottom"/>
            <a:pathLst>
              <a:path fill="none" w="363" h="38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w="27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1800" bIns="1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" name="Google Shape;19;p2"/>
          <p:cNvGrpSpPr/>
          <p:nvPr/>
        </p:nvGrpSpPr>
        <p:grpSpPr>
          <a:xfrm>
            <a:off x="-402120" y="3625920"/>
            <a:ext cx="1511280" cy="1658520"/>
            <a:chOff x="-402120" y="3625920"/>
            <a:chExt cx="1511280" cy="1658520"/>
          </a:xfrm>
        </p:grpSpPr>
        <p:sp>
          <p:nvSpPr>
            <p:cNvPr id="10" name="Google Shape;20;p2"/>
            <p:cNvSpPr/>
            <p:nvPr/>
          </p:nvSpPr>
          <p:spPr>
            <a:xfrm rot="5400000">
              <a:off x="-475560" y="3699360"/>
              <a:ext cx="1658520" cy="1511280"/>
            </a:xfrm>
            <a:custGeom>
              <a:avLst/>
              <a:gdLst>
                <a:gd name="textAreaLeft" fmla="*/ 0 w 1658520"/>
                <a:gd name="textAreaRight" fmla="*/ 1658880 w 1658520"/>
                <a:gd name="textAreaTop" fmla="*/ 0 h 1511280"/>
                <a:gd name="textAreaBottom" fmla="*/ 1511640 h 151128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 rot="5400000">
              <a:off x="105480" y="4238640"/>
              <a:ext cx="495360" cy="434880"/>
            </a:xfrm>
            <a:custGeom>
              <a:avLst/>
              <a:gdLst>
                <a:gd name="textAreaLeft" fmla="*/ 0 w 495360"/>
                <a:gd name="textAreaRight" fmla="*/ 495720 w 495360"/>
                <a:gd name="textAreaTop" fmla="*/ 0 h 434880"/>
                <a:gd name="textAreaBottom" fmla="*/ 435240 h 43488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22;p2"/>
            <p:cNvSpPr/>
            <p:nvPr/>
          </p:nvSpPr>
          <p:spPr>
            <a:xfrm rot="5400000">
              <a:off x="148680" y="4249800"/>
              <a:ext cx="410400" cy="409680"/>
            </a:xfrm>
            <a:custGeom>
              <a:avLst/>
              <a:gdLst>
                <a:gd name="textAreaLeft" fmla="*/ 0 w 410400"/>
                <a:gd name="textAreaRight" fmla="*/ 410760 w 410400"/>
                <a:gd name="textAreaTop" fmla="*/ 0 h 409680"/>
                <a:gd name="textAreaBottom" fmla="*/ 410040 h 40968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23;p2"/>
            <p:cNvSpPr/>
            <p:nvPr/>
          </p:nvSpPr>
          <p:spPr>
            <a:xfrm rot="5400000">
              <a:off x="314280" y="4419360"/>
              <a:ext cx="78840" cy="7344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73440"/>
                <a:gd name="textAreaBottom" fmla="*/ 73800 h 7344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 rot="5400000">
              <a:off x="-378360" y="3723480"/>
              <a:ext cx="1463760" cy="1463040"/>
            </a:xfrm>
            <a:custGeom>
              <a:avLst/>
              <a:gdLst>
                <a:gd name="textAreaLeft" fmla="*/ 0 w 1463760"/>
                <a:gd name="textAreaRight" fmla="*/ 1464120 w 1463760"/>
                <a:gd name="textAreaTop" fmla="*/ 0 h 1463040"/>
                <a:gd name="textAreaBottom" fmla="*/ 1463400 h 14630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 rot="5400000">
              <a:off x="-348840" y="3752640"/>
              <a:ext cx="1405800" cy="1405800"/>
            </a:xfrm>
            <a:custGeom>
              <a:avLst/>
              <a:gdLst>
                <a:gd name="textAreaLeft" fmla="*/ 0 w 1405800"/>
                <a:gd name="textAreaRight" fmla="*/ 1406160 w 1405800"/>
                <a:gd name="textAreaTop" fmla="*/ 0 h 1405800"/>
                <a:gd name="textAreaBottom" fmla="*/ 1406160 h 140580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6;p2"/>
            <p:cNvSpPr/>
            <p:nvPr/>
          </p:nvSpPr>
          <p:spPr>
            <a:xfrm rot="5400000">
              <a:off x="-270000" y="3832200"/>
              <a:ext cx="1246680" cy="1246680"/>
            </a:xfrm>
            <a:custGeom>
              <a:avLst/>
              <a:gdLst>
                <a:gd name="textAreaLeft" fmla="*/ 0 w 1246680"/>
                <a:gd name="textAreaRight" fmla="*/ 1247040 w 1246680"/>
                <a:gd name="textAreaTop" fmla="*/ 0 h 1246680"/>
                <a:gd name="textAreaBottom" fmla="*/ 1247040 h 124668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Google Shape;27;p2"/>
            <p:cNvSpPr/>
            <p:nvPr/>
          </p:nvSpPr>
          <p:spPr>
            <a:xfrm rot="5400000">
              <a:off x="-202320" y="4125960"/>
              <a:ext cx="273600" cy="17028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 rot="5400000">
              <a:off x="822960" y="4453560"/>
              <a:ext cx="33840" cy="18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 rot="5400000">
              <a:off x="600840" y="4623480"/>
              <a:ext cx="285480" cy="15048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150480"/>
                <a:gd name="textAreaBottom" fmla="*/ 150840 h 150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" name="Google Shape;30;p2"/>
          <p:cNvGrpSpPr/>
          <p:nvPr/>
        </p:nvGrpSpPr>
        <p:grpSpPr>
          <a:xfrm>
            <a:off x="2323080" y="4037400"/>
            <a:ext cx="1600200" cy="1756440"/>
            <a:chOff x="2323080" y="4037400"/>
            <a:chExt cx="1600200" cy="1756440"/>
          </a:xfrm>
        </p:grpSpPr>
        <p:sp>
          <p:nvSpPr>
            <p:cNvPr id="21" name="Google Shape;31;p2"/>
            <p:cNvSpPr/>
            <p:nvPr/>
          </p:nvSpPr>
          <p:spPr>
            <a:xfrm rot="5400000">
              <a:off x="2244960" y="4115520"/>
              <a:ext cx="1756440" cy="1600200"/>
            </a:xfrm>
            <a:custGeom>
              <a:avLst/>
              <a:gdLst>
                <a:gd name="textAreaLeft" fmla="*/ 0 w 1756440"/>
                <a:gd name="textAreaRight" fmla="*/ 1756800 w 1756440"/>
                <a:gd name="textAreaTop" fmla="*/ 0 h 1600200"/>
                <a:gd name="textAreaBottom" fmla="*/ 1600560 h 16002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 rot="5400000">
              <a:off x="2860560" y="4686120"/>
              <a:ext cx="524520" cy="460440"/>
            </a:xfrm>
            <a:custGeom>
              <a:avLst/>
              <a:gdLst>
                <a:gd name="textAreaLeft" fmla="*/ 0 w 524520"/>
                <a:gd name="textAreaRight" fmla="*/ 524880 w 524520"/>
                <a:gd name="textAreaTop" fmla="*/ 0 h 460440"/>
                <a:gd name="textAreaBottom" fmla="*/ 460800 h 46044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33;p2"/>
            <p:cNvSpPr/>
            <p:nvPr/>
          </p:nvSpPr>
          <p:spPr>
            <a:xfrm rot="5400000">
              <a:off x="2906280" y="4698000"/>
              <a:ext cx="434520" cy="43380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433800"/>
                <a:gd name="textAreaBottom" fmla="*/ 434160 h 43380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Google Shape;34;p2"/>
            <p:cNvSpPr/>
            <p:nvPr/>
          </p:nvSpPr>
          <p:spPr>
            <a:xfrm rot="5400000">
              <a:off x="3081960" y="4877640"/>
              <a:ext cx="83520" cy="777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Google Shape;35;p2"/>
            <p:cNvSpPr/>
            <p:nvPr/>
          </p:nvSpPr>
          <p:spPr>
            <a:xfrm rot="5400000">
              <a:off x="2347920" y="4140720"/>
              <a:ext cx="1550160" cy="1549440"/>
            </a:xfrm>
            <a:custGeom>
              <a:avLst/>
              <a:gdLst>
                <a:gd name="textAreaLeft" fmla="*/ 0 w 1550160"/>
                <a:gd name="textAreaRight" fmla="*/ 1550520 w 1550160"/>
                <a:gd name="textAreaTop" fmla="*/ 0 h 1549440"/>
                <a:gd name="textAreaBottom" fmla="*/ 1549800 h 1549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Google Shape;36;p2"/>
            <p:cNvSpPr/>
            <p:nvPr/>
          </p:nvSpPr>
          <p:spPr>
            <a:xfrm rot="5400000">
              <a:off x="2379240" y="4171320"/>
              <a:ext cx="1488960" cy="1488960"/>
            </a:xfrm>
            <a:custGeom>
              <a:avLst/>
              <a:gdLst>
                <a:gd name="textAreaLeft" fmla="*/ 0 w 1488960"/>
                <a:gd name="textAreaRight" fmla="*/ 1489320 w 1488960"/>
                <a:gd name="textAreaTop" fmla="*/ 0 h 1488960"/>
                <a:gd name="textAreaBottom" fmla="*/ 1489320 h 14889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Google Shape;37;p2"/>
            <p:cNvSpPr/>
            <p:nvPr/>
          </p:nvSpPr>
          <p:spPr>
            <a:xfrm rot="5400000">
              <a:off x="2463120" y="4255560"/>
              <a:ext cx="1320120" cy="1320120"/>
            </a:xfrm>
            <a:custGeom>
              <a:avLst/>
              <a:gdLst>
                <a:gd name="textAreaLeft" fmla="*/ 0 w 1320120"/>
                <a:gd name="textAreaRight" fmla="*/ 1320480 w 1320120"/>
                <a:gd name="textAreaTop" fmla="*/ 0 h 1320120"/>
                <a:gd name="textAreaBottom" fmla="*/ 1320480 h 132012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8;p2"/>
            <p:cNvSpPr/>
            <p:nvPr/>
          </p:nvSpPr>
          <p:spPr>
            <a:xfrm rot="5400000">
              <a:off x="2534760" y="4566960"/>
              <a:ext cx="289440" cy="18000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9;p2"/>
            <p:cNvSpPr/>
            <p:nvPr/>
          </p:nvSpPr>
          <p:spPr>
            <a:xfrm rot="5400000">
              <a:off x="3620160" y="4914000"/>
              <a:ext cx="36000" cy="18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Google Shape;40;p2"/>
            <p:cNvSpPr/>
            <p:nvPr/>
          </p:nvSpPr>
          <p:spPr>
            <a:xfrm rot="5400000">
              <a:off x="3385440" y="5093640"/>
              <a:ext cx="302040" cy="15948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1" name="Google Shape;41;p2"/>
          <p:cNvGrpSpPr/>
          <p:nvPr/>
        </p:nvGrpSpPr>
        <p:grpSpPr>
          <a:xfrm>
            <a:off x="7693200" y="3729960"/>
            <a:ext cx="1600200" cy="1756440"/>
            <a:chOff x="7693200" y="3729960"/>
            <a:chExt cx="1600200" cy="1756440"/>
          </a:xfrm>
        </p:grpSpPr>
        <p:sp>
          <p:nvSpPr>
            <p:cNvPr id="32" name="Google Shape;42;p2"/>
            <p:cNvSpPr/>
            <p:nvPr/>
          </p:nvSpPr>
          <p:spPr>
            <a:xfrm rot="5400000">
              <a:off x="7615080" y="3808080"/>
              <a:ext cx="1756440" cy="1600200"/>
            </a:xfrm>
            <a:custGeom>
              <a:avLst/>
              <a:gdLst>
                <a:gd name="textAreaLeft" fmla="*/ 0 w 1756440"/>
                <a:gd name="textAreaRight" fmla="*/ 1756800 w 1756440"/>
                <a:gd name="textAreaTop" fmla="*/ 0 h 1600200"/>
                <a:gd name="textAreaBottom" fmla="*/ 1600560 h 16002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Google Shape;43;p2"/>
            <p:cNvSpPr/>
            <p:nvPr/>
          </p:nvSpPr>
          <p:spPr>
            <a:xfrm rot="5400000">
              <a:off x="8230680" y="4378680"/>
              <a:ext cx="524520" cy="460440"/>
            </a:xfrm>
            <a:custGeom>
              <a:avLst/>
              <a:gdLst>
                <a:gd name="textAreaLeft" fmla="*/ 0 w 524520"/>
                <a:gd name="textAreaRight" fmla="*/ 524880 w 524520"/>
                <a:gd name="textAreaTop" fmla="*/ 0 h 460440"/>
                <a:gd name="textAreaBottom" fmla="*/ 460800 h 46044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Google Shape;44;p2"/>
            <p:cNvSpPr/>
            <p:nvPr/>
          </p:nvSpPr>
          <p:spPr>
            <a:xfrm rot="5400000">
              <a:off x="8276400" y="4390920"/>
              <a:ext cx="434520" cy="43380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433800"/>
                <a:gd name="textAreaBottom" fmla="*/ 434160 h 43380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45;p2"/>
            <p:cNvSpPr/>
            <p:nvPr/>
          </p:nvSpPr>
          <p:spPr>
            <a:xfrm rot="5400000">
              <a:off x="8452080" y="4570200"/>
              <a:ext cx="83520" cy="777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Google Shape;46;p2"/>
            <p:cNvSpPr/>
            <p:nvPr/>
          </p:nvSpPr>
          <p:spPr>
            <a:xfrm rot="5400000">
              <a:off x="7718040" y="3833280"/>
              <a:ext cx="1550160" cy="1549440"/>
            </a:xfrm>
            <a:custGeom>
              <a:avLst/>
              <a:gdLst>
                <a:gd name="textAreaLeft" fmla="*/ 0 w 1550160"/>
                <a:gd name="textAreaRight" fmla="*/ 1550520 w 1550160"/>
                <a:gd name="textAreaTop" fmla="*/ 0 h 1549440"/>
                <a:gd name="textAreaBottom" fmla="*/ 1549800 h 1549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Google Shape;47;p2"/>
            <p:cNvSpPr/>
            <p:nvPr/>
          </p:nvSpPr>
          <p:spPr>
            <a:xfrm rot="5400000">
              <a:off x="7749360" y="3863880"/>
              <a:ext cx="1488960" cy="1488960"/>
            </a:xfrm>
            <a:custGeom>
              <a:avLst/>
              <a:gdLst>
                <a:gd name="textAreaLeft" fmla="*/ 0 w 1488960"/>
                <a:gd name="textAreaRight" fmla="*/ 1489320 w 1488960"/>
                <a:gd name="textAreaTop" fmla="*/ 0 h 1488960"/>
                <a:gd name="textAreaBottom" fmla="*/ 1489320 h 14889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Google Shape;48;p2"/>
            <p:cNvSpPr/>
            <p:nvPr/>
          </p:nvSpPr>
          <p:spPr>
            <a:xfrm rot="5400000">
              <a:off x="7833240" y="3948120"/>
              <a:ext cx="1320120" cy="1320120"/>
            </a:xfrm>
            <a:custGeom>
              <a:avLst/>
              <a:gdLst>
                <a:gd name="textAreaLeft" fmla="*/ 0 w 1320120"/>
                <a:gd name="textAreaRight" fmla="*/ 1320480 w 1320120"/>
                <a:gd name="textAreaTop" fmla="*/ 0 h 1320120"/>
                <a:gd name="textAreaBottom" fmla="*/ 1320480 h 132012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Google Shape;49;p2"/>
            <p:cNvSpPr/>
            <p:nvPr/>
          </p:nvSpPr>
          <p:spPr>
            <a:xfrm rot="5400000">
              <a:off x="7904880" y="4259520"/>
              <a:ext cx="289440" cy="18000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Google Shape;50;p2"/>
            <p:cNvSpPr/>
            <p:nvPr/>
          </p:nvSpPr>
          <p:spPr>
            <a:xfrm rot="5400000">
              <a:off x="8990280" y="4606560"/>
              <a:ext cx="36000" cy="18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Google Shape;51;p2"/>
            <p:cNvSpPr/>
            <p:nvPr/>
          </p:nvSpPr>
          <p:spPr>
            <a:xfrm rot="5400000">
              <a:off x="8755560" y="4786200"/>
              <a:ext cx="302040" cy="15948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oogle Shape;270;p19"/>
          <p:cNvGrpSpPr/>
          <p:nvPr/>
        </p:nvGrpSpPr>
        <p:grpSpPr>
          <a:xfrm>
            <a:off x="6561000" y="244800"/>
            <a:ext cx="4059360" cy="6040800"/>
            <a:chOff x="6561000" y="244800"/>
            <a:chExt cx="4059360" cy="6040800"/>
          </a:xfrm>
        </p:grpSpPr>
        <p:sp>
          <p:nvSpPr>
            <p:cNvPr id="160" name="Google Shape;271;p19"/>
            <p:cNvSpPr/>
            <p:nvPr/>
          </p:nvSpPr>
          <p:spPr>
            <a:xfrm rot="6819600">
              <a:off x="5922720" y="2710800"/>
              <a:ext cx="6044760" cy="1009440"/>
            </a:xfrm>
            <a:custGeom>
              <a:avLst/>
              <a:gdLst>
                <a:gd name="textAreaLeft" fmla="*/ 0 w 6044760"/>
                <a:gd name="textAreaRight" fmla="*/ 6045120 w 604476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Google Shape;272;p19"/>
            <p:cNvSpPr/>
            <p:nvPr/>
          </p:nvSpPr>
          <p:spPr>
            <a:xfrm rot="6819600">
              <a:off x="5745600" y="2735640"/>
              <a:ext cx="6044760" cy="1009440"/>
            </a:xfrm>
            <a:custGeom>
              <a:avLst/>
              <a:gdLst>
                <a:gd name="textAreaLeft" fmla="*/ 0 w 6044760"/>
                <a:gd name="textAreaRight" fmla="*/ 6045120 w 604476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Google Shape;273;p19"/>
            <p:cNvSpPr/>
            <p:nvPr/>
          </p:nvSpPr>
          <p:spPr>
            <a:xfrm rot="6819600">
              <a:off x="5568120" y="2760120"/>
              <a:ext cx="6044760" cy="1009440"/>
            </a:xfrm>
            <a:custGeom>
              <a:avLst/>
              <a:gdLst>
                <a:gd name="textAreaLeft" fmla="*/ 0 w 6044760"/>
                <a:gd name="textAreaRight" fmla="*/ 6045120 w 604476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Google Shape;274;p19"/>
            <p:cNvSpPr/>
            <p:nvPr/>
          </p:nvSpPr>
          <p:spPr>
            <a:xfrm rot="6819600">
              <a:off x="5391000" y="2784960"/>
              <a:ext cx="6044760" cy="1009440"/>
            </a:xfrm>
            <a:custGeom>
              <a:avLst/>
              <a:gdLst>
                <a:gd name="textAreaLeft" fmla="*/ 0 w 6044760"/>
                <a:gd name="textAreaRight" fmla="*/ 6045120 w 604476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275;p19"/>
            <p:cNvSpPr/>
            <p:nvPr/>
          </p:nvSpPr>
          <p:spPr>
            <a:xfrm rot="6819600">
              <a:off x="5213880" y="2809800"/>
              <a:ext cx="6044760" cy="1009440"/>
            </a:xfrm>
            <a:custGeom>
              <a:avLst/>
              <a:gdLst>
                <a:gd name="textAreaLeft" fmla="*/ 0 w 6044760"/>
                <a:gd name="textAreaRight" fmla="*/ 6045120 w 604476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7" name="Google Shape;290;p20"/>
          <p:cNvGrpSpPr/>
          <p:nvPr/>
        </p:nvGrpSpPr>
        <p:grpSpPr>
          <a:xfrm>
            <a:off x="-1244160" y="-756360"/>
            <a:ext cx="3267360" cy="3355560"/>
            <a:chOff x="-1244160" y="-756360"/>
            <a:chExt cx="3267360" cy="3355560"/>
          </a:xfrm>
        </p:grpSpPr>
        <p:sp>
          <p:nvSpPr>
            <p:cNvPr id="168" name="Google Shape;291;p20"/>
            <p:cNvSpPr/>
            <p:nvPr/>
          </p:nvSpPr>
          <p:spPr>
            <a:xfrm rot="7678800">
              <a:off x="-1117080" y="59400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Google Shape;292;p20"/>
            <p:cNvSpPr/>
            <p:nvPr/>
          </p:nvSpPr>
          <p:spPr>
            <a:xfrm rot="7678800">
              <a:off x="-1242000" y="56556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Google Shape;293;p20"/>
            <p:cNvSpPr/>
            <p:nvPr/>
          </p:nvSpPr>
          <p:spPr>
            <a:xfrm rot="7678800">
              <a:off x="-1366920" y="53712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Google Shape;294;p20"/>
            <p:cNvSpPr/>
            <p:nvPr/>
          </p:nvSpPr>
          <p:spPr>
            <a:xfrm rot="7678800">
              <a:off x="-1491840" y="50868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Google Shape;295;p20"/>
            <p:cNvSpPr/>
            <p:nvPr/>
          </p:nvSpPr>
          <p:spPr>
            <a:xfrm rot="7678800">
              <a:off x="-1616760" y="48024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3" name="Google Shape;296;p20"/>
          <p:cNvGrpSpPr/>
          <p:nvPr/>
        </p:nvGrpSpPr>
        <p:grpSpPr>
          <a:xfrm>
            <a:off x="7153200" y="-708480"/>
            <a:ext cx="3267360" cy="3355920"/>
            <a:chOff x="7153200" y="-708480"/>
            <a:chExt cx="3267360" cy="3355920"/>
          </a:xfrm>
        </p:grpSpPr>
        <p:sp>
          <p:nvSpPr>
            <p:cNvPr id="174" name="Google Shape;297;p20"/>
            <p:cNvSpPr/>
            <p:nvPr/>
          </p:nvSpPr>
          <p:spPr>
            <a:xfrm flipV="1" rot="3121200">
              <a:off x="6780240" y="64188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298;p20"/>
            <p:cNvSpPr/>
            <p:nvPr/>
          </p:nvSpPr>
          <p:spPr>
            <a:xfrm flipV="1" rot="3121200">
              <a:off x="6905160" y="61344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Google Shape;299;p20"/>
            <p:cNvSpPr/>
            <p:nvPr/>
          </p:nvSpPr>
          <p:spPr>
            <a:xfrm flipV="1" rot="3121200">
              <a:off x="7030080" y="58500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300;p20"/>
            <p:cNvSpPr/>
            <p:nvPr/>
          </p:nvSpPr>
          <p:spPr>
            <a:xfrm flipV="1" rot="3121200">
              <a:off x="7155000" y="55656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301;p20"/>
            <p:cNvSpPr/>
            <p:nvPr/>
          </p:nvSpPr>
          <p:spPr>
            <a:xfrm flipV="1" rot="3121200">
              <a:off x="7279920" y="52812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2971440" y="1769040"/>
            <a:ext cx="4894200" cy="17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US" sz="5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2971440" y="728640"/>
            <a:ext cx="1269720" cy="112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55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56;p3"/>
          <p:cNvSpPr/>
          <p:nvPr/>
        </p:nvSpPr>
        <p:spPr>
          <a:xfrm flipH="1" rot="5400000">
            <a:off x="-767520" y="2166120"/>
            <a:ext cx="3745080" cy="2209680"/>
          </a:xfrm>
          <a:custGeom>
            <a:avLst/>
            <a:gdLst>
              <a:gd name="textAreaLeft" fmla="*/ -360 w 3745080"/>
              <a:gd name="textAreaRight" fmla="*/ 3745080 w 3745080"/>
              <a:gd name="textAreaTop" fmla="*/ 0 h 2209680"/>
              <a:gd name="textAreaBottom" fmla="*/ 2210040 h 2209680"/>
            </a:gdLst>
            <a:ahLst/>
            <a:rect l="textAreaLeft" t="textAreaTop" r="textAreaRight" b="textAreaBottom"/>
            <a:pathLst>
              <a:path w="176387" h="104075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3" name="Google Shape;57;p3"/>
          <p:cNvGrpSpPr/>
          <p:nvPr/>
        </p:nvGrpSpPr>
        <p:grpSpPr>
          <a:xfrm>
            <a:off x="4987800" y="1469880"/>
            <a:ext cx="6098760" cy="5245200"/>
            <a:chOff x="4987800" y="1469880"/>
            <a:chExt cx="6098760" cy="5245200"/>
          </a:xfrm>
        </p:grpSpPr>
        <p:sp>
          <p:nvSpPr>
            <p:cNvPr id="184" name="Google Shape;58;p3"/>
            <p:cNvSpPr/>
            <p:nvPr/>
          </p:nvSpPr>
          <p:spPr>
            <a:xfrm rot="19049400">
              <a:off x="4488480" y="3496680"/>
              <a:ext cx="6392880" cy="100944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Google Shape;59;p3"/>
            <p:cNvSpPr/>
            <p:nvPr/>
          </p:nvSpPr>
          <p:spPr>
            <a:xfrm rot="19049400">
              <a:off x="4664520" y="3542040"/>
              <a:ext cx="6392880" cy="100944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Google Shape;60;p3"/>
            <p:cNvSpPr/>
            <p:nvPr/>
          </p:nvSpPr>
          <p:spPr>
            <a:xfrm rot="19049400">
              <a:off x="4840560" y="3587400"/>
              <a:ext cx="6392880" cy="100944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Google Shape;61;p3"/>
            <p:cNvSpPr/>
            <p:nvPr/>
          </p:nvSpPr>
          <p:spPr>
            <a:xfrm rot="19049400">
              <a:off x="5016600" y="3632760"/>
              <a:ext cx="6392880" cy="100944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Google Shape;62;p3"/>
            <p:cNvSpPr/>
            <p:nvPr/>
          </p:nvSpPr>
          <p:spPr>
            <a:xfrm rot="19049400">
              <a:off x="5192640" y="3678120"/>
              <a:ext cx="6392880" cy="1009440"/>
            </a:xfrm>
            <a:custGeom>
              <a:avLst/>
              <a:gdLst>
                <a:gd name="textAreaLeft" fmla="*/ 0 w 6392880"/>
                <a:gd name="textAreaRight" fmla="*/ 6393240 w 639288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3519360" cy="229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273280" y="533880"/>
            <a:ext cx="2909520" cy="407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7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13160" y="1204200"/>
            <a:ext cx="3141720" cy="106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3" name="Google Shape;309;p22"/>
          <p:cNvGrpSpPr/>
          <p:nvPr/>
        </p:nvGrpSpPr>
        <p:grpSpPr>
          <a:xfrm>
            <a:off x="-1554480" y="2000160"/>
            <a:ext cx="5123880" cy="4214160"/>
            <a:chOff x="-1554480" y="2000160"/>
            <a:chExt cx="5123880" cy="4214160"/>
          </a:xfrm>
        </p:grpSpPr>
        <p:sp>
          <p:nvSpPr>
            <p:cNvPr id="194" name="Google Shape;310;p22"/>
            <p:cNvSpPr/>
            <p:nvPr/>
          </p:nvSpPr>
          <p:spPr>
            <a:xfrm rot="1794000">
              <a:off x="-1637640" y="3255840"/>
              <a:ext cx="5308920" cy="1009440"/>
            </a:xfrm>
            <a:custGeom>
              <a:avLst/>
              <a:gdLst>
                <a:gd name="textAreaLeft" fmla="*/ 0 w 5308920"/>
                <a:gd name="textAreaRight" fmla="*/ 5309280 w 53089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Google Shape;311;p22"/>
            <p:cNvSpPr/>
            <p:nvPr/>
          </p:nvSpPr>
          <p:spPr>
            <a:xfrm rot="1794000">
              <a:off x="-1642320" y="3429000"/>
              <a:ext cx="5308920" cy="1009440"/>
            </a:xfrm>
            <a:custGeom>
              <a:avLst/>
              <a:gdLst>
                <a:gd name="textAreaLeft" fmla="*/ 0 w 5308920"/>
                <a:gd name="textAreaRight" fmla="*/ 5309280 w 53089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Google Shape;312;p22"/>
            <p:cNvSpPr/>
            <p:nvPr/>
          </p:nvSpPr>
          <p:spPr>
            <a:xfrm rot="1794000">
              <a:off x="-1647000" y="3602160"/>
              <a:ext cx="5308920" cy="1009440"/>
            </a:xfrm>
            <a:custGeom>
              <a:avLst/>
              <a:gdLst>
                <a:gd name="textAreaLeft" fmla="*/ 0 w 5308920"/>
                <a:gd name="textAreaRight" fmla="*/ 5309280 w 53089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313;p22"/>
            <p:cNvSpPr/>
            <p:nvPr/>
          </p:nvSpPr>
          <p:spPr>
            <a:xfrm rot="1794000">
              <a:off x="-1651320" y="3775320"/>
              <a:ext cx="5308920" cy="1009440"/>
            </a:xfrm>
            <a:custGeom>
              <a:avLst/>
              <a:gdLst>
                <a:gd name="textAreaLeft" fmla="*/ 0 w 5308920"/>
                <a:gd name="textAreaRight" fmla="*/ 5309280 w 53089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314;p22"/>
            <p:cNvSpPr/>
            <p:nvPr/>
          </p:nvSpPr>
          <p:spPr>
            <a:xfrm rot="1794000">
              <a:off x="-1656000" y="3948480"/>
              <a:ext cx="5308920" cy="1009440"/>
            </a:xfrm>
            <a:custGeom>
              <a:avLst/>
              <a:gdLst>
                <a:gd name="textAreaLeft" fmla="*/ 0 w 5308920"/>
                <a:gd name="textAreaRight" fmla="*/ 5309280 w 530892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82000" y="540000"/>
            <a:ext cx="557928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7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318;p23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chemeClr val="lt1"/>
                </a:solidFill>
                <a:latin typeface="Work Sans"/>
                <a:ea typeface="Work Sans"/>
              </a:rPr>
              <a:t>CREDITS:</a:t>
            </a:r>
            <a:r>
              <a:rPr b="0" lang="en" sz="1000" spc="-1" strike="noStrike">
                <a:solidFill>
                  <a:schemeClr val="lt1"/>
                </a:solidFill>
                <a:latin typeface="Work Sans"/>
                <a:ea typeface="Work Sans"/>
              </a:rPr>
              <a:t> This presentation template was created by </a:t>
            </a:r>
            <a:r>
              <a:rPr b="1" lang="en" sz="1000" spc="-1" strike="noStrike" u="sng">
                <a:solidFill>
                  <a:schemeClr val="lt1"/>
                </a:solidFill>
                <a:uFillTx/>
                <a:latin typeface="Work Sans"/>
                <a:ea typeface="Work Sans"/>
                <a:hlinkClick r:id="rId2"/>
              </a:rPr>
              <a:t>Slidesgo</a:t>
            </a:r>
            <a:r>
              <a:rPr b="0" lang="en" sz="1000" spc="-1" strike="noStrike">
                <a:solidFill>
                  <a:schemeClr val="lt1"/>
                </a:solidFill>
                <a:latin typeface="Work Sans"/>
                <a:ea typeface="Work Sans"/>
              </a:rPr>
              <a:t>, and includes icons by </a:t>
            </a:r>
            <a:r>
              <a:rPr b="1" lang="en" sz="1000" spc="-1" strike="noStrike" u="sng">
                <a:solidFill>
                  <a:schemeClr val="lt1"/>
                </a:solidFill>
                <a:uFillTx/>
                <a:latin typeface="Work Sans"/>
                <a:ea typeface="Work Sans"/>
                <a:hlinkClick r:id="rId3"/>
              </a:rPr>
              <a:t>Flaticon</a:t>
            </a:r>
            <a:r>
              <a:rPr b="0" lang="en" sz="1000" spc="-1" strike="noStrike">
                <a:solidFill>
                  <a:schemeClr val="lt1"/>
                </a:solidFill>
                <a:latin typeface="Work Sans"/>
                <a:ea typeface="Work Sans"/>
              </a:rPr>
              <a:t>, and infographics &amp; images by </a:t>
            </a:r>
            <a:r>
              <a:rPr b="1" lang="en" sz="1000" spc="-1" strike="noStrike" u="sng">
                <a:solidFill>
                  <a:schemeClr val="lt1"/>
                </a:solidFill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b="0" lang="en" sz="1000" spc="-1" strike="noStrike" u="sng">
                <a:solidFill>
                  <a:schemeClr val="lt1"/>
                </a:solidFill>
                <a:uFillTx/>
                <a:latin typeface="Work Sans"/>
                <a:ea typeface="Work Sans"/>
              </a:rPr>
              <a:t> </a:t>
            </a:r>
            <a:endParaRPr b="0" lang="es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320;p24"/>
          <p:cNvSpPr/>
          <p:nvPr/>
        </p:nvSpPr>
        <p:spPr>
          <a:xfrm rot="10800000">
            <a:off x="-117000" y="3884400"/>
            <a:ext cx="9214920" cy="1258920"/>
          </a:xfrm>
          <a:custGeom>
            <a:avLst/>
            <a:gdLst>
              <a:gd name="textAreaLeft" fmla="*/ 0 w 9214920"/>
              <a:gd name="textAreaRight" fmla="*/ 9215280 w 9214920"/>
              <a:gd name="textAreaTop" fmla="*/ 0 h 1258920"/>
              <a:gd name="textAreaBottom" fmla="*/ 1259280 h 1258920"/>
            </a:gdLst>
            <a:ahLst/>
            <a:rect l="textAreaLeft" t="textAreaTop" r="textAreaRight" b="textAreaBottom"/>
            <a:pathLst>
              <a:path w="199974" h="54252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04" name="Google Shape;321;p24"/>
          <p:cNvGrpSpPr/>
          <p:nvPr/>
        </p:nvGrpSpPr>
        <p:grpSpPr>
          <a:xfrm>
            <a:off x="-614160" y="3729960"/>
            <a:ext cx="10791360" cy="1232280"/>
            <a:chOff x="-614160" y="3729960"/>
            <a:chExt cx="10791360" cy="1232280"/>
          </a:xfrm>
        </p:grpSpPr>
        <p:sp>
          <p:nvSpPr>
            <p:cNvPr id="205" name="Google Shape;322;p24"/>
            <p:cNvSpPr/>
            <p:nvPr/>
          </p:nvSpPr>
          <p:spPr>
            <a:xfrm>
              <a:off x="-614160" y="37299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Google Shape;323;p24"/>
            <p:cNvSpPr/>
            <p:nvPr/>
          </p:nvSpPr>
          <p:spPr>
            <a:xfrm>
              <a:off x="-456480" y="384624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324;p24"/>
            <p:cNvSpPr/>
            <p:nvPr/>
          </p:nvSpPr>
          <p:spPr>
            <a:xfrm>
              <a:off x="-298800" y="39621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Google Shape;325;p24"/>
            <p:cNvSpPr/>
            <p:nvPr/>
          </p:nvSpPr>
          <p:spPr>
            <a:xfrm>
              <a:off x="-141480" y="40780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Google Shape;326;p24"/>
            <p:cNvSpPr/>
            <p:nvPr/>
          </p:nvSpPr>
          <p:spPr>
            <a:xfrm>
              <a:off x="16200" y="41940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328;p25"/>
          <p:cNvGrpSpPr/>
          <p:nvPr/>
        </p:nvGrpSpPr>
        <p:grpSpPr>
          <a:xfrm>
            <a:off x="-605520" y="3413880"/>
            <a:ext cx="10497960" cy="2016360"/>
            <a:chOff x="-605520" y="3413880"/>
            <a:chExt cx="10497960" cy="2016360"/>
          </a:xfrm>
        </p:grpSpPr>
        <p:sp>
          <p:nvSpPr>
            <p:cNvPr id="211" name="Google Shape;329;p25"/>
            <p:cNvSpPr/>
            <p:nvPr/>
          </p:nvSpPr>
          <p:spPr>
            <a:xfrm rot="21451200">
              <a:off x="-588240" y="36259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Google Shape;330;p25"/>
            <p:cNvSpPr/>
            <p:nvPr/>
          </p:nvSpPr>
          <p:spPr>
            <a:xfrm rot="21451200">
              <a:off x="-429480" y="37717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Google Shape;331;p25"/>
            <p:cNvSpPr/>
            <p:nvPr/>
          </p:nvSpPr>
          <p:spPr>
            <a:xfrm rot="21451200">
              <a:off x="-270720" y="39175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Google Shape;332;p25"/>
            <p:cNvSpPr/>
            <p:nvPr/>
          </p:nvSpPr>
          <p:spPr>
            <a:xfrm rot="21451200">
              <a:off x="-111600" y="40629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333;p25"/>
            <p:cNvSpPr/>
            <p:nvPr/>
          </p:nvSpPr>
          <p:spPr>
            <a:xfrm rot="21451200">
              <a:off x="46800" y="42087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20000" y="1278000"/>
            <a:ext cx="7703640" cy="33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oogle Shape;66;p4"/>
          <p:cNvGrpSpPr/>
          <p:nvPr/>
        </p:nvGrpSpPr>
        <p:grpSpPr>
          <a:xfrm>
            <a:off x="-900720" y="4059720"/>
            <a:ext cx="10832760" cy="1623600"/>
            <a:chOff x="-900720" y="4059720"/>
            <a:chExt cx="10832760" cy="1623600"/>
          </a:xfrm>
        </p:grpSpPr>
        <p:sp>
          <p:nvSpPr>
            <p:cNvPr id="219" name="Google Shape;67;p4"/>
            <p:cNvSpPr/>
            <p:nvPr/>
          </p:nvSpPr>
          <p:spPr>
            <a:xfrm rot="21458400">
              <a:off x="-889200" y="4268160"/>
              <a:ext cx="10160640" cy="768240"/>
            </a:xfrm>
            <a:custGeom>
              <a:avLst/>
              <a:gdLst>
                <a:gd name="textAreaLeft" fmla="*/ 0 w 10160640"/>
                <a:gd name="textAreaRight" fmla="*/ 10161000 w 101606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68;p4"/>
            <p:cNvSpPr/>
            <p:nvPr/>
          </p:nvSpPr>
          <p:spPr>
            <a:xfrm rot="21458400">
              <a:off x="-726840" y="4377600"/>
              <a:ext cx="10160640" cy="768240"/>
            </a:xfrm>
            <a:custGeom>
              <a:avLst/>
              <a:gdLst>
                <a:gd name="textAreaLeft" fmla="*/ 0 w 10160640"/>
                <a:gd name="textAreaRight" fmla="*/ 10161000 w 101606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Google Shape;69;p4"/>
            <p:cNvSpPr/>
            <p:nvPr/>
          </p:nvSpPr>
          <p:spPr>
            <a:xfrm rot="21458400">
              <a:off x="-564840" y="4487040"/>
              <a:ext cx="10160640" cy="768240"/>
            </a:xfrm>
            <a:custGeom>
              <a:avLst/>
              <a:gdLst>
                <a:gd name="textAreaLeft" fmla="*/ 0 w 10160640"/>
                <a:gd name="textAreaRight" fmla="*/ 10161000 w 101606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Google Shape;70;p4"/>
            <p:cNvSpPr/>
            <p:nvPr/>
          </p:nvSpPr>
          <p:spPr>
            <a:xfrm rot="21458400">
              <a:off x="-402480" y="4596480"/>
              <a:ext cx="10160640" cy="768240"/>
            </a:xfrm>
            <a:custGeom>
              <a:avLst/>
              <a:gdLst>
                <a:gd name="textAreaLeft" fmla="*/ 0 w 10160640"/>
                <a:gd name="textAreaRight" fmla="*/ 10161000 w 101606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Google Shape;71;p4"/>
            <p:cNvSpPr/>
            <p:nvPr/>
          </p:nvSpPr>
          <p:spPr>
            <a:xfrm rot="21458400">
              <a:off x="-240120" y="4705920"/>
              <a:ext cx="10160640" cy="768240"/>
            </a:xfrm>
            <a:custGeom>
              <a:avLst/>
              <a:gdLst>
                <a:gd name="textAreaLeft" fmla="*/ 0 w 10160640"/>
                <a:gd name="textAreaRight" fmla="*/ 10161000 w 101606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84120" y="1391040"/>
            <a:ext cx="6575760" cy="118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</a:pPr>
            <a:r>
              <a:rPr b="1" lang="es-US" sz="60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123;p11"/>
          <p:cNvSpPr/>
          <p:nvPr/>
        </p:nvSpPr>
        <p:spPr>
          <a:xfrm rot="10800000">
            <a:off x="-117000" y="3884400"/>
            <a:ext cx="9214920" cy="1258920"/>
          </a:xfrm>
          <a:custGeom>
            <a:avLst/>
            <a:gdLst>
              <a:gd name="textAreaLeft" fmla="*/ 0 w 9214920"/>
              <a:gd name="textAreaRight" fmla="*/ 9215280 w 9214920"/>
              <a:gd name="textAreaTop" fmla="*/ 0 h 1258920"/>
              <a:gd name="textAreaBottom" fmla="*/ 1259280 h 1258920"/>
            </a:gdLst>
            <a:ahLst/>
            <a:rect l="textAreaLeft" t="textAreaTop" r="textAreaRight" b="textAreaBottom"/>
            <a:pathLst>
              <a:path w="199974" h="54252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7" name="Google Shape;124;p11"/>
          <p:cNvGrpSpPr/>
          <p:nvPr/>
        </p:nvGrpSpPr>
        <p:grpSpPr>
          <a:xfrm>
            <a:off x="-614160" y="3729960"/>
            <a:ext cx="10791360" cy="1232280"/>
            <a:chOff x="-614160" y="3729960"/>
            <a:chExt cx="10791360" cy="1232280"/>
          </a:xfrm>
        </p:grpSpPr>
        <p:sp>
          <p:nvSpPr>
            <p:cNvPr id="48" name="Google Shape;125;p11"/>
            <p:cNvSpPr/>
            <p:nvPr/>
          </p:nvSpPr>
          <p:spPr>
            <a:xfrm>
              <a:off x="-614160" y="37299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Google Shape;126;p11"/>
            <p:cNvSpPr/>
            <p:nvPr/>
          </p:nvSpPr>
          <p:spPr>
            <a:xfrm>
              <a:off x="-456480" y="384624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Google Shape;127;p11"/>
            <p:cNvSpPr/>
            <p:nvPr/>
          </p:nvSpPr>
          <p:spPr>
            <a:xfrm>
              <a:off x="-298800" y="39621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Google Shape;128;p11"/>
            <p:cNvSpPr/>
            <p:nvPr/>
          </p:nvSpPr>
          <p:spPr>
            <a:xfrm>
              <a:off x="-141480" y="40780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Google Shape;129;p11"/>
            <p:cNvSpPr/>
            <p:nvPr/>
          </p:nvSpPr>
          <p:spPr>
            <a:xfrm>
              <a:off x="16200" y="41940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3" name="Google Shape;130;p11"/>
          <p:cNvSpPr/>
          <p:nvPr/>
        </p:nvSpPr>
        <p:spPr>
          <a:xfrm rot="5400000">
            <a:off x="954360" y="4453560"/>
            <a:ext cx="33840" cy="3240"/>
          </a:xfrm>
          <a:custGeom>
            <a:avLst/>
            <a:gdLst>
              <a:gd name="textAreaLeft" fmla="*/ 0 w 33840"/>
              <a:gd name="textAreaRight" fmla="*/ 34200 w 33840"/>
              <a:gd name="textAreaTop" fmla="*/ 0 h 3240"/>
              <a:gd name="textAreaBottom" fmla="*/ 3600 h 3240"/>
            </a:gdLst>
            <a:ahLst/>
            <a:rect l="textAreaLeft" t="textAreaTop" r="textAreaRight" b="textAreaBottom"/>
            <a:pathLst>
              <a:path fill="none" w="363" h="38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w="27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1800" bIns="1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4" name="Google Shape;131;p11"/>
          <p:cNvGrpSpPr/>
          <p:nvPr/>
        </p:nvGrpSpPr>
        <p:grpSpPr>
          <a:xfrm>
            <a:off x="-402120" y="3625920"/>
            <a:ext cx="1511280" cy="1658520"/>
            <a:chOff x="-402120" y="3625920"/>
            <a:chExt cx="1511280" cy="1658520"/>
          </a:xfrm>
        </p:grpSpPr>
        <p:sp>
          <p:nvSpPr>
            <p:cNvPr id="55" name="Google Shape;132;p11"/>
            <p:cNvSpPr/>
            <p:nvPr/>
          </p:nvSpPr>
          <p:spPr>
            <a:xfrm rot="5400000">
              <a:off x="-475560" y="3699360"/>
              <a:ext cx="1658520" cy="1511280"/>
            </a:xfrm>
            <a:custGeom>
              <a:avLst/>
              <a:gdLst>
                <a:gd name="textAreaLeft" fmla="*/ 0 w 1658520"/>
                <a:gd name="textAreaRight" fmla="*/ 1658880 w 1658520"/>
                <a:gd name="textAreaTop" fmla="*/ 0 h 1511280"/>
                <a:gd name="textAreaBottom" fmla="*/ 1511640 h 151128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Google Shape;133;p11"/>
            <p:cNvSpPr/>
            <p:nvPr/>
          </p:nvSpPr>
          <p:spPr>
            <a:xfrm rot="5400000">
              <a:off x="105480" y="4238640"/>
              <a:ext cx="495360" cy="434880"/>
            </a:xfrm>
            <a:custGeom>
              <a:avLst/>
              <a:gdLst>
                <a:gd name="textAreaLeft" fmla="*/ 0 w 495360"/>
                <a:gd name="textAreaRight" fmla="*/ 495720 w 495360"/>
                <a:gd name="textAreaTop" fmla="*/ 0 h 434880"/>
                <a:gd name="textAreaBottom" fmla="*/ 435240 h 43488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Google Shape;134;p11"/>
            <p:cNvSpPr/>
            <p:nvPr/>
          </p:nvSpPr>
          <p:spPr>
            <a:xfrm rot="5400000">
              <a:off x="148680" y="4249800"/>
              <a:ext cx="410400" cy="409680"/>
            </a:xfrm>
            <a:custGeom>
              <a:avLst/>
              <a:gdLst>
                <a:gd name="textAreaLeft" fmla="*/ 0 w 410400"/>
                <a:gd name="textAreaRight" fmla="*/ 410760 w 410400"/>
                <a:gd name="textAreaTop" fmla="*/ 0 h 409680"/>
                <a:gd name="textAreaBottom" fmla="*/ 410040 h 40968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Google Shape;135;p11"/>
            <p:cNvSpPr/>
            <p:nvPr/>
          </p:nvSpPr>
          <p:spPr>
            <a:xfrm rot="5400000">
              <a:off x="314280" y="4419360"/>
              <a:ext cx="78840" cy="73440"/>
            </a:xfrm>
            <a:custGeom>
              <a:avLst/>
              <a:gdLst>
                <a:gd name="textAreaLeft" fmla="*/ 0 w 78840"/>
                <a:gd name="textAreaRight" fmla="*/ 79200 w 78840"/>
                <a:gd name="textAreaTop" fmla="*/ 0 h 73440"/>
                <a:gd name="textAreaBottom" fmla="*/ 73800 h 7344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6720" bIns="36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Google Shape;136;p11"/>
            <p:cNvSpPr/>
            <p:nvPr/>
          </p:nvSpPr>
          <p:spPr>
            <a:xfrm rot="5400000">
              <a:off x="-378360" y="3723480"/>
              <a:ext cx="1463760" cy="1463040"/>
            </a:xfrm>
            <a:custGeom>
              <a:avLst/>
              <a:gdLst>
                <a:gd name="textAreaLeft" fmla="*/ 0 w 1463760"/>
                <a:gd name="textAreaRight" fmla="*/ 1464120 w 1463760"/>
                <a:gd name="textAreaTop" fmla="*/ 0 h 1463040"/>
                <a:gd name="textAreaBottom" fmla="*/ 1463400 h 14630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137;p11"/>
            <p:cNvSpPr/>
            <p:nvPr/>
          </p:nvSpPr>
          <p:spPr>
            <a:xfrm rot="5400000">
              <a:off x="-348840" y="3752640"/>
              <a:ext cx="1405800" cy="1405800"/>
            </a:xfrm>
            <a:custGeom>
              <a:avLst/>
              <a:gdLst>
                <a:gd name="textAreaLeft" fmla="*/ 0 w 1405800"/>
                <a:gd name="textAreaRight" fmla="*/ 1406160 w 1405800"/>
                <a:gd name="textAreaTop" fmla="*/ 0 h 1405800"/>
                <a:gd name="textAreaBottom" fmla="*/ 1406160 h 140580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138;p11"/>
            <p:cNvSpPr/>
            <p:nvPr/>
          </p:nvSpPr>
          <p:spPr>
            <a:xfrm rot="5400000">
              <a:off x="-270000" y="3832200"/>
              <a:ext cx="1246680" cy="1246680"/>
            </a:xfrm>
            <a:custGeom>
              <a:avLst/>
              <a:gdLst>
                <a:gd name="textAreaLeft" fmla="*/ 0 w 1246680"/>
                <a:gd name="textAreaRight" fmla="*/ 1247040 w 1246680"/>
                <a:gd name="textAreaTop" fmla="*/ 0 h 1246680"/>
                <a:gd name="textAreaBottom" fmla="*/ 1247040 h 124668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Google Shape;139;p11"/>
            <p:cNvSpPr/>
            <p:nvPr/>
          </p:nvSpPr>
          <p:spPr>
            <a:xfrm rot="5400000">
              <a:off x="-202320" y="4125960"/>
              <a:ext cx="273600" cy="170280"/>
            </a:xfrm>
            <a:custGeom>
              <a:avLst/>
              <a:gdLst>
                <a:gd name="textAreaLeft" fmla="*/ 0 w 273600"/>
                <a:gd name="textAreaRight" fmla="*/ 273960 w 273600"/>
                <a:gd name="textAreaTop" fmla="*/ 0 h 170280"/>
                <a:gd name="textAreaBottom" fmla="*/ 170640 h 17028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Google Shape;140;p11"/>
            <p:cNvSpPr/>
            <p:nvPr/>
          </p:nvSpPr>
          <p:spPr>
            <a:xfrm rot="5400000">
              <a:off x="822960" y="4453560"/>
              <a:ext cx="33840" cy="180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Google Shape;141;p11"/>
            <p:cNvSpPr/>
            <p:nvPr/>
          </p:nvSpPr>
          <p:spPr>
            <a:xfrm rot="5400000">
              <a:off x="600840" y="4623480"/>
              <a:ext cx="285480" cy="150480"/>
            </a:xfrm>
            <a:custGeom>
              <a:avLst/>
              <a:gdLst>
                <a:gd name="textAreaLeft" fmla="*/ 0 w 285480"/>
                <a:gd name="textAreaRight" fmla="*/ 285840 w 285480"/>
                <a:gd name="textAreaTop" fmla="*/ 0 h 150480"/>
                <a:gd name="textAreaBottom" fmla="*/ 150840 h 150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5240" bIns="75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5" name="Google Shape;142;p11"/>
          <p:cNvGrpSpPr/>
          <p:nvPr/>
        </p:nvGrpSpPr>
        <p:grpSpPr>
          <a:xfrm>
            <a:off x="2323080" y="4037400"/>
            <a:ext cx="1600200" cy="1756440"/>
            <a:chOff x="2323080" y="4037400"/>
            <a:chExt cx="1600200" cy="1756440"/>
          </a:xfrm>
        </p:grpSpPr>
        <p:sp>
          <p:nvSpPr>
            <p:cNvPr id="66" name="Google Shape;143;p11"/>
            <p:cNvSpPr/>
            <p:nvPr/>
          </p:nvSpPr>
          <p:spPr>
            <a:xfrm rot="5400000">
              <a:off x="2244960" y="4115520"/>
              <a:ext cx="1756440" cy="1600200"/>
            </a:xfrm>
            <a:custGeom>
              <a:avLst/>
              <a:gdLst>
                <a:gd name="textAreaLeft" fmla="*/ 0 w 1756440"/>
                <a:gd name="textAreaRight" fmla="*/ 1756800 w 1756440"/>
                <a:gd name="textAreaTop" fmla="*/ 0 h 1600200"/>
                <a:gd name="textAreaBottom" fmla="*/ 1600560 h 16002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Google Shape;144;p11"/>
            <p:cNvSpPr/>
            <p:nvPr/>
          </p:nvSpPr>
          <p:spPr>
            <a:xfrm rot="5400000">
              <a:off x="2860560" y="4686120"/>
              <a:ext cx="524520" cy="460440"/>
            </a:xfrm>
            <a:custGeom>
              <a:avLst/>
              <a:gdLst>
                <a:gd name="textAreaLeft" fmla="*/ 0 w 524520"/>
                <a:gd name="textAreaRight" fmla="*/ 524880 w 524520"/>
                <a:gd name="textAreaTop" fmla="*/ 0 h 460440"/>
                <a:gd name="textAreaBottom" fmla="*/ 460800 h 46044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Google Shape;145;p11"/>
            <p:cNvSpPr/>
            <p:nvPr/>
          </p:nvSpPr>
          <p:spPr>
            <a:xfrm rot="5400000">
              <a:off x="2906280" y="4698000"/>
              <a:ext cx="434520" cy="43380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433800"/>
                <a:gd name="textAreaBottom" fmla="*/ 434160 h 43380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Google Shape;146;p11"/>
            <p:cNvSpPr/>
            <p:nvPr/>
          </p:nvSpPr>
          <p:spPr>
            <a:xfrm rot="5400000">
              <a:off x="3081960" y="4877640"/>
              <a:ext cx="83520" cy="777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147;p11"/>
            <p:cNvSpPr/>
            <p:nvPr/>
          </p:nvSpPr>
          <p:spPr>
            <a:xfrm rot="5400000">
              <a:off x="2347920" y="4140720"/>
              <a:ext cx="1550160" cy="1549440"/>
            </a:xfrm>
            <a:custGeom>
              <a:avLst/>
              <a:gdLst>
                <a:gd name="textAreaLeft" fmla="*/ 0 w 1550160"/>
                <a:gd name="textAreaRight" fmla="*/ 1550520 w 1550160"/>
                <a:gd name="textAreaTop" fmla="*/ 0 h 1549440"/>
                <a:gd name="textAreaBottom" fmla="*/ 1549800 h 1549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148;p11"/>
            <p:cNvSpPr/>
            <p:nvPr/>
          </p:nvSpPr>
          <p:spPr>
            <a:xfrm rot="5400000">
              <a:off x="2379240" y="4171320"/>
              <a:ext cx="1488960" cy="1488960"/>
            </a:xfrm>
            <a:custGeom>
              <a:avLst/>
              <a:gdLst>
                <a:gd name="textAreaLeft" fmla="*/ 0 w 1488960"/>
                <a:gd name="textAreaRight" fmla="*/ 1489320 w 1488960"/>
                <a:gd name="textAreaTop" fmla="*/ 0 h 1488960"/>
                <a:gd name="textAreaBottom" fmla="*/ 1489320 h 14889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" name="Google Shape;149;p11"/>
            <p:cNvSpPr/>
            <p:nvPr/>
          </p:nvSpPr>
          <p:spPr>
            <a:xfrm rot="5400000">
              <a:off x="2463120" y="4255560"/>
              <a:ext cx="1320120" cy="1320120"/>
            </a:xfrm>
            <a:custGeom>
              <a:avLst/>
              <a:gdLst>
                <a:gd name="textAreaLeft" fmla="*/ 0 w 1320120"/>
                <a:gd name="textAreaRight" fmla="*/ 1320480 w 1320120"/>
                <a:gd name="textAreaTop" fmla="*/ 0 h 1320120"/>
                <a:gd name="textAreaBottom" fmla="*/ 1320480 h 132012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Google Shape;150;p11"/>
            <p:cNvSpPr/>
            <p:nvPr/>
          </p:nvSpPr>
          <p:spPr>
            <a:xfrm rot="5400000">
              <a:off x="2534760" y="4566960"/>
              <a:ext cx="289440" cy="18000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151;p11"/>
            <p:cNvSpPr/>
            <p:nvPr/>
          </p:nvSpPr>
          <p:spPr>
            <a:xfrm rot="5400000">
              <a:off x="3620160" y="4914000"/>
              <a:ext cx="36000" cy="18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152;p11"/>
            <p:cNvSpPr/>
            <p:nvPr/>
          </p:nvSpPr>
          <p:spPr>
            <a:xfrm rot="5400000">
              <a:off x="3385440" y="5093640"/>
              <a:ext cx="302040" cy="15948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6" name="Google Shape;153;p11"/>
          <p:cNvGrpSpPr/>
          <p:nvPr/>
        </p:nvGrpSpPr>
        <p:grpSpPr>
          <a:xfrm>
            <a:off x="7693200" y="3729960"/>
            <a:ext cx="1600200" cy="1756440"/>
            <a:chOff x="7693200" y="3729960"/>
            <a:chExt cx="1600200" cy="1756440"/>
          </a:xfrm>
        </p:grpSpPr>
        <p:sp>
          <p:nvSpPr>
            <p:cNvPr id="77" name="Google Shape;154;p11"/>
            <p:cNvSpPr/>
            <p:nvPr/>
          </p:nvSpPr>
          <p:spPr>
            <a:xfrm rot="5400000">
              <a:off x="7615080" y="3808080"/>
              <a:ext cx="1756440" cy="1600200"/>
            </a:xfrm>
            <a:custGeom>
              <a:avLst/>
              <a:gdLst>
                <a:gd name="textAreaLeft" fmla="*/ 0 w 1756440"/>
                <a:gd name="textAreaRight" fmla="*/ 1756800 w 1756440"/>
                <a:gd name="textAreaTop" fmla="*/ 0 h 1600200"/>
                <a:gd name="textAreaBottom" fmla="*/ 1600560 h 16002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Google Shape;155;p11"/>
            <p:cNvSpPr/>
            <p:nvPr/>
          </p:nvSpPr>
          <p:spPr>
            <a:xfrm rot="5400000">
              <a:off x="8230680" y="4378680"/>
              <a:ext cx="524520" cy="460440"/>
            </a:xfrm>
            <a:custGeom>
              <a:avLst/>
              <a:gdLst>
                <a:gd name="textAreaLeft" fmla="*/ 0 w 524520"/>
                <a:gd name="textAreaRight" fmla="*/ 524880 w 524520"/>
                <a:gd name="textAreaTop" fmla="*/ 0 h 460440"/>
                <a:gd name="textAreaBottom" fmla="*/ 460800 h 46044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Google Shape;156;p11"/>
            <p:cNvSpPr/>
            <p:nvPr/>
          </p:nvSpPr>
          <p:spPr>
            <a:xfrm rot="5400000">
              <a:off x="8276400" y="4390920"/>
              <a:ext cx="434520" cy="43380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433800"/>
                <a:gd name="textAreaBottom" fmla="*/ 434160 h 43380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Google Shape;157;p11"/>
            <p:cNvSpPr/>
            <p:nvPr/>
          </p:nvSpPr>
          <p:spPr>
            <a:xfrm rot="5400000">
              <a:off x="8452080" y="4570200"/>
              <a:ext cx="83520" cy="777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Google Shape;158;p11"/>
            <p:cNvSpPr/>
            <p:nvPr/>
          </p:nvSpPr>
          <p:spPr>
            <a:xfrm rot="5400000">
              <a:off x="7718040" y="3833280"/>
              <a:ext cx="1550160" cy="1549440"/>
            </a:xfrm>
            <a:custGeom>
              <a:avLst/>
              <a:gdLst>
                <a:gd name="textAreaLeft" fmla="*/ 0 w 1550160"/>
                <a:gd name="textAreaRight" fmla="*/ 1550520 w 1550160"/>
                <a:gd name="textAreaTop" fmla="*/ 0 h 1549440"/>
                <a:gd name="textAreaBottom" fmla="*/ 1549800 h 1549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Google Shape;159;p11"/>
            <p:cNvSpPr/>
            <p:nvPr/>
          </p:nvSpPr>
          <p:spPr>
            <a:xfrm rot="5400000">
              <a:off x="7749360" y="3863880"/>
              <a:ext cx="1488960" cy="1488960"/>
            </a:xfrm>
            <a:custGeom>
              <a:avLst/>
              <a:gdLst>
                <a:gd name="textAreaLeft" fmla="*/ 0 w 1488960"/>
                <a:gd name="textAreaRight" fmla="*/ 1489320 w 1488960"/>
                <a:gd name="textAreaTop" fmla="*/ 0 h 1488960"/>
                <a:gd name="textAreaBottom" fmla="*/ 1489320 h 14889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Google Shape;160;p11"/>
            <p:cNvSpPr/>
            <p:nvPr/>
          </p:nvSpPr>
          <p:spPr>
            <a:xfrm rot="5400000">
              <a:off x="7833240" y="3948120"/>
              <a:ext cx="1320120" cy="1320120"/>
            </a:xfrm>
            <a:custGeom>
              <a:avLst/>
              <a:gdLst>
                <a:gd name="textAreaLeft" fmla="*/ 0 w 1320120"/>
                <a:gd name="textAreaRight" fmla="*/ 1320480 w 1320120"/>
                <a:gd name="textAreaTop" fmla="*/ 0 h 1320120"/>
                <a:gd name="textAreaBottom" fmla="*/ 1320480 h 132012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Google Shape;161;p11"/>
            <p:cNvSpPr/>
            <p:nvPr/>
          </p:nvSpPr>
          <p:spPr>
            <a:xfrm rot="5400000">
              <a:off x="7904880" y="4259520"/>
              <a:ext cx="289440" cy="18000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162;p11"/>
            <p:cNvSpPr/>
            <p:nvPr/>
          </p:nvSpPr>
          <p:spPr>
            <a:xfrm rot="5400000">
              <a:off x="8990280" y="4606560"/>
              <a:ext cx="36000" cy="18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Google Shape;163;p11"/>
            <p:cNvSpPr/>
            <p:nvPr/>
          </p:nvSpPr>
          <p:spPr>
            <a:xfrm rot="5400000">
              <a:off x="8755560" y="4786200"/>
              <a:ext cx="302040" cy="15948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" name="Google Shape;80;p6"/>
          <p:cNvGrpSpPr/>
          <p:nvPr/>
        </p:nvGrpSpPr>
        <p:grpSpPr>
          <a:xfrm>
            <a:off x="-676800" y="3602880"/>
            <a:ext cx="10497240" cy="2011320"/>
            <a:chOff x="-676800" y="3602880"/>
            <a:chExt cx="10497240" cy="2011320"/>
          </a:xfrm>
        </p:grpSpPr>
        <p:sp>
          <p:nvSpPr>
            <p:cNvPr id="233" name="Google Shape;81;p6"/>
            <p:cNvSpPr/>
            <p:nvPr/>
          </p:nvSpPr>
          <p:spPr>
            <a:xfrm flipV="1" rot="10947000">
              <a:off x="-24480" y="381204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Google Shape;82;p6"/>
            <p:cNvSpPr/>
            <p:nvPr/>
          </p:nvSpPr>
          <p:spPr>
            <a:xfrm flipV="1" rot="10947000">
              <a:off x="-183240" y="395748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Google Shape;83;p6"/>
            <p:cNvSpPr/>
            <p:nvPr/>
          </p:nvSpPr>
          <p:spPr>
            <a:xfrm flipV="1" rot="10947000">
              <a:off x="-342000" y="410328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Google Shape;84;p6"/>
            <p:cNvSpPr/>
            <p:nvPr/>
          </p:nvSpPr>
          <p:spPr>
            <a:xfrm flipV="1" rot="10947000">
              <a:off x="-500760" y="424908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Google Shape;85;p6"/>
            <p:cNvSpPr/>
            <p:nvPr/>
          </p:nvSpPr>
          <p:spPr>
            <a:xfrm flipV="1" rot="10947000">
              <a:off x="-659520" y="439488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90;p7"/>
          <p:cNvSpPr/>
          <p:nvPr/>
        </p:nvSpPr>
        <p:spPr>
          <a:xfrm flipH="1">
            <a:off x="5757120" y="3318480"/>
            <a:ext cx="3438720" cy="1824840"/>
          </a:xfrm>
          <a:custGeom>
            <a:avLst/>
            <a:gdLst>
              <a:gd name="textAreaLeft" fmla="*/ 360 w 3438720"/>
              <a:gd name="textAreaRight" fmla="*/ 3439440 w 3438720"/>
              <a:gd name="textAreaTop" fmla="*/ 0 h 1824840"/>
              <a:gd name="textAreaBottom" fmla="*/ 1825200 h 1824840"/>
            </a:gdLst>
            <a:ahLst/>
            <a:rect l="textAreaLeft" t="textAreaTop" r="textAreaRight" b="textAreaBottom"/>
            <a:pathLst>
              <a:path w="176387" h="104075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2" name="Google Shape;91;p7"/>
          <p:cNvGrpSpPr/>
          <p:nvPr/>
        </p:nvGrpSpPr>
        <p:grpSpPr>
          <a:xfrm>
            <a:off x="-676440" y="3425040"/>
            <a:ext cx="10497600" cy="2016360"/>
            <a:chOff x="-676440" y="3425040"/>
            <a:chExt cx="10497600" cy="2016360"/>
          </a:xfrm>
        </p:grpSpPr>
        <p:sp>
          <p:nvSpPr>
            <p:cNvPr id="243" name="Google Shape;92;p7"/>
            <p:cNvSpPr/>
            <p:nvPr/>
          </p:nvSpPr>
          <p:spPr>
            <a:xfrm flipV="1" rot="10948800">
              <a:off x="-23760" y="36367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Google Shape;93;p7"/>
            <p:cNvSpPr/>
            <p:nvPr/>
          </p:nvSpPr>
          <p:spPr>
            <a:xfrm flipV="1" rot="10948800">
              <a:off x="-182520" y="37821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Google Shape;94;p7"/>
            <p:cNvSpPr/>
            <p:nvPr/>
          </p:nvSpPr>
          <p:spPr>
            <a:xfrm flipV="1" rot="10948800">
              <a:off x="-341640" y="39279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Google Shape;95;p7"/>
            <p:cNvSpPr/>
            <p:nvPr/>
          </p:nvSpPr>
          <p:spPr>
            <a:xfrm flipV="1" rot="10948800">
              <a:off x="-500400" y="40737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Google Shape;96;p7"/>
            <p:cNvSpPr/>
            <p:nvPr/>
          </p:nvSpPr>
          <p:spPr>
            <a:xfrm flipV="1" rot="10948800">
              <a:off x="-659160" y="421920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360 h 1009440"/>
                <a:gd name="textAreaBottom" fmla="*/ 101016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890000" y="1307160"/>
            <a:ext cx="536364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US" sz="6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0" name="Google Shape;99;p8"/>
          <p:cNvGrpSpPr/>
          <p:nvPr/>
        </p:nvGrpSpPr>
        <p:grpSpPr>
          <a:xfrm>
            <a:off x="0" y="3794760"/>
            <a:ext cx="10791360" cy="1232280"/>
            <a:chOff x="0" y="3794760"/>
            <a:chExt cx="10791360" cy="1232280"/>
          </a:xfrm>
        </p:grpSpPr>
        <p:sp>
          <p:nvSpPr>
            <p:cNvPr id="251" name="Google Shape;100;p8"/>
            <p:cNvSpPr/>
            <p:nvPr/>
          </p:nvSpPr>
          <p:spPr>
            <a:xfrm>
              <a:off x="0" y="37947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" name="Google Shape;101;p8"/>
            <p:cNvSpPr/>
            <p:nvPr/>
          </p:nvSpPr>
          <p:spPr>
            <a:xfrm>
              <a:off x="157680" y="39106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" name="Google Shape;102;p8"/>
            <p:cNvSpPr/>
            <p:nvPr/>
          </p:nvSpPr>
          <p:spPr>
            <a:xfrm>
              <a:off x="315000" y="402696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" name="Google Shape;103;p8"/>
            <p:cNvSpPr/>
            <p:nvPr/>
          </p:nvSpPr>
          <p:spPr>
            <a:xfrm>
              <a:off x="472680" y="41428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" name="Google Shape;104;p8"/>
            <p:cNvSpPr/>
            <p:nvPr/>
          </p:nvSpPr>
          <p:spPr>
            <a:xfrm>
              <a:off x="630360" y="42588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6" name="Google Shape;105;p8"/>
          <p:cNvSpPr/>
          <p:nvPr/>
        </p:nvSpPr>
        <p:spPr>
          <a:xfrm rot="10800000">
            <a:off x="5311440" y="0"/>
            <a:ext cx="3832560" cy="2261160"/>
          </a:xfrm>
          <a:custGeom>
            <a:avLst/>
            <a:gdLst>
              <a:gd name="textAreaLeft" fmla="*/ 0 w 3832560"/>
              <a:gd name="textAreaRight" fmla="*/ 3832920 w 3832560"/>
              <a:gd name="textAreaTop" fmla="*/ 0 h 2261160"/>
              <a:gd name="textAreaBottom" fmla="*/ 2261520 h 2261160"/>
            </a:gdLst>
            <a:ahLst/>
            <a:rect l="textAreaLeft" t="textAreaTop" r="textAreaRight" b="textAreaBottom"/>
            <a:pathLst>
              <a:path w="176387" h="104075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Google Shape;106;p8"/>
          <p:cNvSpPr/>
          <p:nvPr/>
        </p:nvSpPr>
        <p:spPr>
          <a:xfrm>
            <a:off x="0" y="2881800"/>
            <a:ext cx="3832560" cy="2261160"/>
          </a:xfrm>
          <a:custGeom>
            <a:avLst/>
            <a:gdLst>
              <a:gd name="textAreaLeft" fmla="*/ 0 w 3832560"/>
              <a:gd name="textAreaRight" fmla="*/ 3832920 w 3832560"/>
              <a:gd name="textAreaTop" fmla="*/ 0 h 2261160"/>
              <a:gd name="textAreaBottom" fmla="*/ 2261520 h 2261160"/>
            </a:gdLst>
            <a:ahLst/>
            <a:rect l="textAreaLeft" t="textAreaTop" r="textAreaRight" b="textAreaBottom"/>
            <a:pathLst>
              <a:path w="176387" h="104075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13160" y="446040"/>
            <a:ext cx="5770440" cy="82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oogle Shape;110;p9"/>
          <p:cNvGrpSpPr/>
          <p:nvPr/>
        </p:nvGrpSpPr>
        <p:grpSpPr>
          <a:xfrm>
            <a:off x="5876280" y="-724320"/>
            <a:ext cx="3267360" cy="3355920"/>
            <a:chOff x="5876280" y="-724320"/>
            <a:chExt cx="3267360" cy="3355920"/>
          </a:xfrm>
        </p:grpSpPr>
        <p:sp>
          <p:nvSpPr>
            <p:cNvPr id="261" name="Google Shape;111;p9"/>
            <p:cNvSpPr/>
            <p:nvPr/>
          </p:nvSpPr>
          <p:spPr>
            <a:xfrm flipV="1" rot="3121200">
              <a:off x="5503320" y="62604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" name="Google Shape;112;p9"/>
            <p:cNvSpPr/>
            <p:nvPr/>
          </p:nvSpPr>
          <p:spPr>
            <a:xfrm flipV="1" rot="3121200">
              <a:off x="5628240" y="59760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Google Shape;113;p9"/>
            <p:cNvSpPr/>
            <p:nvPr/>
          </p:nvSpPr>
          <p:spPr>
            <a:xfrm flipV="1" rot="3121200">
              <a:off x="5753160" y="56916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" name="Google Shape;114;p9"/>
            <p:cNvSpPr/>
            <p:nvPr/>
          </p:nvSpPr>
          <p:spPr>
            <a:xfrm flipV="1" rot="3121200">
              <a:off x="5878080" y="54072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Google Shape;115;p9"/>
            <p:cNvSpPr/>
            <p:nvPr/>
          </p:nvSpPr>
          <p:spPr>
            <a:xfrm flipV="1" rot="3121200">
              <a:off x="6003000" y="51228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360 h 768240"/>
                <a:gd name="textAreaBottom" fmla="*/ 76896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66" name="Google Shape;116;p9"/>
          <p:cNvSpPr/>
          <p:nvPr/>
        </p:nvSpPr>
        <p:spPr>
          <a:xfrm>
            <a:off x="6412680" y="2021760"/>
            <a:ext cx="2731320" cy="3121560"/>
          </a:xfrm>
          <a:custGeom>
            <a:avLst/>
            <a:gdLst>
              <a:gd name="textAreaLeft" fmla="*/ 0 w 2731320"/>
              <a:gd name="textAreaRight" fmla="*/ 2731680 w 2731320"/>
              <a:gd name="textAreaTop" fmla="*/ 0 h 3121560"/>
              <a:gd name="textAreaBottom" fmla="*/ 3121920 h 3121560"/>
            </a:gdLst>
            <a:ahLst/>
            <a:rect l="textAreaLeft" t="textAreaTop" r="textAreaRight" b="textAreaBottom"/>
            <a:pathLst>
              <a:path w="96994" h="121682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title"/>
          </p:nvPr>
        </p:nvSpPr>
        <p:spPr>
          <a:xfrm>
            <a:off x="720000" y="3862080"/>
            <a:ext cx="7703640" cy="572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s-US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2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62720" y="444960"/>
            <a:ext cx="55609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2862720" y="1234440"/>
            <a:ext cx="747000" cy="701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7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2862720" y="3902400"/>
            <a:ext cx="747000" cy="701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7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2862720" y="2084040"/>
            <a:ext cx="747000" cy="727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7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title"/>
          </p:nvPr>
        </p:nvSpPr>
        <p:spPr>
          <a:xfrm>
            <a:off x="2862720" y="2993400"/>
            <a:ext cx="747000" cy="727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7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79;p13"/>
          <p:cNvSpPr/>
          <p:nvPr/>
        </p:nvSpPr>
        <p:spPr>
          <a:xfrm flipH="1">
            <a:off x="-1080" y="2156760"/>
            <a:ext cx="2587320" cy="3041640"/>
          </a:xfrm>
          <a:custGeom>
            <a:avLst/>
            <a:gdLst>
              <a:gd name="textAreaLeft" fmla="*/ -360 w 2587320"/>
              <a:gd name="textAreaRight" fmla="*/ 2587320 w 2587320"/>
              <a:gd name="textAreaTop" fmla="*/ 0 h 3041640"/>
              <a:gd name="textAreaBottom" fmla="*/ 3042000 h 3041640"/>
            </a:gdLst>
            <a:ahLst/>
            <a:rect l="textAreaLeft" t="textAreaTop" r="textAreaRight" b="textAreaBottom"/>
            <a:pathLst>
              <a:path w="96994" h="121682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4" name="Google Shape;180;p13"/>
          <p:cNvGrpSpPr/>
          <p:nvPr/>
        </p:nvGrpSpPr>
        <p:grpSpPr>
          <a:xfrm>
            <a:off x="-1216440" y="-570240"/>
            <a:ext cx="3267720" cy="3355560"/>
            <a:chOff x="-1216440" y="-570240"/>
            <a:chExt cx="3267720" cy="3355560"/>
          </a:xfrm>
        </p:grpSpPr>
        <p:sp>
          <p:nvSpPr>
            <p:cNvPr id="95" name="Google Shape;181;p13"/>
            <p:cNvSpPr/>
            <p:nvPr/>
          </p:nvSpPr>
          <p:spPr>
            <a:xfrm rot="7678800">
              <a:off x="-1089000" y="78012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" name="Google Shape;182;p13"/>
            <p:cNvSpPr/>
            <p:nvPr/>
          </p:nvSpPr>
          <p:spPr>
            <a:xfrm rot="7678800">
              <a:off x="-1213920" y="75168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Google Shape;183;p13"/>
            <p:cNvSpPr/>
            <p:nvPr/>
          </p:nvSpPr>
          <p:spPr>
            <a:xfrm rot="7678800">
              <a:off x="-1339200" y="72324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Google Shape;184;p13"/>
            <p:cNvSpPr/>
            <p:nvPr/>
          </p:nvSpPr>
          <p:spPr>
            <a:xfrm rot="7678800">
              <a:off x="-1464120" y="69480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" name="Google Shape;185;p13"/>
            <p:cNvSpPr/>
            <p:nvPr/>
          </p:nvSpPr>
          <p:spPr>
            <a:xfrm rot="7678800">
              <a:off x="-1589040" y="666360"/>
              <a:ext cx="3513240" cy="768240"/>
            </a:xfrm>
            <a:custGeom>
              <a:avLst/>
              <a:gdLst>
                <a:gd name="textAreaLeft" fmla="*/ 0 w 3513240"/>
                <a:gd name="textAreaRight" fmla="*/ 3513600 w 351324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88;p14"/>
          <p:cNvSpPr/>
          <p:nvPr/>
        </p:nvSpPr>
        <p:spPr>
          <a:xfrm>
            <a:off x="0" y="3215160"/>
            <a:ext cx="3845160" cy="1927800"/>
          </a:xfrm>
          <a:custGeom>
            <a:avLst/>
            <a:gdLst>
              <a:gd name="textAreaLeft" fmla="*/ 0 w 3845160"/>
              <a:gd name="textAreaRight" fmla="*/ 3845520 w 3845160"/>
              <a:gd name="textAreaTop" fmla="*/ 0 h 1927800"/>
              <a:gd name="textAreaBottom" fmla="*/ 1928160 h 1927800"/>
            </a:gdLst>
            <a:ahLst/>
            <a:rect l="textAreaLeft" t="textAreaTop" r="textAreaRight" b="textAreaBottom"/>
            <a:pathLst>
              <a:path w="176387" h="104075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3" name="Google Shape;189;p14"/>
          <p:cNvGrpSpPr/>
          <p:nvPr/>
        </p:nvGrpSpPr>
        <p:grpSpPr>
          <a:xfrm>
            <a:off x="360" y="4267440"/>
            <a:ext cx="1080000" cy="1185120"/>
            <a:chOff x="360" y="4267440"/>
            <a:chExt cx="1080000" cy="1185120"/>
          </a:xfrm>
        </p:grpSpPr>
        <p:sp>
          <p:nvSpPr>
            <p:cNvPr id="104" name="Google Shape;190;p14"/>
            <p:cNvSpPr/>
            <p:nvPr/>
          </p:nvSpPr>
          <p:spPr>
            <a:xfrm rot="5400000">
              <a:off x="-52200" y="4320000"/>
              <a:ext cx="1185120" cy="1080000"/>
            </a:xfrm>
            <a:custGeom>
              <a:avLst/>
              <a:gdLst>
                <a:gd name="textAreaLeft" fmla="*/ 0 w 1185120"/>
                <a:gd name="textAreaRight" fmla="*/ 1185480 w 1185120"/>
                <a:gd name="textAreaTop" fmla="*/ 0 h 1080000"/>
                <a:gd name="textAreaBottom" fmla="*/ 1080360 h 10800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Google Shape;191;p14"/>
            <p:cNvSpPr/>
            <p:nvPr/>
          </p:nvSpPr>
          <p:spPr>
            <a:xfrm rot="5400000">
              <a:off x="362880" y="4705200"/>
              <a:ext cx="353880" cy="31068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310680"/>
                <a:gd name="textAreaBottom" fmla="*/ 311040 h 31068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Google Shape;192;p14"/>
            <p:cNvSpPr/>
            <p:nvPr/>
          </p:nvSpPr>
          <p:spPr>
            <a:xfrm rot="5400000">
              <a:off x="393840" y="4713120"/>
              <a:ext cx="293040" cy="292680"/>
            </a:xfrm>
            <a:custGeom>
              <a:avLst/>
              <a:gdLst>
                <a:gd name="textAreaLeft" fmla="*/ 0 w 293040"/>
                <a:gd name="textAreaRight" fmla="*/ 293400 w 29304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Google Shape;193;p14"/>
            <p:cNvSpPr/>
            <p:nvPr/>
          </p:nvSpPr>
          <p:spPr>
            <a:xfrm rot="5400000">
              <a:off x="512640" y="4834440"/>
              <a:ext cx="56160" cy="522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Google Shape;194;p14"/>
            <p:cNvSpPr/>
            <p:nvPr/>
          </p:nvSpPr>
          <p:spPr>
            <a:xfrm rot="5400000">
              <a:off x="17280" y="4337280"/>
              <a:ext cx="1046160" cy="1045440"/>
            </a:xfrm>
            <a:custGeom>
              <a:avLst/>
              <a:gdLst>
                <a:gd name="textAreaLeft" fmla="*/ 0 w 1046160"/>
                <a:gd name="textAreaRight" fmla="*/ 1046520 w 1046160"/>
                <a:gd name="textAreaTop" fmla="*/ 0 h 1045440"/>
                <a:gd name="textAreaBottom" fmla="*/ 1045800 h 1045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Google Shape;195;p14"/>
            <p:cNvSpPr/>
            <p:nvPr/>
          </p:nvSpPr>
          <p:spPr>
            <a:xfrm rot="5400000">
              <a:off x="38160" y="4357800"/>
              <a:ext cx="1004760" cy="1004760"/>
            </a:xfrm>
            <a:custGeom>
              <a:avLst/>
              <a:gdLst>
                <a:gd name="textAreaLeft" fmla="*/ 0 w 1004760"/>
                <a:gd name="textAreaRight" fmla="*/ 1005120 w 1004760"/>
                <a:gd name="textAreaTop" fmla="*/ 0 h 1004760"/>
                <a:gd name="textAreaBottom" fmla="*/ 1005120 h 10047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Google Shape;196;p14"/>
            <p:cNvSpPr/>
            <p:nvPr/>
          </p:nvSpPr>
          <p:spPr>
            <a:xfrm rot="5400000">
              <a:off x="94680" y="4414680"/>
              <a:ext cx="891000" cy="891000"/>
            </a:xfrm>
            <a:custGeom>
              <a:avLst/>
              <a:gdLst>
                <a:gd name="textAreaLeft" fmla="*/ 0 w 891000"/>
                <a:gd name="textAreaRight" fmla="*/ 891360 w 891000"/>
                <a:gd name="textAreaTop" fmla="*/ 0 h 891000"/>
                <a:gd name="textAreaBottom" fmla="*/ 891360 h 89100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Google Shape;197;p14"/>
            <p:cNvSpPr/>
            <p:nvPr/>
          </p:nvSpPr>
          <p:spPr>
            <a:xfrm rot="5400000">
              <a:off x="142920" y="4624920"/>
              <a:ext cx="195480" cy="12132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121320"/>
                <a:gd name="textAreaBottom" fmla="*/ 121680 h 12132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Google Shape;198;p14"/>
            <p:cNvSpPr/>
            <p:nvPr/>
          </p:nvSpPr>
          <p:spPr>
            <a:xfrm rot="5400000">
              <a:off x="875880" y="4858920"/>
              <a:ext cx="24120" cy="108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20" bIns="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199;p14"/>
            <p:cNvSpPr/>
            <p:nvPr/>
          </p:nvSpPr>
          <p:spPr>
            <a:xfrm rot="5400000">
              <a:off x="717120" y="4979880"/>
              <a:ext cx="203760" cy="10764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54000" bIns="54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055600" y="2968920"/>
            <a:ext cx="6374520" cy="53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203;p15"/>
          <p:cNvSpPr/>
          <p:nvPr/>
        </p:nvSpPr>
        <p:spPr>
          <a:xfrm flipH="1">
            <a:off x="-1080" y="2156760"/>
            <a:ext cx="2587320" cy="3041640"/>
          </a:xfrm>
          <a:custGeom>
            <a:avLst/>
            <a:gdLst>
              <a:gd name="textAreaLeft" fmla="*/ -360 w 2587320"/>
              <a:gd name="textAreaRight" fmla="*/ 2587320 w 2587320"/>
              <a:gd name="textAreaTop" fmla="*/ 0 h 3041640"/>
              <a:gd name="textAreaBottom" fmla="*/ 3042000 h 3041640"/>
            </a:gdLst>
            <a:ahLst/>
            <a:rect l="textAreaLeft" t="textAreaTop" r="textAreaRight" b="textAreaBottom"/>
            <a:pathLst>
              <a:path w="96994" h="121682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7" name="Google Shape;204;p15"/>
          <p:cNvGrpSpPr/>
          <p:nvPr/>
        </p:nvGrpSpPr>
        <p:grpSpPr>
          <a:xfrm>
            <a:off x="-605520" y="3413880"/>
            <a:ext cx="10497960" cy="2016360"/>
            <a:chOff x="-605520" y="3413880"/>
            <a:chExt cx="10497960" cy="2016360"/>
          </a:xfrm>
        </p:grpSpPr>
        <p:sp>
          <p:nvSpPr>
            <p:cNvPr id="118" name="Google Shape;205;p15"/>
            <p:cNvSpPr/>
            <p:nvPr/>
          </p:nvSpPr>
          <p:spPr>
            <a:xfrm rot="21451200">
              <a:off x="-588240" y="36259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206;p15"/>
            <p:cNvSpPr/>
            <p:nvPr/>
          </p:nvSpPr>
          <p:spPr>
            <a:xfrm rot="21451200">
              <a:off x="-429480" y="37717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Google Shape;207;p15"/>
            <p:cNvSpPr/>
            <p:nvPr/>
          </p:nvSpPr>
          <p:spPr>
            <a:xfrm rot="21451200">
              <a:off x="-270720" y="39175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Google Shape;208;p15"/>
            <p:cNvSpPr/>
            <p:nvPr/>
          </p:nvSpPr>
          <p:spPr>
            <a:xfrm rot="21451200">
              <a:off x="-111600" y="40629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Google Shape;209;p15"/>
            <p:cNvSpPr/>
            <p:nvPr/>
          </p:nvSpPr>
          <p:spPr>
            <a:xfrm rot="21451200">
              <a:off x="46800" y="42087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1448640" y="1164600"/>
            <a:ext cx="1037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2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title"/>
          </p:nvPr>
        </p:nvSpPr>
        <p:spPr>
          <a:xfrm>
            <a:off x="4052880" y="1172520"/>
            <a:ext cx="1037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2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704640" y="1164600"/>
            <a:ext cx="1037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US" sz="2200" spc="-1" strike="noStrike">
                <a:solidFill>
                  <a:schemeClr val="lt1"/>
                </a:solidFill>
                <a:latin typeface="Fahkwang"/>
                <a:ea typeface="Fahkwang"/>
              </a:rPr>
              <a:t>xx%</a:t>
            </a:r>
            <a:endParaRPr b="0" lang="es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Google Shape;227;p17"/>
          <p:cNvGrpSpPr/>
          <p:nvPr/>
        </p:nvGrpSpPr>
        <p:grpSpPr>
          <a:xfrm>
            <a:off x="-605520" y="3413880"/>
            <a:ext cx="10497960" cy="2016360"/>
            <a:chOff x="-605520" y="3413880"/>
            <a:chExt cx="10497960" cy="2016360"/>
          </a:xfrm>
        </p:grpSpPr>
        <p:sp>
          <p:nvSpPr>
            <p:cNvPr id="131" name="Google Shape;228;p17"/>
            <p:cNvSpPr/>
            <p:nvPr/>
          </p:nvSpPr>
          <p:spPr>
            <a:xfrm rot="21451200">
              <a:off x="-588240" y="36259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Google Shape;229;p17"/>
            <p:cNvSpPr/>
            <p:nvPr/>
          </p:nvSpPr>
          <p:spPr>
            <a:xfrm rot="21451200">
              <a:off x="-429480" y="37717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Google Shape;230;p17"/>
            <p:cNvSpPr/>
            <p:nvPr/>
          </p:nvSpPr>
          <p:spPr>
            <a:xfrm rot="21451200">
              <a:off x="-270720" y="391752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Google Shape;231;p17"/>
            <p:cNvSpPr/>
            <p:nvPr/>
          </p:nvSpPr>
          <p:spPr>
            <a:xfrm rot="21451200">
              <a:off x="-111600" y="40629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Google Shape;232;p17"/>
            <p:cNvSpPr/>
            <p:nvPr/>
          </p:nvSpPr>
          <p:spPr>
            <a:xfrm rot="21451200">
              <a:off x="46800" y="4208760"/>
              <a:ext cx="9828000" cy="1009440"/>
            </a:xfrm>
            <a:custGeom>
              <a:avLst/>
              <a:gdLst>
                <a:gd name="textAreaLeft" fmla="*/ 0 w 9828000"/>
                <a:gd name="textAreaRight" fmla="*/ 9828360 w 9828000"/>
                <a:gd name="textAreaTop" fmla="*/ 0 h 1009440"/>
                <a:gd name="textAreaBottom" fmla="*/ 1009800 h 10094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6" name="Google Shape;233;p17"/>
          <p:cNvSpPr/>
          <p:nvPr/>
        </p:nvSpPr>
        <p:spPr>
          <a:xfrm>
            <a:off x="7579800" y="2968920"/>
            <a:ext cx="1563840" cy="2174040"/>
          </a:xfrm>
          <a:custGeom>
            <a:avLst/>
            <a:gdLst>
              <a:gd name="textAreaLeft" fmla="*/ 0 w 1563840"/>
              <a:gd name="textAreaRight" fmla="*/ 1564200 w 1563840"/>
              <a:gd name="textAreaTop" fmla="*/ 0 h 2174040"/>
              <a:gd name="textAreaBottom" fmla="*/ 2174400 h 2174040"/>
            </a:gdLst>
            <a:ahLst/>
            <a:rect l="textAreaLeft" t="textAreaTop" r="textAreaRight" b="textAreaBottom"/>
            <a:pathLst>
              <a:path w="96994" h="121682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s-US" sz="35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42;p18"/>
          <p:cNvSpPr/>
          <p:nvPr/>
        </p:nvSpPr>
        <p:spPr>
          <a:xfrm rot="10800000">
            <a:off x="-35280" y="4020840"/>
            <a:ext cx="9214920" cy="1113120"/>
          </a:xfrm>
          <a:custGeom>
            <a:avLst/>
            <a:gdLst>
              <a:gd name="textAreaLeft" fmla="*/ 0 w 9214920"/>
              <a:gd name="textAreaRight" fmla="*/ 9215280 w 9214920"/>
              <a:gd name="textAreaTop" fmla="*/ 0 h 1113120"/>
              <a:gd name="textAreaBottom" fmla="*/ 1113480 h 1113120"/>
            </a:gdLst>
            <a:ahLst/>
            <a:rect l="textAreaLeft" t="textAreaTop" r="textAreaRight" b="textAreaBottom"/>
            <a:pathLst>
              <a:path w="199974" h="54252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0" name="Google Shape;243;p18"/>
          <p:cNvGrpSpPr/>
          <p:nvPr/>
        </p:nvGrpSpPr>
        <p:grpSpPr>
          <a:xfrm>
            <a:off x="-716400" y="3961080"/>
            <a:ext cx="10791360" cy="1232280"/>
            <a:chOff x="-716400" y="3961080"/>
            <a:chExt cx="10791360" cy="1232280"/>
          </a:xfrm>
        </p:grpSpPr>
        <p:sp>
          <p:nvSpPr>
            <p:cNvPr id="141" name="Google Shape;244;p18"/>
            <p:cNvSpPr/>
            <p:nvPr/>
          </p:nvSpPr>
          <p:spPr>
            <a:xfrm>
              <a:off x="-716400" y="39610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Google Shape;245;p18"/>
            <p:cNvSpPr/>
            <p:nvPr/>
          </p:nvSpPr>
          <p:spPr>
            <a:xfrm>
              <a:off x="-558720" y="40770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Google Shape;246;p18"/>
            <p:cNvSpPr/>
            <p:nvPr/>
          </p:nvSpPr>
          <p:spPr>
            <a:xfrm>
              <a:off x="-401040" y="419328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Google Shape;247;p18"/>
            <p:cNvSpPr/>
            <p:nvPr/>
          </p:nvSpPr>
          <p:spPr>
            <a:xfrm>
              <a:off x="-243720" y="430920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Google Shape;248;p18"/>
            <p:cNvSpPr/>
            <p:nvPr/>
          </p:nvSpPr>
          <p:spPr>
            <a:xfrm>
              <a:off x="-86040" y="4425120"/>
              <a:ext cx="10161000" cy="768240"/>
            </a:xfrm>
            <a:custGeom>
              <a:avLst/>
              <a:gdLst>
                <a:gd name="textAreaLeft" fmla="*/ 0 w 10161000"/>
                <a:gd name="textAreaRight" fmla="*/ 10161360 w 10161000"/>
                <a:gd name="textAreaTop" fmla="*/ 0 h 768240"/>
                <a:gd name="textAreaBottom" fmla="*/ 768600 h 768240"/>
              </a:gdLst>
              <a:ahLst/>
              <a:rect l="textAreaLeft" t="textAreaTop" r="textAreaRight" b="textAreaBottom"/>
              <a:pathLst>
                <a:path w="393126" h="40388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6" name="Google Shape;249;p18"/>
          <p:cNvGrpSpPr/>
          <p:nvPr/>
        </p:nvGrpSpPr>
        <p:grpSpPr>
          <a:xfrm>
            <a:off x="966240" y="4186080"/>
            <a:ext cx="1600200" cy="1756440"/>
            <a:chOff x="966240" y="4186080"/>
            <a:chExt cx="1600200" cy="1756440"/>
          </a:xfrm>
        </p:grpSpPr>
        <p:sp>
          <p:nvSpPr>
            <p:cNvPr id="147" name="Google Shape;250;p18"/>
            <p:cNvSpPr/>
            <p:nvPr/>
          </p:nvSpPr>
          <p:spPr>
            <a:xfrm rot="5400000">
              <a:off x="888120" y="4264200"/>
              <a:ext cx="1756440" cy="1600200"/>
            </a:xfrm>
            <a:custGeom>
              <a:avLst/>
              <a:gdLst>
                <a:gd name="textAreaLeft" fmla="*/ 0 w 1756440"/>
                <a:gd name="textAreaRight" fmla="*/ 1756800 w 1756440"/>
                <a:gd name="textAreaTop" fmla="*/ 0 h 1600200"/>
                <a:gd name="textAreaBottom" fmla="*/ 1600560 h 16002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Google Shape;251;p18"/>
            <p:cNvSpPr/>
            <p:nvPr/>
          </p:nvSpPr>
          <p:spPr>
            <a:xfrm rot="5400000">
              <a:off x="1503720" y="4834800"/>
              <a:ext cx="524520" cy="460440"/>
            </a:xfrm>
            <a:custGeom>
              <a:avLst/>
              <a:gdLst>
                <a:gd name="textAreaLeft" fmla="*/ 0 w 524520"/>
                <a:gd name="textAreaRight" fmla="*/ 524880 w 524520"/>
                <a:gd name="textAreaTop" fmla="*/ 0 h 460440"/>
                <a:gd name="textAreaBottom" fmla="*/ 460800 h 46044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Google Shape;252;p18"/>
            <p:cNvSpPr/>
            <p:nvPr/>
          </p:nvSpPr>
          <p:spPr>
            <a:xfrm rot="5400000">
              <a:off x="1549440" y="4846680"/>
              <a:ext cx="434520" cy="433800"/>
            </a:xfrm>
            <a:custGeom>
              <a:avLst/>
              <a:gdLst>
                <a:gd name="textAreaLeft" fmla="*/ 0 w 434520"/>
                <a:gd name="textAreaRight" fmla="*/ 434880 w 434520"/>
                <a:gd name="textAreaTop" fmla="*/ 0 h 433800"/>
                <a:gd name="textAreaBottom" fmla="*/ 434160 h 43380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Google Shape;253;p18"/>
            <p:cNvSpPr/>
            <p:nvPr/>
          </p:nvSpPr>
          <p:spPr>
            <a:xfrm rot="5400000">
              <a:off x="1725120" y="5026320"/>
              <a:ext cx="83520" cy="7776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77760"/>
                <a:gd name="textAreaBottom" fmla="*/ 78120 h 7776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8880" bIns="38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Google Shape;254;p18"/>
            <p:cNvSpPr/>
            <p:nvPr/>
          </p:nvSpPr>
          <p:spPr>
            <a:xfrm rot="5400000">
              <a:off x="991080" y="4289040"/>
              <a:ext cx="1550160" cy="1549440"/>
            </a:xfrm>
            <a:custGeom>
              <a:avLst/>
              <a:gdLst>
                <a:gd name="textAreaLeft" fmla="*/ 0 w 1550160"/>
                <a:gd name="textAreaRight" fmla="*/ 1550520 w 1550160"/>
                <a:gd name="textAreaTop" fmla="*/ 0 h 1549440"/>
                <a:gd name="textAreaBottom" fmla="*/ 1549800 h 1549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Google Shape;255;p18"/>
            <p:cNvSpPr/>
            <p:nvPr/>
          </p:nvSpPr>
          <p:spPr>
            <a:xfrm rot="5400000">
              <a:off x="1022400" y="4320000"/>
              <a:ext cx="1488960" cy="1488960"/>
            </a:xfrm>
            <a:custGeom>
              <a:avLst/>
              <a:gdLst>
                <a:gd name="textAreaLeft" fmla="*/ 0 w 1488960"/>
                <a:gd name="textAreaRight" fmla="*/ 1489320 w 1488960"/>
                <a:gd name="textAreaTop" fmla="*/ 0 h 1488960"/>
                <a:gd name="textAreaBottom" fmla="*/ 1489320 h 14889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Google Shape;256;p18"/>
            <p:cNvSpPr/>
            <p:nvPr/>
          </p:nvSpPr>
          <p:spPr>
            <a:xfrm rot="5400000">
              <a:off x="1105920" y="4404240"/>
              <a:ext cx="1320120" cy="1320120"/>
            </a:xfrm>
            <a:custGeom>
              <a:avLst/>
              <a:gdLst>
                <a:gd name="textAreaLeft" fmla="*/ 0 w 1320120"/>
                <a:gd name="textAreaRight" fmla="*/ 1320480 w 1320120"/>
                <a:gd name="textAreaTop" fmla="*/ 0 h 1320120"/>
                <a:gd name="textAreaBottom" fmla="*/ 1320480 h 132012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Google Shape;257;p18"/>
            <p:cNvSpPr/>
            <p:nvPr/>
          </p:nvSpPr>
          <p:spPr>
            <a:xfrm rot="5400000">
              <a:off x="1177920" y="4715280"/>
              <a:ext cx="289440" cy="180000"/>
            </a:xfrm>
            <a:custGeom>
              <a:avLst/>
              <a:gdLst>
                <a:gd name="textAreaLeft" fmla="*/ 0 w 289440"/>
                <a:gd name="textAreaRight" fmla="*/ 289800 w 289440"/>
                <a:gd name="textAreaTop" fmla="*/ 0 h 180000"/>
                <a:gd name="textAreaBottom" fmla="*/ 180360 h 18000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0000" bIns="90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Google Shape;258;p18"/>
            <p:cNvSpPr/>
            <p:nvPr/>
          </p:nvSpPr>
          <p:spPr>
            <a:xfrm rot="5400000">
              <a:off x="2263320" y="5062320"/>
              <a:ext cx="36000" cy="18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800"/>
                <a:gd name="textAreaBottom" fmla="*/ 2160 h 180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1080" bIns="1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Google Shape;259;p18"/>
            <p:cNvSpPr/>
            <p:nvPr/>
          </p:nvSpPr>
          <p:spPr>
            <a:xfrm rot="5400000">
              <a:off x="2028600" y="5241960"/>
              <a:ext cx="302040" cy="159480"/>
            </a:xfrm>
            <a:custGeom>
              <a:avLst/>
              <a:gdLst>
                <a:gd name="textAreaLeft" fmla="*/ 0 w 302040"/>
                <a:gd name="textAreaRight" fmla="*/ 302400 w 302040"/>
                <a:gd name="textAreaTop" fmla="*/ 0 h 159480"/>
                <a:gd name="textAreaBottom" fmla="*/ 159840 h 15948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9920" bIns="79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U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U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64080" y="539640"/>
            <a:ext cx="7855920" cy="211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lt1"/>
                </a:solidFill>
                <a:latin typeface="Fahkwang"/>
                <a:ea typeface="Fahkwang"/>
              </a:rPr>
              <a:t>Gestor de Eventos Musicales</a:t>
            </a:r>
            <a:endParaRPr b="0" lang="es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2147400" y="2690280"/>
            <a:ext cx="4848840" cy="46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Work Sans"/>
                <a:ea typeface="Work Sans"/>
              </a:rPr>
              <a:t>Por kleivan torrealba</a:t>
            </a:r>
            <a:endParaRPr b="0" lang="es-US" sz="1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Work Sans"/>
                <a:ea typeface="Work Sans"/>
              </a:rPr>
              <a:t>ciclo: Desarrollo de aplicaciones multiplataformas</a:t>
            </a:r>
            <a:endParaRPr b="0" lang="es-US" sz="16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lt1"/>
                </a:solidFill>
                <a:latin typeface="Work Sans"/>
                <a:ea typeface="Work Sans"/>
              </a:rPr>
              <a:t>fecha de defensa: 03-06-2025</a:t>
            </a:r>
            <a:endParaRPr b="0" lang="es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Google Shape;346;p29"/>
          <p:cNvSpPr/>
          <p:nvPr/>
        </p:nvSpPr>
        <p:spPr>
          <a:xfrm rot="5400000">
            <a:off x="3408120" y="5230440"/>
            <a:ext cx="35280" cy="4680"/>
          </a:xfrm>
          <a:custGeom>
            <a:avLst/>
            <a:gdLst>
              <a:gd name="textAreaLeft" fmla="*/ 0 w 35280"/>
              <a:gd name="textAreaRight" fmla="*/ 35640 w 35280"/>
              <a:gd name="textAreaTop" fmla="*/ 0 h 4680"/>
              <a:gd name="textAreaBottom" fmla="*/ 5040 h 4680"/>
            </a:gdLst>
            <a:ahLst/>
            <a:rect l="textAreaLeft" t="textAreaTop" r="textAreaRight" b="textAreaBottom"/>
            <a:pathLst>
              <a:path fill="none" w="378" h="53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w="29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520" bIns="2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Google Shape;347;p29"/>
          <p:cNvSpPr/>
          <p:nvPr/>
        </p:nvSpPr>
        <p:spPr>
          <a:xfrm rot="5400000">
            <a:off x="6397200" y="5192280"/>
            <a:ext cx="38160" cy="3960"/>
          </a:xfrm>
          <a:custGeom>
            <a:avLst/>
            <a:gdLst>
              <a:gd name="textAreaLeft" fmla="*/ 0 w 38160"/>
              <a:gd name="textAreaRight" fmla="*/ 38520 w 38160"/>
              <a:gd name="textAreaTop" fmla="*/ 0 h 3960"/>
              <a:gd name="textAreaBottom" fmla="*/ 4320 h 3960"/>
            </a:gdLst>
            <a:ahLst/>
            <a:rect l="textAreaLeft" t="textAreaTop" r="textAreaRight" b="textAreaBottom"/>
            <a:pathLst>
              <a:path fill="none" w="408" h="45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w="3150">
            <a:solidFill>
              <a:srgbClr val="e5dbd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160" bIns="2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Google Shape;348;p29"/>
          <p:cNvSpPr/>
          <p:nvPr/>
        </p:nvSpPr>
        <p:spPr>
          <a:xfrm>
            <a:off x="1742400" y="3729960"/>
            <a:ext cx="217080" cy="322920"/>
          </a:xfrm>
          <a:custGeom>
            <a:avLst/>
            <a:gdLst>
              <a:gd name="textAreaLeft" fmla="*/ 0 w 217080"/>
              <a:gd name="textAreaRight" fmla="*/ 217440 w 217080"/>
              <a:gd name="textAreaTop" fmla="*/ 0 h 322920"/>
              <a:gd name="textAreaBottom" fmla="*/ 323280 h 3229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9" name="Google Shape;349;p29"/>
          <p:cNvGrpSpPr/>
          <p:nvPr/>
        </p:nvGrpSpPr>
        <p:grpSpPr>
          <a:xfrm>
            <a:off x="7107840" y="3813480"/>
            <a:ext cx="358920" cy="322920"/>
            <a:chOff x="7107840" y="3813480"/>
            <a:chExt cx="358920" cy="322920"/>
          </a:xfrm>
        </p:grpSpPr>
        <p:sp>
          <p:nvSpPr>
            <p:cNvPr id="280" name="Google Shape;350;p29"/>
            <p:cNvSpPr/>
            <p:nvPr/>
          </p:nvSpPr>
          <p:spPr>
            <a:xfrm>
              <a:off x="7178400" y="3813480"/>
              <a:ext cx="288360" cy="31248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312480"/>
                <a:gd name="textAreaBottom" fmla="*/ 312840 h 3124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Google Shape;351;p29"/>
            <p:cNvSpPr/>
            <p:nvPr/>
          </p:nvSpPr>
          <p:spPr>
            <a:xfrm>
              <a:off x="7107840" y="3902760"/>
              <a:ext cx="149040" cy="12204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0" bIns="61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Google Shape;352;p29"/>
            <p:cNvSpPr/>
            <p:nvPr/>
          </p:nvSpPr>
          <p:spPr>
            <a:xfrm>
              <a:off x="7242480" y="4014000"/>
              <a:ext cx="149400" cy="12240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22400"/>
                <a:gd name="textAreaBottom" fmla="*/ 122760 h 12240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0" bIns="61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3" name="Google Shape;353;p29"/>
          <p:cNvGrpSpPr/>
          <p:nvPr/>
        </p:nvGrpSpPr>
        <p:grpSpPr>
          <a:xfrm>
            <a:off x="5137200" y="3672720"/>
            <a:ext cx="1080000" cy="1185120"/>
            <a:chOff x="5137200" y="3672720"/>
            <a:chExt cx="1080000" cy="1185120"/>
          </a:xfrm>
        </p:grpSpPr>
        <p:sp>
          <p:nvSpPr>
            <p:cNvPr id="284" name="Google Shape;354;p29"/>
            <p:cNvSpPr/>
            <p:nvPr/>
          </p:nvSpPr>
          <p:spPr>
            <a:xfrm rot="5400000">
              <a:off x="5084640" y="3725280"/>
              <a:ext cx="1185120" cy="1080000"/>
            </a:xfrm>
            <a:custGeom>
              <a:avLst/>
              <a:gdLst>
                <a:gd name="textAreaLeft" fmla="*/ 0 w 1185120"/>
                <a:gd name="textAreaRight" fmla="*/ 1185480 w 1185120"/>
                <a:gd name="textAreaTop" fmla="*/ 0 h 1080000"/>
                <a:gd name="textAreaBottom" fmla="*/ 1080360 h 1080000"/>
              </a:gdLst>
              <a:ahLst/>
              <a:rect l="textAreaLeft" t="textAreaTop" r="textAreaRight" b="textAreaBottom"/>
              <a:pathLst>
                <a:path w="17567" h="16005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" name="Google Shape;355;p29"/>
            <p:cNvSpPr/>
            <p:nvPr/>
          </p:nvSpPr>
          <p:spPr>
            <a:xfrm rot="5400000">
              <a:off x="5500080" y="4110480"/>
              <a:ext cx="353880" cy="31068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310680"/>
                <a:gd name="textAreaBottom" fmla="*/ 311040 h 310680"/>
              </a:gdLst>
              <a:ahLst/>
              <a:rect l="textAreaLeft" t="textAreaTop" r="textAreaRight" b="textAreaBottom"/>
              <a:pathLst>
                <a:path w="5250" h="4607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Google Shape;356;p29"/>
            <p:cNvSpPr/>
            <p:nvPr/>
          </p:nvSpPr>
          <p:spPr>
            <a:xfrm rot="5400000">
              <a:off x="5530680" y="4118400"/>
              <a:ext cx="293040" cy="292680"/>
            </a:xfrm>
            <a:custGeom>
              <a:avLst/>
              <a:gdLst>
                <a:gd name="textAreaLeft" fmla="*/ 0 w 293040"/>
                <a:gd name="textAreaRight" fmla="*/ 293400 w 293040"/>
                <a:gd name="textAreaTop" fmla="*/ 0 h 292680"/>
                <a:gd name="textAreaBottom" fmla="*/ 293040 h 292680"/>
              </a:gdLst>
              <a:ahLst/>
              <a:rect l="textAreaLeft" t="textAreaTop" r="textAreaRight" b="textAreaBottom"/>
              <a:pathLst>
                <a:path fill="none" w="4348" h="4341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" name="Google Shape;357;p29"/>
            <p:cNvSpPr/>
            <p:nvPr/>
          </p:nvSpPr>
          <p:spPr>
            <a:xfrm rot="5400000">
              <a:off x="5649480" y="4239720"/>
              <a:ext cx="56160" cy="522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837" h="780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6280" bIns="26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Google Shape;358;p29"/>
            <p:cNvSpPr/>
            <p:nvPr/>
          </p:nvSpPr>
          <p:spPr>
            <a:xfrm rot="5400000">
              <a:off x="5154120" y="3742560"/>
              <a:ext cx="1046160" cy="1045440"/>
            </a:xfrm>
            <a:custGeom>
              <a:avLst/>
              <a:gdLst>
                <a:gd name="textAreaLeft" fmla="*/ 0 w 1046160"/>
                <a:gd name="textAreaRight" fmla="*/ 1046520 w 1046160"/>
                <a:gd name="textAreaTop" fmla="*/ 0 h 1045440"/>
                <a:gd name="textAreaBottom" fmla="*/ 1045800 h 1045440"/>
              </a:gdLst>
              <a:ahLst/>
              <a:rect l="textAreaLeft" t="textAreaTop" r="textAreaRight" b="textAreaBottom"/>
              <a:pathLst>
                <a:path fill="none" w="15504" h="15497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Google Shape;359;p29"/>
            <p:cNvSpPr/>
            <p:nvPr/>
          </p:nvSpPr>
          <p:spPr>
            <a:xfrm rot="5400000">
              <a:off x="5175000" y="3763080"/>
              <a:ext cx="1004760" cy="1004760"/>
            </a:xfrm>
            <a:custGeom>
              <a:avLst/>
              <a:gdLst>
                <a:gd name="textAreaLeft" fmla="*/ 0 w 1004760"/>
                <a:gd name="textAreaRight" fmla="*/ 1005120 w 1004760"/>
                <a:gd name="textAreaTop" fmla="*/ 0 h 1004760"/>
                <a:gd name="textAreaBottom" fmla="*/ 1005120 h 1004760"/>
              </a:gdLst>
              <a:ahLst/>
              <a:rect l="textAreaLeft" t="textAreaTop" r="textAreaRight" b="textAreaBottom"/>
              <a:pathLst>
                <a:path fill="none" w="14890" h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Google Shape;360;p29"/>
            <p:cNvSpPr/>
            <p:nvPr/>
          </p:nvSpPr>
          <p:spPr>
            <a:xfrm rot="5400000">
              <a:off x="5231520" y="3819960"/>
              <a:ext cx="891000" cy="891000"/>
            </a:xfrm>
            <a:custGeom>
              <a:avLst/>
              <a:gdLst>
                <a:gd name="textAreaLeft" fmla="*/ 0 w 891000"/>
                <a:gd name="textAreaRight" fmla="*/ 891360 w 891000"/>
                <a:gd name="textAreaTop" fmla="*/ 0 h 891000"/>
                <a:gd name="textAreaBottom" fmla="*/ 891360 h 891000"/>
              </a:gdLst>
              <a:ahLst/>
              <a:rect l="textAreaLeft" t="textAreaTop" r="textAreaRight" b="textAreaBottom"/>
              <a:pathLst>
                <a:path fill="none" w="13205" h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Google Shape;361;p29"/>
            <p:cNvSpPr/>
            <p:nvPr/>
          </p:nvSpPr>
          <p:spPr>
            <a:xfrm rot="5400000">
              <a:off x="5280120" y="4030200"/>
              <a:ext cx="195480" cy="12132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121320"/>
                <a:gd name="textAreaBottom" fmla="*/ 121680 h 121320"/>
              </a:gdLst>
              <a:ahLst/>
              <a:rect l="textAreaLeft" t="textAreaTop" r="textAreaRight" b="textAreaBottom"/>
              <a:pathLst>
                <a:path fill="none" w="2899" h="1805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60840" bIns="60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2" name="Google Shape;362;p29"/>
            <p:cNvSpPr/>
            <p:nvPr/>
          </p:nvSpPr>
          <p:spPr>
            <a:xfrm rot="5400000">
              <a:off x="6012720" y="4264200"/>
              <a:ext cx="24120" cy="108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fill="none" w="364" h="23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w="277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720" bIns="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3" name="Google Shape;363;p29"/>
            <p:cNvSpPr/>
            <p:nvPr/>
          </p:nvSpPr>
          <p:spPr>
            <a:xfrm rot="5400000">
              <a:off x="5853960" y="4385160"/>
              <a:ext cx="203760" cy="107640"/>
            </a:xfrm>
            <a:custGeom>
              <a:avLst/>
              <a:gdLst>
                <a:gd name="textAreaLeft" fmla="*/ 0 w 203760"/>
                <a:gd name="textAreaRight" fmla="*/ 204120 w 20376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fill="none" w="3025" h="1598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w="2775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54000" bIns="54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4" name="Google Shape;364;p29"/>
          <p:cNvSpPr/>
          <p:nvPr/>
        </p:nvSpPr>
        <p:spPr>
          <a:xfrm>
            <a:off x="4673160" y="4447080"/>
            <a:ext cx="217080" cy="322920"/>
          </a:xfrm>
          <a:custGeom>
            <a:avLst/>
            <a:gdLst>
              <a:gd name="textAreaLeft" fmla="*/ 0 w 217080"/>
              <a:gd name="textAreaRight" fmla="*/ 217440 w 217080"/>
              <a:gd name="textAreaTop" fmla="*/ 0 h 322920"/>
              <a:gd name="textAreaBottom" fmla="*/ 323280 h 3229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1"/>
                </a:solidFill>
                <a:latin typeface="Fahkwang"/>
                <a:ea typeface="Fahkwang"/>
              </a:rPr>
              <a:t>Introducción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5026320" y="1659240"/>
            <a:ext cx="3253680" cy="24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Work Sans"/>
                <a:ea typeface="Work Sans"/>
              </a:rPr>
              <a:t>Permite a un manager crear, modificar y visualizar eventos musicales de forma sencilla.</a:t>
            </a: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ubTitle"/>
          </p:nvPr>
        </p:nvSpPr>
        <p:spPr>
          <a:xfrm>
            <a:off x="1800000" y="1620000"/>
            <a:ext cx="3253680" cy="24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Work Sans"/>
                <a:ea typeface="Work Sans"/>
              </a:rPr>
              <a:t>Una app para organizar eventos musicales, asignando artistas, instrumentos, lugares y fechas clave de forma centralizada, desde cualquier lugar.</a:t>
            </a:r>
            <a:endParaRPr b="0" lang="es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8" name="Google Shape;433;p32"/>
          <p:cNvGrpSpPr/>
          <p:nvPr/>
        </p:nvGrpSpPr>
        <p:grpSpPr>
          <a:xfrm>
            <a:off x="5520960" y="1800000"/>
            <a:ext cx="4199040" cy="3960000"/>
            <a:chOff x="5520960" y="1800000"/>
            <a:chExt cx="4199040" cy="3960000"/>
          </a:xfrm>
        </p:grpSpPr>
        <p:sp>
          <p:nvSpPr>
            <p:cNvPr id="299" name="Google Shape;434;p32"/>
            <p:cNvSpPr/>
            <p:nvPr/>
          </p:nvSpPr>
          <p:spPr>
            <a:xfrm>
              <a:off x="6855840" y="5190120"/>
              <a:ext cx="213120" cy="178920"/>
            </a:xfrm>
            <a:custGeom>
              <a:avLst/>
              <a:gdLst>
                <a:gd name="textAreaLeft" fmla="*/ 0 w 213120"/>
                <a:gd name="textAreaRight" fmla="*/ 213480 w 213120"/>
                <a:gd name="textAreaTop" fmla="*/ 0 h 178920"/>
                <a:gd name="textAreaBottom" fmla="*/ 179280 h 178920"/>
              </a:gdLst>
              <a:ahLst/>
              <a:rect l="textAreaLeft" t="textAreaTop" r="textAreaRight" b="textAreaBottom"/>
              <a:pathLst>
                <a:path w="681" h="615">
                  <a:moveTo>
                    <a:pt x="334" y="1"/>
                  </a:moveTo>
                  <a:cubicBezTo>
                    <a:pt x="254" y="1"/>
                    <a:pt x="174" y="30"/>
                    <a:pt x="119" y="90"/>
                  </a:cubicBezTo>
                  <a:cubicBezTo>
                    <a:pt x="0" y="208"/>
                    <a:pt x="0" y="407"/>
                    <a:pt x="126" y="526"/>
                  </a:cubicBezTo>
                  <a:cubicBezTo>
                    <a:pt x="189" y="585"/>
                    <a:pt x="268" y="614"/>
                    <a:pt x="347" y="614"/>
                  </a:cubicBezTo>
                  <a:cubicBezTo>
                    <a:pt x="425" y="614"/>
                    <a:pt x="503" y="585"/>
                    <a:pt x="562" y="526"/>
                  </a:cubicBezTo>
                  <a:cubicBezTo>
                    <a:pt x="680" y="407"/>
                    <a:pt x="680" y="208"/>
                    <a:pt x="555" y="90"/>
                  </a:cubicBezTo>
                  <a:cubicBezTo>
                    <a:pt x="496" y="30"/>
                    <a:pt x="414" y="1"/>
                    <a:pt x="334" y="1"/>
                  </a:cubicBezTo>
                  <a:close/>
                </a:path>
              </a:pathLst>
            </a:custGeom>
            <a:solidFill>
              <a:srgbClr val="6b6f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8680" bIns="586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435;p32"/>
            <p:cNvSpPr/>
            <p:nvPr/>
          </p:nvSpPr>
          <p:spPr>
            <a:xfrm>
              <a:off x="6385680" y="5261400"/>
              <a:ext cx="204120" cy="169200"/>
            </a:xfrm>
            <a:custGeom>
              <a:avLst/>
              <a:gdLst>
                <a:gd name="textAreaLeft" fmla="*/ 0 w 204120"/>
                <a:gd name="textAreaRight" fmla="*/ 204480 w 204120"/>
                <a:gd name="textAreaTop" fmla="*/ 0 h 169200"/>
                <a:gd name="textAreaBottom" fmla="*/ 169560 h 169200"/>
              </a:gdLst>
              <a:ahLst/>
              <a:rect l="textAreaLeft" t="textAreaTop" r="textAreaRight" b="textAreaBottom"/>
              <a:pathLst>
                <a:path w="652" h="580">
                  <a:moveTo>
                    <a:pt x="324" y="1"/>
                  </a:moveTo>
                  <a:cubicBezTo>
                    <a:pt x="245" y="1"/>
                    <a:pt x="169" y="32"/>
                    <a:pt x="111" y="89"/>
                  </a:cubicBezTo>
                  <a:cubicBezTo>
                    <a:pt x="1" y="200"/>
                    <a:pt x="1" y="385"/>
                    <a:pt x="126" y="496"/>
                  </a:cubicBezTo>
                  <a:cubicBezTo>
                    <a:pt x="182" y="552"/>
                    <a:pt x="256" y="579"/>
                    <a:pt x="331" y="579"/>
                  </a:cubicBezTo>
                  <a:cubicBezTo>
                    <a:pt x="405" y="579"/>
                    <a:pt x="481" y="552"/>
                    <a:pt x="540" y="496"/>
                  </a:cubicBezTo>
                  <a:cubicBezTo>
                    <a:pt x="651" y="378"/>
                    <a:pt x="651" y="193"/>
                    <a:pt x="533" y="89"/>
                  </a:cubicBezTo>
                  <a:cubicBezTo>
                    <a:pt x="472" y="29"/>
                    <a:pt x="397" y="1"/>
                    <a:pt x="324" y="1"/>
                  </a:cubicBezTo>
                  <a:close/>
                </a:path>
              </a:pathLst>
            </a:custGeom>
            <a:solidFill>
              <a:srgbClr val="6b6f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5440" bIns="55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436;p32"/>
            <p:cNvSpPr/>
            <p:nvPr/>
          </p:nvSpPr>
          <p:spPr>
            <a:xfrm>
              <a:off x="9094320" y="2785320"/>
              <a:ext cx="194400" cy="17496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22" h="601">
                  <a:moveTo>
                    <a:pt x="319" y="1"/>
                  </a:moveTo>
                  <a:cubicBezTo>
                    <a:pt x="162" y="1"/>
                    <a:pt x="23" y="117"/>
                    <a:pt x="8" y="275"/>
                  </a:cubicBezTo>
                  <a:cubicBezTo>
                    <a:pt x="1" y="445"/>
                    <a:pt x="119" y="593"/>
                    <a:pt x="289" y="600"/>
                  </a:cubicBezTo>
                  <a:cubicBezTo>
                    <a:pt x="294" y="600"/>
                    <a:pt x="298" y="600"/>
                    <a:pt x="303" y="600"/>
                  </a:cubicBezTo>
                  <a:cubicBezTo>
                    <a:pt x="453" y="600"/>
                    <a:pt x="593" y="484"/>
                    <a:pt x="614" y="326"/>
                  </a:cubicBezTo>
                  <a:cubicBezTo>
                    <a:pt x="622" y="156"/>
                    <a:pt x="504" y="9"/>
                    <a:pt x="333" y="1"/>
                  </a:cubicBezTo>
                  <a:cubicBezTo>
                    <a:pt x="329" y="1"/>
                    <a:pt x="324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437;p32"/>
            <p:cNvSpPr/>
            <p:nvPr/>
          </p:nvSpPr>
          <p:spPr>
            <a:xfrm>
              <a:off x="9020160" y="2714040"/>
              <a:ext cx="154800" cy="14184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41840"/>
                <a:gd name="textAreaBottom" fmla="*/ 142200 h 141840"/>
              </a:gdLst>
              <a:ahLst/>
              <a:rect l="textAreaLeft" t="textAreaTop" r="textAreaRight" b="textAreaBottom"/>
              <a:pathLst>
                <a:path fill="none" w="496" h="489">
                  <a:moveTo>
                    <a:pt x="0" y="0"/>
                  </a:moveTo>
                  <a:lnTo>
                    <a:pt x="496" y="488"/>
                  </a:lnTo>
                </a:path>
              </a:pathLst>
            </a:custGeom>
            <a:solidFill>
              <a:schemeClr val="dk1"/>
            </a:solidFill>
            <a:ln cap="rnd" w="627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Google Shape;438;p32"/>
            <p:cNvSpPr/>
            <p:nvPr/>
          </p:nvSpPr>
          <p:spPr>
            <a:xfrm>
              <a:off x="9298440" y="2603520"/>
              <a:ext cx="191880" cy="174960"/>
            </a:xfrm>
            <a:custGeom>
              <a:avLst/>
              <a:gdLst>
                <a:gd name="textAreaLeft" fmla="*/ 0 w 191880"/>
                <a:gd name="textAreaRight" fmla="*/ 192240 w 19188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14" h="602">
                  <a:moveTo>
                    <a:pt x="318" y="1"/>
                  </a:moveTo>
                  <a:cubicBezTo>
                    <a:pt x="154" y="1"/>
                    <a:pt x="15" y="117"/>
                    <a:pt x="8" y="282"/>
                  </a:cubicBezTo>
                  <a:cubicBezTo>
                    <a:pt x="0" y="445"/>
                    <a:pt x="119" y="593"/>
                    <a:pt x="281" y="600"/>
                  </a:cubicBezTo>
                  <a:cubicBezTo>
                    <a:pt x="290" y="601"/>
                    <a:pt x="299" y="601"/>
                    <a:pt x="308" y="601"/>
                  </a:cubicBezTo>
                  <a:cubicBezTo>
                    <a:pt x="466" y="601"/>
                    <a:pt x="593" y="480"/>
                    <a:pt x="607" y="326"/>
                  </a:cubicBezTo>
                  <a:cubicBezTo>
                    <a:pt x="614" y="156"/>
                    <a:pt x="496" y="9"/>
                    <a:pt x="333" y="1"/>
                  </a:cubicBezTo>
                  <a:cubicBezTo>
                    <a:pt x="328" y="1"/>
                    <a:pt x="323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4" name="Google Shape;439;p32"/>
            <p:cNvSpPr/>
            <p:nvPr/>
          </p:nvSpPr>
          <p:spPr>
            <a:xfrm>
              <a:off x="9221760" y="2532600"/>
              <a:ext cx="157320" cy="14436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144360"/>
                <a:gd name="textAreaBottom" fmla="*/ 144720 h 144360"/>
              </a:gdLst>
              <a:ahLst/>
              <a:rect l="textAreaLeft" t="textAreaTop" r="textAreaRight" b="textAreaBottom"/>
              <a:pathLst>
                <a:path fill="none" w="504" h="496">
                  <a:moveTo>
                    <a:pt x="0" y="0"/>
                  </a:moveTo>
                  <a:lnTo>
                    <a:pt x="503" y="496"/>
                  </a:lnTo>
                </a:path>
              </a:pathLst>
            </a:custGeom>
            <a:solidFill>
              <a:schemeClr val="dk1"/>
            </a:solidFill>
            <a:ln cap="rnd" w="627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7160" bIns="471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440;p32"/>
            <p:cNvSpPr/>
            <p:nvPr/>
          </p:nvSpPr>
          <p:spPr>
            <a:xfrm>
              <a:off x="9525600" y="2396880"/>
              <a:ext cx="194400" cy="17460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174600"/>
                <a:gd name="textAreaBottom" fmla="*/ 174960 h 174600"/>
              </a:gdLst>
              <a:ahLst/>
              <a:rect l="textAreaLeft" t="textAreaTop" r="textAreaRight" b="textAreaBottom"/>
              <a:pathLst>
                <a:path w="622" h="600">
                  <a:moveTo>
                    <a:pt x="319" y="0"/>
                  </a:moveTo>
                  <a:cubicBezTo>
                    <a:pt x="162" y="0"/>
                    <a:pt x="23" y="116"/>
                    <a:pt x="16" y="274"/>
                  </a:cubicBezTo>
                  <a:cubicBezTo>
                    <a:pt x="1" y="444"/>
                    <a:pt x="127" y="592"/>
                    <a:pt x="289" y="599"/>
                  </a:cubicBezTo>
                  <a:cubicBezTo>
                    <a:pt x="294" y="600"/>
                    <a:pt x="299" y="600"/>
                    <a:pt x="304" y="600"/>
                  </a:cubicBezTo>
                  <a:cubicBezTo>
                    <a:pt x="468" y="600"/>
                    <a:pt x="607" y="484"/>
                    <a:pt x="614" y="326"/>
                  </a:cubicBezTo>
                  <a:cubicBezTo>
                    <a:pt x="622" y="156"/>
                    <a:pt x="504" y="8"/>
                    <a:pt x="334" y="0"/>
                  </a:cubicBezTo>
                  <a:cubicBezTo>
                    <a:pt x="329" y="0"/>
                    <a:pt x="324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441;p32"/>
            <p:cNvSpPr/>
            <p:nvPr/>
          </p:nvSpPr>
          <p:spPr>
            <a:xfrm>
              <a:off x="9451440" y="2325600"/>
              <a:ext cx="159480" cy="144000"/>
            </a:xfrm>
            <a:custGeom>
              <a:avLst/>
              <a:gdLst>
                <a:gd name="textAreaLeft" fmla="*/ 0 w 159480"/>
                <a:gd name="textAreaRight" fmla="*/ 159840 w 159480"/>
                <a:gd name="textAreaTop" fmla="*/ 0 h 144000"/>
                <a:gd name="textAreaBottom" fmla="*/ 144360 h 144000"/>
              </a:gdLst>
              <a:ahLst/>
              <a:rect l="textAreaLeft" t="textAreaTop" r="textAreaRight" b="textAreaBottom"/>
              <a:pathLst>
                <a:path fill="none" w="511" h="496">
                  <a:moveTo>
                    <a:pt x="0" y="1"/>
                  </a:moveTo>
                  <a:lnTo>
                    <a:pt x="510" y="496"/>
                  </a:lnTo>
                </a:path>
              </a:pathLst>
            </a:custGeom>
            <a:solidFill>
              <a:schemeClr val="dk1"/>
            </a:solidFill>
            <a:ln cap="rnd" w="627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7160" bIns="471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442;p32"/>
            <p:cNvSpPr/>
            <p:nvPr/>
          </p:nvSpPr>
          <p:spPr>
            <a:xfrm>
              <a:off x="8818920" y="1800000"/>
              <a:ext cx="194760" cy="1749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22" h="602">
                  <a:moveTo>
                    <a:pt x="307" y="1"/>
                  </a:moveTo>
                  <a:cubicBezTo>
                    <a:pt x="155" y="1"/>
                    <a:pt x="29" y="122"/>
                    <a:pt x="15" y="276"/>
                  </a:cubicBezTo>
                  <a:cubicBezTo>
                    <a:pt x="0" y="446"/>
                    <a:pt x="126" y="593"/>
                    <a:pt x="288" y="601"/>
                  </a:cubicBezTo>
                  <a:cubicBezTo>
                    <a:pt x="293" y="601"/>
                    <a:pt x="298" y="601"/>
                    <a:pt x="303" y="601"/>
                  </a:cubicBezTo>
                  <a:cubicBezTo>
                    <a:pt x="467" y="601"/>
                    <a:pt x="607" y="485"/>
                    <a:pt x="614" y="320"/>
                  </a:cubicBezTo>
                  <a:cubicBezTo>
                    <a:pt x="621" y="157"/>
                    <a:pt x="503" y="9"/>
                    <a:pt x="333" y="2"/>
                  </a:cubicBezTo>
                  <a:cubicBezTo>
                    <a:pt x="324" y="1"/>
                    <a:pt x="31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443;p32"/>
            <p:cNvSpPr/>
            <p:nvPr/>
          </p:nvSpPr>
          <p:spPr>
            <a:xfrm>
              <a:off x="8932320" y="1902240"/>
              <a:ext cx="157320" cy="142200"/>
            </a:xfrm>
            <a:custGeom>
              <a:avLst/>
              <a:gdLst>
                <a:gd name="textAreaLeft" fmla="*/ 0 w 157320"/>
                <a:gd name="textAreaRight" fmla="*/ 157680 w 15732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fill="none" w="504" h="489">
                  <a:moveTo>
                    <a:pt x="503" y="488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w="627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444;p32"/>
            <p:cNvSpPr/>
            <p:nvPr/>
          </p:nvSpPr>
          <p:spPr>
            <a:xfrm>
              <a:off x="8596080" y="1988640"/>
              <a:ext cx="194760" cy="174960"/>
            </a:xfrm>
            <a:custGeom>
              <a:avLst/>
              <a:gdLst>
                <a:gd name="textAreaLeft" fmla="*/ 0 w 194760"/>
                <a:gd name="textAreaRight" fmla="*/ 195120 w 19476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22" h="602">
                  <a:moveTo>
                    <a:pt x="319" y="1"/>
                  </a:moveTo>
                  <a:cubicBezTo>
                    <a:pt x="162" y="1"/>
                    <a:pt x="22" y="117"/>
                    <a:pt x="8" y="282"/>
                  </a:cubicBezTo>
                  <a:cubicBezTo>
                    <a:pt x="0" y="445"/>
                    <a:pt x="119" y="593"/>
                    <a:pt x="289" y="600"/>
                  </a:cubicBezTo>
                  <a:cubicBezTo>
                    <a:pt x="297" y="601"/>
                    <a:pt x="306" y="601"/>
                    <a:pt x="315" y="601"/>
                  </a:cubicBezTo>
                  <a:cubicBezTo>
                    <a:pt x="467" y="601"/>
                    <a:pt x="600" y="480"/>
                    <a:pt x="614" y="327"/>
                  </a:cubicBezTo>
                  <a:cubicBezTo>
                    <a:pt x="621" y="156"/>
                    <a:pt x="503" y="9"/>
                    <a:pt x="333" y="1"/>
                  </a:cubicBezTo>
                  <a:cubicBezTo>
                    <a:pt x="328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445;p32"/>
            <p:cNvSpPr/>
            <p:nvPr/>
          </p:nvSpPr>
          <p:spPr>
            <a:xfrm>
              <a:off x="8709840" y="2092320"/>
              <a:ext cx="154800" cy="14220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fill="none" w="496" h="489">
                  <a:moveTo>
                    <a:pt x="496" y="488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w="627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446;p32"/>
            <p:cNvSpPr/>
            <p:nvPr/>
          </p:nvSpPr>
          <p:spPr>
            <a:xfrm>
              <a:off x="8413560" y="2193480"/>
              <a:ext cx="194400" cy="17496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622" h="601">
                  <a:moveTo>
                    <a:pt x="319" y="0"/>
                  </a:moveTo>
                  <a:cubicBezTo>
                    <a:pt x="162" y="0"/>
                    <a:pt x="22" y="117"/>
                    <a:pt x="15" y="281"/>
                  </a:cubicBezTo>
                  <a:cubicBezTo>
                    <a:pt x="0" y="444"/>
                    <a:pt x="126" y="592"/>
                    <a:pt x="289" y="599"/>
                  </a:cubicBezTo>
                  <a:cubicBezTo>
                    <a:pt x="298" y="600"/>
                    <a:pt x="307" y="601"/>
                    <a:pt x="316" y="601"/>
                  </a:cubicBezTo>
                  <a:cubicBezTo>
                    <a:pt x="474" y="601"/>
                    <a:pt x="607" y="480"/>
                    <a:pt x="614" y="326"/>
                  </a:cubicBezTo>
                  <a:cubicBezTo>
                    <a:pt x="621" y="156"/>
                    <a:pt x="503" y="8"/>
                    <a:pt x="333" y="1"/>
                  </a:cubicBezTo>
                  <a:cubicBezTo>
                    <a:pt x="328" y="0"/>
                    <a:pt x="323" y="0"/>
                    <a:pt x="319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7240" bIns="57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Google Shape;447;p32"/>
            <p:cNvSpPr/>
            <p:nvPr/>
          </p:nvSpPr>
          <p:spPr>
            <a:xfrm>
              <a:off x="8524440" y="2297160"/>
              <a:ext cx="154800" cy="142200"/>
            </a:xfrm>
            <a:custGeom>
              <a:avLst/>
              <a:gdLst>
                <a:gd name="textAreaLeft" fmla="*/ 0 w 154800"/>
                <a:gd name="textAreaRight" fmla="*/ 155160 w 154800"/>
                <a:gd name="textAreaTop" fmla="*/ 0 h 142200"/>
                <a:gd name="textAreaBottom" fmla="*/ 142560 h 142200"/>
              </a:gdLst>
              <a:ahLst/>
              <a:rect l="textAreaLeft" t="textAreaTop" r="textAreaRight" b="textAreaBottom"/>
              <a:pathLst>
                <a:path fill="none" w="496" h="489">
                  <a:moveTo>
                    <a:pt x="496" y="488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w="627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6440" bIns="46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448;p32"/>
            <p:cNvSpPr/>
            <p:nvPr/>
          </p:nvSpPr>
          <p:spPr>
            <a:xfrm>
              <a:off x="8538480" y="1939680"/>
              <a:ext cx="1012680" cy="934920"/>
            </a:xfrm>
            <a:custGeom>
              <a:avLst/>
              <a:gdLst>
                <a:gd name="textAreaLeft" fmla="*/ 0 w 1012680"/>
                <a:gd name="textAreaRight" fmla="*/ 1013040 w 1012680"/>
                <a:gd name="textAreaTop" fmla="*/ 0 h 934920"/>
                <a:gd name="textAreaBottom" fmla="*/ 935280 h 934920"/>
              </a:gdLst>
              <a:ahLst/>
              <a:rect l="textAreaLeft" t="textAreaTop" r="textAreaRight" b="textAreaBottom"/>
              <a:pathLst>
                <a:path w="3232" h="320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rgbClr val="9c755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Google Shape;449;p32"/>
            <p:cNvSpPr/>
            <p:nvPr/>
          </p:nvSpPr>
          <p:spPr>
            <a:xfrm>
              <a:off x="8538480" y="1939680"/>
              <a:ext cx="1012680" cy="934920"/>
            </a:xfrm>
            <a:custGeom>
              <a:avLst/>
              <a:gdLst>
                <a:gd name="textAreaLeft" fmla="*/ 0 w 1012680"/>
                <a:gd name="textAreaRight" fmla="*/ 1013040 w 1012680"/>
                <a:gd name="textAreaTop" fmla="*/ 0 h 934920"/>
                <a:gd name="textAreaBottom" fmla="*/ 935280 h 934920"/>
              </a:gdLst>
              <a:ahLst/>
              <a:rect l="textAreaLeft" t="textAreaTop" r="textAreaRight" b="textAreaBottom"/>
              <a:pathLst>
                <a:path w="3232" h="320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Google Shape;450;p32"/>
            <p:cNvSpPr/>
            <p:nvPr/>
          </p:nvSpPr>
          <p:spPr>
            <a:xfrm>
              <a:off x="8538480" y="1939680"/>
              <a:ext cx="842760" cy="784800"/>
            </a:xfrm>
            <a:custGeom>
              <a:avLst/>
              <a:gdLst>
                <a:gd name="textAreaLeft" fmla="*/ 0 w 842760"/>
                <a:gd name="textAreaRight" fmla="*/ 843120 w 842760"/>
                <a:gd name="textAreaTop" fmla="*/ 0 h 784800"/>
                <a:gd name="textAreaBottom" fmla="*/ 785160 h 784800"/>
              </a:gdLst>
              <a:ahLst/>
              <a:rect l="textAreaLeft" t="textAreaTop" r="textAreaRight" b="textAreaBottom"/>
              <a:pathLst>
                <a:path w="2692" h="2689">
                  <a:moveTo>
                    <a:pt x="2144" y="1"/>
                  </a:moveTo>
                  <a:cubicBezTo>
                    <a:pt x="2093" y="1"/>
                    <a:pt x="2041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22"/>
                    <a:pt x="82" y="2296"/>
                  </a:cubicBezTo>
                  <a:lnTo>
                    <a:pt x="488" y="2688"/>
                  </a:lnTo>
                  <a:lnTo>
                    <a:pt x="2692" y="456"/>
                  </a:lnTo>
                  <a:lnTo>
                    <a:pt x="2285" y="56"/>
                  </a:lnTo>
                  <a:cubicBezTo>
                    <a:pt x="2248" y="19"/>
                    <a:pt x="2196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16" name="Google Shape;451;p32"/>
            <p:cNvGrpSpPr/>
            <p:nvPr/>
          </p:nvGrpSpPr>
          <p:grpSpPr>
            <a:xfrm>
              <a:off x="5520960" y="2126520"/>
              <a:ext cx="3819240" cy="3633480"/>
              <a:chOff x="5520960" y="2126520"/>
              <a:chExt cx="3819240" cy="3633480"/>
            </a:xfrm>
          </p:grpSpPr>
          <p:sp>
            <p:nvSpPr>
              <p:cNvPr id="317" name="Google Shape;452;p32"/>
              <p:cNvSpPr/>
              <p:nvPr/>
            </p:nvSpPr>
            <p:spPr>
              <a:xfrm>
                <a:off x="5558400" y="3171240"/>
                <a:ext cx="2989440" cy="2588760"/>
              </a:xfrm>
              <a:custGeom>
                <a:avLst/>
                <a:gdLst>
                  <a:gd name="textAreaLeft" fmla="*/ 0 w 2989440"/>
                  <a:gd name="textAreaRight" fmla="*/ 2989800 w 2989440"/>
                  <a:gd name="textAreaTop" fmla="*/ 0 h 2588760"/>
                  <a:gd name="textAreaBottom" fmla="*/ 2589120 h 2588760"/>
                </a:gdLst>
                <a:ahLst/>
                <a:rect l="textAreaLeft" t="textAreaTop" r="textAreaRight" b="textAreaBottom"/>
                <a:pathLst>
                  <a:path w="9538" h="8865">
                    <a:moveTo>
                      <a:pt x="6752" y="0"/>
                    </a:moveTo>
                    <a:cubicBezTo>
                      <a:pt x="6246" y="0"/>
                      <a:pt x="5766" y="176"/>
                      <a:pt x="5412" y="534"/>
                    </a:cubicBezTo>
                    <a:cubicBezTo>
                      <a:pt x="5005" y="940"/>
                      <a:pt x="4850" y="1502"/>
                      <a:pt x="4917" y="2079"/>
                    </a:cubicBezTo>
                    <a:cubicBezTo>
                      <a:pt x="4824" y="2524"/>
                      <a:pt x="4564" y="2599"/>
                      <a:pt x="4378" y="2599"/>
                    </a:cubicBezTo>
                    <a:cubicBezTo>
                      <a:pt x="4357" y="2599"/>
                      <a:pt x="4337" y="2598"/>
                      <a:pt x="4318" y="2596"/>
                    </a:cubicBezTo>
                    <a:cubicBezTo>
                      <a:pt x="3932" y="2461"/>
                      <a:pt x="3536" y="2393"/>
                      <a:pt x="3150" y="2393"/>
                    </a:cubicBezTo>
                    <a:cubicBezTo>
                      <a:pt x="2397" y="2393"/>
                      <a:pt x="1682" y="2653"/>
                      <a:pt x="1154" y="3180"/>
                    </a:cubicBezTo>
                    <a:cubicBezTo>
                      <a:pt x="0" y="4349"/>
                      <a:pt x="178" y="6404"/>
                      <a:pt x="1560" y="7749"/>
                    </a:cubicBezTo>
                    <a:cubicBezTo>
                      <a:pt x="2318" y="8487"/>
                      <a:pt x="3274" y="8864"/>
                      <a:pt x="4175" y="8864"/>
                    </a:cubicBezTo>
                    <a:cubicBezTo>
                      <a:pt x="4928" y="8864"/>
                      <a:pt x="5642" y="8602"/>
                      <a:pt x="6173" y="8067"/>
                    </a:cubicBezTo>
                    <a:cubicBezTo>
                      <a:pt x="6935" y="7291"/>
                      <a:pt x="7112" y="6145"/>
                      <a:pt x="6765" y="5066"/>
                    </a:cubicBezTo>
                    <a:cubicBezTo>
                      <a:pt x="6765" y="5066"/>
                      <a:pt x="6521" y="4437"/>
                      <a:pt x="7327" y="4312"/>
                    </a:cubicBezTo>
                    <a:cubicBezTo>
                      <a:pt x="7365" y="4314"/>
                      <a:pt x="7403" y="4315"/>
                      <a:pt x="7441" y="4315"/>
                    </a:cubicBezTo>
                    <a:cubicBezTo>
                      <a:pt x="7933" y="4315"/>
                      <a:pt x="8411" y="4137"/>
                      <a:pt x="8761" y="3787"/>
                    </a:cubicBezTo>
                    <a:cubicBezTo>
                      <a:pt x="9537" y="3003"/>
                      <a:pt x="9419" y="1635"/>
                      <a:pt x="8495" y="741"/>
                    </a:cubicBezTo>
                    <a:cubicBezTo>
                      <a:pt x="7992" y="250"/>
                      <a:pt x="7354" y="0"/>
                      <a:pt x="6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8" name="Google Shape;453;p32"/>
              <p:cNvSpPr/>
              <p:nvPr/>
            </p:nvSpPr>
            <p:spPr>
              <a:xfrm>
                <a:off x="5520960" y="3040920"/>
                <a:ext cx="2944800" cy="2565360"/>
              </a:xfrm>
              <a:custGeom>
                <a:avLst/>
                <a:gdLst>
                  <a:gd name="textAreaLeft" fmla="*/ 0 w 2944800"/>
                  <a:gd name="textAreaRight" fmla="*/ 2945160 w 2944800"/>
                  <a:gd name="textAreaTop" fmla="*/ 0 h 2565360"/>
                  <a:gd name="textAreaBottom" fmla="*/ 2565720 h 2565360"/>
                </a:gdLst>
                <a:ahLst/>
                <a:rect l="textAreaLeft" t="textAreaTop" r="textAreaRight" b="textAreaBottom"/>
                <a:pathLst>
                  <a:path w="9397" h="8785">
                    <a:moveTo>
                      <a:pt x="6733" y="1"/>
                    </a:moveTo>
                    <a:cubicBezTo>
                      <a:pt x="6227" y="1"/>
                      <a:pt x="5742" y="180"/>
                      <a:pt x="5382" y="544"/>
                    </a:cubicBezTo>
                    <a:cubicBezTo>
                      <a:pt x="4990" y="950"/>
                      <a:pt x="4820" y="1505"/>
                      <a:pt x="4879" y="2074"/>
                    </a:cubicBezTo>
                    <a:cubicBezTo>
                      <a:pt x="4779" y="2515"/>
                      <a:pt x="4509" y="2594"/>
                      <a:pt x="4327" y="2594"/>
                    </a:cubicBezTo>
                    <a:cubicBezTo>
                      <a:pt x="4308" y="2594"/>
                      <a:pt x="4290" y="2593"/>
                      <a:pt x="4273" y="2591"/>
                    </a:cubicBezTo>
                    <a:cubicBezTo>
                      <a:pt x="3918" y="2473"/>
                      <a:pt x="3552" y="2413"/>
                      <a:pt x="3193" y="2413"/>
                    </a:cubicBezTo>
                    <a:cubicBezTo>
                      <a:pt x="2433" y="2413"/>
                      <a:pt x="1703" y="2682"/>
                      <a:pt x="1161" y="3235"/>
                    </a:cubicBezTo>
                    <a:cubicBezTo>
                      <a:pt x="0" y="4410"/>
                      <a:pt x="148" y="6421"/>
                      <a:pt x="1486" y="7737"/>
                    </a:cubicBezTo>
                    <a:cubicBezTo>
                      <a:pt x="2200" y="8431"/>
                      <a:pt x="3110" y="8784"/>
                      <a:pt x="3979" y="8784"/>
                    </a:cubicBezTo>
                    <a:cubicBezTo>
                      <a:pt x="4739" y="8784"/>
                      <a:pt x="5469" y="8514"/>
                      <a:pt x="6010" y="7966"/>
                    </a:cubicBezTo>
                    <a:cubicBezTo>
                      <a:pt x="6779" y="7190"/>
                      <a:pt x="6972" y="6066"/>
                      <a:pt x="6639" y="5002"/>
                    </a:cubicBezTo>
                    <a:cubicBezTo>
                      <a:pt x="6639" y="5002"/>
                      <a:pt x="6410" y="4381"/>
                      <a:pt x="7208" y="4255"/>
                    </a:cubicBezTo>
                    <a:cubicBezTo>
                      <a:pt x="7228" y="4255"/>
                      <a:pt x="7248" y="4256"/>
                      <a:pt x="7267" y="4256"/>
                    </a:cubicBezTo>
                    <a:cubicBezTo>
                      <a:pt x="7778" y="4256"/>
                      <a:pt x="8264" y="4071"/>
                      <a:pt x="8628" y="3708"/>
                    </a:cubicBezTo>
                    <a:cubicBezTo>
                      <a:pt x="9396" y="2924"/>
                      <a:pt x="9300" y="1571"/>
                      <a:pt x="8406" y="706"/>
                    </a:cubicBezTo>
                    <a:cubicBezTo>
                      <a:pt x="7927" y="239"/>
                      <a:pt x="7316" y="1"/>
                      <a:pt x="6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Google Shape;454;p32"/>
              <p:cNvSpPr/>
              <p:nvPr/>
            </p:nvSpPr>
            <p:spPr>
              <a:xfrm>
                <a:off x="6311520" y="4358160"/>
                <a:ext cx="685080" cy="613440"/>
              </a:xfrm>
              <a:custGeom>
                <a:avLst/>
                <a:gdLst>
                  <a:gd name="textAreaLeft" fmla="*/ 0 w 685080"/>
                  <a:gd name="textAreaRight" fmla="*/ 685440 w 685080"/>
                  <a:gd name="textAreaTop" fmla="*/ 0 h 613440"/>
                  <a:gd name="textAreaBottom" fmla="*/ 613800 h 613440"/>
                </a:gdLst>
                <a:ahLst/>
                <a:rect l="textAreaLeft" t="textAreaTop" r="textAreaRight" b="textAreaBottom"/>
                <a:pathLst>
                  <a:path w="2189" h="2101">
                    <a:moveTo>
                      <a:pt x="451" y="1"/>
                    </a:moveTo>
                    <a:cubicBezTo>
                      <a:pt x="384" y="1"/>
                      <a:pt x="318" y="27"/>
                      <a:pt x="266" y="79"/>
                    </a:cubicBezTo>
                    <a:lnTo>
                      <a:pt x="111" y="241"/>
                    </a:lnTo>
                    <a:cubicBezTo>
                      <a:pt x="0" y="352"/>
                      <a:pt x="7" y="522"/>
                      <a:pt x="111" y="611"/>
                    </a:cubicBezTo>
                    <a:lnTo>
                      <a:pt x="1560" y="2023"/>
                    </a:lnTo>
                    <a:cubicBezTo>
                      <a:pt x="1612" y="2075"/>
                      <a:pt x="1678" y="2100"/>
                      <a:pt x="1745" y="2100"/>
                    </a:cubicBezTo>
                    <a:cubicBezTo>
                      <a:pt x="1811" y="2100"/>
                      <a:pt x="1878" y="2075"/>
                      <a:pt x="1930" y="2023"/>
                    </a:cubicBezTo>
                    <a:lnTo>
                      <a:pt x="2085" y="1860"/>
                    </a:lnTo>
                    <a:cubicBezTo>
                      <a:pt x="2188" y="1757"/>
                      <a:pt x="2188" y="1594"/>
                      <a:pt x="2085" y="1491"/>
                    </a:cubicBezTo>
                    <a:lnTo>
                      <a:pt x="636" y="79"/>
                    </a:lnTo>
                    <a:cubicBezTo>
                      <a:pt x="584" y="27"/>
                      <a:pt x="51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Google Shape;455;p32"/>
              <p:cNvSpPr/>
              <p:nvPr/>
            </p:nvSpPr>
            <p:spPr>
              <a:xfrm>
                <a:off x="7136280" y="2623320"/>
                <a:ext cx="1686960" cy="1584360"/>
              </a:xfrm>
              <a:custGeom>
                <a:avLst/>
                <a:gdLst>
                  <a:gd name="textAreaLeft" fmla="*/ 0 w 1686960"/>
                  <a:gd name="textAreaRight" fmla="*/ 1687320 w 1686960"/>
                  <a:gd name="textAreaTop" fmla="*/ 0 h 1584360"/>
                  <a:gd name="textAreaBottom" fmla="*/ 1584720 h 1584360"/>
                </a:gdLst>
                <a:ahLst/>
                <a:rect l="textAreaLeft" t="textAreaTop" r="textAreaRight" b="textAreaBottom"/>
                <a:pathLst>
                  <a:path w="5383" h="5428">
                    <a:moveTo>
                      <a:pt x="4607" y="1"/>
                    </a:moveTo>
                    <a:lnTo>
                      <a:pt x="1" y="4666"/>
                    </a:lnTo>
                    <a:lnTo>
                      <a:pt x="777" y="5427"/>
                    </a:lnTo>
                    <a:lnTo>
                      <a:pt x="5383" y="755"/>
                    </a:lnTo>
                    <a:lnTo>
                      <a:pt x="460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>
                <a:solidFill>
                  <a:srgbClr val="6b6f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1" name="Google Shape;456;p32"/>
              <p:cNvSpPr/>
              <p:nvPr/>
            </p:nvSpPr>
            <p:spPr>
              <a:xfrm>
                <a:off x="6777000" y="3909960"/>
                <a:ext cx="725400" cy="599760"/>
              </a:xfrm>
              <a:custGeom>
                <a:avLst/>
                <a:gdLst>
                  <a:gd name="textAreaLeft" fmla="*/ 0 w 725400"/>
                  <a:gd name="textAreaRight" fmla="*/ 725760 w 725400"/>
                  <a:gd name="textAreaTop" fmla="*/ 0 h 599760"/>
                  <a:gd name="textAreaBottom" fmla="*/ 600120 h 599760"/>
                </a:gdLst>
                <a:ahLst/>
                <a:rect l="textAreaLeft" t="textAreaTop" r="textAreaRight" b="textAreaBottom"/>
                <a:pathLst>
                  <a:path w="2315" h="2054">
                    <a:moveTo>
                      <a:pt x="1157" y="0"/>
                    </a:moveTo>
                    <a:cubicBezTo>
                      <a:pt x="713" y="0"/>
                      <a:pt x="304" y="283"/>
                      <a:pt x="171" y="724"/>
                    </a:cubicBezTo>
                    <a:cubicBezTo>
                      <a:pt x="1" y="1271"/>
                      <a:pt x="319" y="1841"/>
                      <a:pt x="866" y="2011"/>
                    </a:cubicBezTo>
                    <a:cubicBezTo>
                      <a:pt x="965" y="2040"/>
                      <a:pt x="1064" y="2054"/>
                      <a:pt x="1162" y="2054"/>
                    </a:cubicBezTo>
                    <a:cubicBezTo>
                      <a:pt x="1607" y="2054"/>
                      <a:pt x="2019" y="1766"/>
                      <a:pt x="2152" y="1323"/>
                    </a:cubicBezTo>
                    <a:cubicBezTo>
                      <a:pt x="2315" y="784"/>
                      <a:pt x="2004" y="207"/>
                      <a:pt x="1457" y="44"/>
                    </a:cubicBezTo>
                    <a:cubicBezTo>
                      <a:pt x="1357" y="14"/>
                      <a:pt x="1256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Google Shape;457;p32"/>
              <p:cNvSpPr/>
              <p:nvPr/>
            </p:nvSpPr>
            <p:spPr>
              <a:xfrm>
                <a:off x="6696360" y="4676760"/>
                <a:ext cx="95040" cy="79920"/>
              </a:xfrm>
              <a:custGeom>
                <a:avLst/>
                <a:gdLst>
                  <a:gd name="textAreaLeft" fmla="*/ 0 w 95040"/>
                  <a:gd name="textAreaRight" fmla="*/ 95400 w 95040"/>
                  <a:gd name="textAreaTop" fmla="*/ 0 h 79920"/>
                  <a:gd name="textAreaBottom" fmla="*/ 80280 h 79920"/>
                </a:gdLst>
                <a:ahLst/>
                <a:rect l="textAreaLeft" t="textAreaTop" r="textAreaRight" b="textAreaBottom"/>
                <a:pathLst>
                  <a:path w="304" h="276">
                    <a:moveTo>
                      <a:pt x="158" y="0"/>
                    </a:moveTo>
                    <a:cubicBezTo>
                      <a:pt x="122" y="0"/>
                      <a:pt x="85" y="13"/>
                      <a:pt x="59" y="39"/>
                    </a:cubicBezTo>
                    <a:cubicBezTo>
                      <a:pt x="0" y="98"/>
                      <a:pt x="0" y="180"/>
                      <a:pt x="59" y="232"/>
                    </a:cubicBezTo>
                    <a:cubicBezTo>
                      <a:pt x="85" y="261"/>
                      <a:pt x="122" y="276"/>
                      <a:pt x="158" y="276"/>
                    </a:cubicBezTo>
                    <a:cubicBezTo>
                      <a:pt x="194" y="276"/>
                      <a:pt x="229" y="261"/>
                      <a:pt x="252" y="232"/>
                    </a:cubicBezTo>
                    <a:cubicBezTo>
                      <a:pt x="303" y="180"/>
                      <a:pt x="303" y="98"/>
                      <a:pt x="252" y="39"/>
                    </a:cubicBezTo>
                    <a:cubicBezTo>
                      <a:pt x="229" y="13"/>
                      <a:pt x="194" y="0"/>
                      <a:pt x="1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280" bIns="2628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3" name="Google Shape;458;p32"/>
              <p:cNvSpPr/>
              <p:nvPr/>
            </p:nvSpPr>
            <p:spPr>
              <a:xfrm>
                <a:off x="6624720" y="4607280"/>
                <a:ext cx="94680" cy="82080"/>
              </a:xfrm>
              <a:custGeom>
                <a:avLst/>
                <a:gdLst>
                  <a:gd name="textAreaLeft" fmla="*/ 0 w 94680"/>
                  <a:gd name="textAreaRight" fmla="*/ 95040 w 94680"/>
                  <a:gd name="textAreaTop" fmla="*/ 0 h 82080"/>
                  <a:gd name="textAreaBottom" fmla="*/ 82440 h 82080"/>
                </a:gdLst>
                <a:ahLst/>
                <a:rect l="textAreaLeft" t="textAreaTop" r="textAreaRight" b="textAreaBottom"/>
                <a:pathLst>
                  <a:path w="304" h="282">
                    <a:moveTo>
                      <a:pt x="149" y="1"/>
                    </a:moveTo>
                    <a:cubicBezTo>
                      <a:pt x="113" y="1"/>
                      <a:pt x="78" y="16"/>
                      <a:pt x="52" y="45"/>
                    </a:cubicBezTo>
                    <a:cubicBezTo>
                      <a:pt x="0" y="97"/>
                      <a:pt x="0" y="186"/>
                      <a:pt x="52" y="237"/>
                    </a:cubicBezTo>
                    <a:cubicBezTo>
                      <a:pt x="81" y="267"/>
                      <a:pt x="118" y="282"/>
                      <a:pt x="154" y="282"/>
                    </a:cubicBezTo>
                    <a:cubicBezTo>
                      <a:pt x="190" y="282"/>
                      <a:pt x="226" y="267"/>
                      <a:pt x="251" y="237"/>
                    </a:cubicBezTo>
                    <a:cubicBezTo>
                      <a:pt x="303" y="186"/>
                      <a:pt x="303" y="97"/>
                      <a:pt x="251" y="45"/>
                    </a:cubicBezTo>
                    <a:cubicBezTo>
                      <a:pt x="222" y="16"/>
                      <a:pt x="185" y="1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4" name="Google Shape;459;p32"/>
              <p:cNvSpPr/>
              <p:nvPr/>
            </p:nvSpPr>
            <p:spPr>
              <a:xfrm>
                <a:off x="6552360" y="4542840"/>
                <a:ext cx="94680" cy="81720"/>
              </a:xfrm>
              <a:custGeom>
                <a:avLst/>
                <a:gdLst>
                  <a:gd name="textAreaLeft" fmla="*/ 0 w 94680"/>
                  <a:gd name="textAreaRight" fmla="*/ 95040 w 94680"/>
                  <a:gd name="textAreaTop" fmla="*/ 0 h 81720"/>
                  <a:gd name="textAreaBottom" fmla="*/ 82080 h 81720"/>
                </a:gdLst>
                <a:ahLst/>
                <a:rect l="textAreaLeft" t="textAreaTop" r="textAreaRight" b="textAreaBottom"/>
                <a:pathLst>
                  <a:path w="304" h="282">
                    <a:moveTo>
                      <a:pt x="154" y="1"/>
                    </a:moveTo>
                    <a:cubicBezTo>
                      <a:pt x="119" y="1"/>
                      <a:pt x="82" y="16"/>
                      <a:pt x="53" y="45"/>
                    </a:cubicBezTo>
                    <a:cubicBezTo>
                      <a:pt x="1" y="97"/>
                      <a:pt x="1" y="186"/>
                      <a:pt x="53" y="238"/>
                    </a:cubicBezTo>
                    <a:cubicBezTo>
                      <a:pt x="82" y="267"/>
                      <a:pt x="119" y="282"/>
                      <a:pt x="154" y="282"/>
                    </a:cubicBezTo>
                    <a:cubicBezTo>
                      <a:pt x="189" y="282"/>
                      <a:pt x="223" y="267"/>
                      <a:pt x="245" y="238"/>
                    </a:cubicBezTo>
                    <a:cubicBezTo>
                      <a:pt x="304" y="186"/>
                      <a:pt x="304" y="97"/>
                      <a:pt x="245" y="45"/>
                    </a:cubicBezTo>
                    <a:cubicBezTo>
                      <a:pt x="223" y="16"/>
                      <a:pt x="189" y="1"/>
                      <a:pt x="1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000" bIns="2700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Google Shape;460;p32"/>
              <p:cNvSpPr/>
              <p:nvPr/>
            </p:nvSpPr>
            <p:spPr>
              <a:xfrm>
                <a:off x="6756120" y="2260080"/>
                <a:ext cx="2584080" cy="2440440"/>
              </a:xfrm>
              <a:custGeom>
                <a:avLst/>
                <a:gdLst>
                  <a:gd name="textAreaLeft" fmla="*/ 0 w 2584080"/>
                  <a:gd name="textAreaRight" fmla="*/ 2584440 w 2584080"/>
                  <a:gd name="textAreaTop" fmla="*/ 0 h 2440440"/>
                  <a:gd name="textAreaBottom" fmla="*/ 2440800 h 2440440"/>
                </a:gdLst>
                <a:ahLst/>
                <a:rect l="textAreaLeft" t="textAreaTop" r="textAreaRight" b="textAreaBottom"/>
                <a:pathLst>
                  <a:path fill="none" w="8244" h="8355">
                    <a:moveTo>
                      <a:pt x="8243" y="1"/>
                    </a:moveTo>
                    <a:lnTo>
                      <a:pt x="0" y="8355"/>
                    </a:lnTo>
                  </a:path>
                </a:pathLst>
              </a:custGeom>
              <a:solidFill>
                <a:schemeClr val="accent5"/>
              </a:solidFill>
              <a:ln cap="rnd" w="7750">
                <a:solidFill>
                  <a:srgbClr val="f1eee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Google Shape;461;p32"/>
              <p:cNvSpPr/>
              <p:nvPr/>
            </p:nvSpPr>
            <p:spPr>
              <a:xfrm>
                <a:off x="6687000" y="2188800"/>
                <a:ext cx="2583360" cy="2442240"/>
              </a:xfrm>
              <a:custGeom>
                <a:avLst/>
                <a:gdLst>
                  <a:gd name="textAreaLeft" fmla="*/ 0 w 2583360"/>
                  <a:gd name="textAreaRight" fmla="*/ 2583720 w 2583360"/>
                  <a:gd name="textAreaTop" fmla="*/ 0 h 2442240"/>
                  <a:gd name="textAreaBottom" fmla="*/ 2442600 h 2442240"/>
                </a:gdLst>
                <a:ahLst/>
                <a:rect l="textAreaLeft" t="textAreaTop" r="textAreaRight" b="textAreaBottom"/>
                <a:pathLst>
                  <a:path fill="none" w="8244" h="8363">
                    <a:moveTo>
                      <a:pt x="8244" y="1"/>
                    </a:moveTo>
                    <a:lnTo>
                      <a:pt x="1" y="8362"/>
                    </a:lnTo>
                  </a:path>
                </a:pathLst>
              </a:custGeom>
              <a:solidFill>
                <a:schemeClr val="accent5"/>
              </a:solidFill>
              <a:ln cap="rnd" w="7750">
                <a:solidFill>
                  <a:srgbClr val="f1eee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7" name="Google Shape;462;p32"/>
              <p:cNvSpPr/>
              <p:nvPr/>
            </p:nvSpPr>
            <p:spPr>
              <a:xfrm>
                <a:off x="6616800" y="2126520"/>
                <a:ext cx="2583720" cy="2440080"/>
              </a:xfrm>
              <a:custGeom>
                <a:avLst/>
                <a:gdLst>
                  <a:gd name="textAreaLeft" fmla="*/ 0 w 2583720"/>
                  <a:gd name="textAreaRight" fmla="*/ 2584080 w 2583720"/>
                  <a:gd name="textAreaTop" fmla="*/ 0 h 2440080"/>
                  <a:gd name="textAreaBottom" fmla="*/ 2440440 h 2440080"/>
                </a:gdLst>
                <a:ahLst/>
                <a:rect l="textAreaLeft" t="textAreaTop" r="textAreaRight" b="textAreaBottom"/>
                <a:pathLst>
                  <a:path fill="none" w="8244" h="8355">
                    <a:moveTo>
                      <a:pt x="8244" y="0"/>
                    </a:moveTo>
                    <a:lnTo>
                      <a:pt x="1" y="8354"/>
                    </a:lnTo>
                  </a:path>
                </a:pathLst>
              </a:custGeom>
              <a:solidFill>
                <a:schemeClr val="accent5"/>
              </a:solidFill>
              <a:ln cap="rnd" w="7750">
                <a:solidFill>
                  <a:srgbClr val="f1eee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Google Shape;463;p32"/>
              <p:cNvSpPr/>
              <p:nvPr/>
            </p:nvSpPr>
            <p:spPr>
              <a:xfrm>
                <a:off x="7201080" y="3134880"/>
                <a:ext cx="458280" cy="319320"/>
              </a:xfrm>
              <a:custGeom>
                <a:avLst/>
                <a:gdLst>
                  <a:gd name="textAreaLeft" fmla="*/ 0 w 458280"/>
                  <a:gd name="textAreaRight" fmla="*/ 458640 w 458280"/>
                  <a:gd name="textAreaTop" fmla="*/ 0 h 319320"/>
                  <a:gd name="textAreaBottom" fmla="*/ 319680 h 319320"/>
                </a:gdLst>
                <a:ahLst/>
                <a:rect l="textAreaLeft" t="textAreaTop" r="textAreaRight" b="textAreaBottom"/>
                <a:pathLst>
                  <a:path fill="none" w="1465" h="1095">
                    <a:moveTo>
                      <a:pt x="1465" y="53"/>
                    </a:moveTo>
                    <a:cubicBezTo>
                      <a:pt x="1132" y="1"/>
                      <a:pt x="792" y="90"/>
                      <a:pt x="526" y="282"/>
                    </a:cubicBezTo>
                    <a:cubicBezTo>
                      <a:pt x="260" y="474"/>
                      <a:pt x="60" y="770"/>
                      <a:pt x="1" y="1095"/>
                    </a:cubicBezTo>
                  </a:path>
                </a:pathLst>
              </a:custGeom>
              <a:solidFill>
                <a:schemeClr val="dk1"/>
              </a:solidFill>
              <a:ln cap="rnd" w="3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9" name="Google Shape;464;p32"/>
              <p:cNvSpPr/>
              <p:nvPr/>
            </p:nvSpPr>
            <p:spPr>
              <a:xfrm>
                <a:off x="7208280" y="4555800"/>
                <a:ext cx="298080" cy="73188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731880"/>
                  <a:gd name="textAreaBottom" fmla="*/ 732240 h 731880"/>
                </a:gdLst>
                <a:ahLst/>
                <a:rect l="textAreaLeft" t="textAreaTop" r="textAreaRight" b="textAreaBottom"/>
                <a:pathLst>
                  <a:path fill="none" w="954" h="2507">
                    <a:moveTo>
                      <a:pt x="732" y="0"/>
                    </a:moveTo>
                    <a:cubicBezTo>
                      <a:pt x="954" y="887"/>
                      <a:pt x="665" y="1878"/>
                      <a:pt x="0" y="2506"/>
                    </a:cubicBezTo>
                  </a:path>
                </a:pathLst>
              </a:custGeom>
              <a:solidFill>
                <a:schemeClr val="dk1"/>
              </a:solidFill>
              <a:ln cap="rnd" w="3150">
                <a:solidFill>
                  <a:srgbClr val="f1eee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0" name="Google Shape;465;p32"/>
              <p:cNvSpPr/>
              <p:nvPr/>
            </p:nvSpPr>
            <p:spPr>
              <a:xfrm>
                <a:off x="6135120" y="3847680"/>
                <a:ext cx="393480" cy="122400"/>
              </a:xfrm>
              <a:custGeom>
                <a:avLst/>
                <a:gdLst>
                  <a:gd name="textAreaLeft" fmla="*/ 0 w 393480"/>
                  <a:gd name="textAreaRight" fmla="*/ 393840 w 393480"/>
                  <a:gd name="textAreaTop" fmla="*/ 0 h 122400"/>
                  <a:gd name="textAreaBottom" fmla="*/ 122760 h 122400"/>
                </a:gdLst>
                <a:ahLst/>
                <a:rect l="textAreaLeft" t="textAreaTop" r="textAreaRight" b="textAreaBottom"/>
                <a:pathLst>
                  <a:path fill="none" w="1257" h="422">
                    <a:moveTo>
                      <a:pt x="0" y="422"/>
                    </a:moveTo>
                    <a:cubicBezTo>
                      <a:pt x="340" y="134"/>
                      <a:pt x="821" y="0"/>
                      <a:pt x="1257" y="97"/>
                    </a:cubicBezTo>
                  </a:path>
                </a:pathLst>
              </a:custGeom>
              <a:solidFill>
                <a:schemeClr val="dk1"/>
              </a:solidFill>
              <a:ln cap="rnd" w="3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0320" bIns="4032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1" name="Google Shape;466;p32"/>
              <p:cNvSpPr/>
              <p:nvPr/>
            </p:nvSpPr>
            <p:spPr>
              <a:xfrm>
                <a:off x="7787520" y="3674880"/>
                <a:ext cx="497880" cy="431280"/>
              </a:xfrm>
              <a:custGeom>
                <a:avLst/>
                <a:gdLst>
                  <a:gd name="textAreaLeft" fmla="*/ 0 w 497880"/>
                  <a:gd name="textAreaRight" fmla="*/ 498240 w 497880"/>
                  <a:gd name="textAreaTop" fmla="*/ 0 h 431280"/>
                  <a:gd name="textAreaBottom" fmla="*/ 431640 h 431280"/>
                </a:gdLst>
                <a:ahLst/>
                <a:rect l="textAreaLeft" t="textAreaTop" r="textAreaRight" b="textAreaBottom"/>
                <a:pathLst>
                  <a:path fill="none" w="1590" h="1479">
                    <a:moveTo>
                      <a:pt x="1545" y="0"/>
                    </a:moveTo>
                    <a:cubicBezTo>
                      <a:pt x="1590" y="399"/>
                      <a:pt x="1390" y="798"/>
                      <a:pt x="1094" y="1050"/>
                    </a:cubicBezTo>
                    <a:cubicBezTo>
                      <a:pt x="791" y="1309"/>
                      <a:pt x="399" y="1434"/>
                      <a:pt x="0" y="1479"/>
                    </a:cubicBezTo>
                  </a:path>
                </a:pathLst>
              </a:custGeom>
              <a:solidFill>
                <a:schemeClr val="dk1"/>
              </a:solidFill>
              <a:ln cap="rnd" w="315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332" name="Google Shape;467;p32"/>
          <p:cNvSpPr/>
          <p:nvPr/>
        </p:nvSpPr>
        <p:spPr>
          <a:xfrm>
            <a:off x="6633360" y="385308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3" name="Google Shape;468;p32"/>
          <p:cNvGrpSpPr/>
          <p:nvPr/>
        </p:nvGrpSpPr>
        <p:grpSpPr>
          <a:xfrm>
            <a:off x="4492080" y="4381560"/>
            <a:ext cx="412560" cy="371160"/>
            <a:chOff x="4492080" y="4381560"/>
            <a:chExt cx="412560" cy="371160"/>
          </a:xfrm>
        </p:grpSpPr>
        <p:sp>
          <p:nvSpPr>
            <p:cNvPr id="334" name="Google Shape;469;p32"/>
            <p:cNvSpPr/>
            <p:nvPr/>
          </p:nvSpPr>
          <p:spPr>
            <a:xfrm>
              <a:off x="4573440" y="438156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Google Shape;470;p32"/>
            <p:cNvSpPr/>
            <p:nvPr/>
          </p:nvSpPr>
          <p:spPr>
            <a:xfrm>
              <a:off x="4492080" y="448416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Google Shape;471;p32"/>
            <p:cNvSpPr/>
            <p:nvPr/>
          </p:nvSpPr>
          <p:spPr>
            <a:xfrm>
              <a:off x="4646880" y="461196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7" name="Google Shape;472;p32"/>
          <p:cNvSpPr/>
          <p:nvPr/>
        </p:nvSpPr>
        <p:spPr>
          <a:xfrm>
            <a:off x="1822680" y="425664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Google Shape;522;p 1"/>
          <p:cNvGrpSpPr/>
          <p:nvPr/>
        </p:nvGrpSpPr>
        <p:grpSpPr>
          <a:xfrm>
            <a:off x="-366840" y="540000"/>
            <a:ext cx="3066840" cy="4342680"/>
            <a:chOff x="-366840" y="540000"/>
            <a:chExt cx="3066840" cy="4342680"/>
          </a:xfrm>
        </p:grpSpPr>
        <p:sp>
          <p:nvSpPr>
            <p:cNvPr id="339" name="Google Shape;523;p 1"/>
            <p:cNvSpPr/>
            <p:nvPr/>
          </p:nvSpPr>
          <p:spPr>
            <a:xfrm rot="3835200">
              <a:off x="-254880" y="2149560"/>
              <a:ext cx="2843280" cy="2022840"/>
            </a:xfrm>
            <a:custGeom>
              <a:avLst/>
              <a:gdLst>
                <a:gd name="textAreaLeft" fmla="*/ 0 w 2843280"/>
                <a:gd name="textAreaRight" fmla="*/ 2843640 w 2843280"/>
                <a:gd name="textAreaTop" fmla="*/ 0 h 2022840"/>
                <a:gd name="textAreaBottom" fmla="*/ 2023200 h 2022840"/>
              </a:gdLst>
              <a:ahLst/>
              <a:rect l="textAreaLeft" t="textAreaTop" r="textAreaRight" b="textAreaBottom"/>
              <a:pathLst>
                <a:path fill="none" w="22808" h="1622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340" name="Google Shape;524;p 1"/>
            <p:cNvGrpSpPr/>
            <p:nvPr/>
          </p:nvGrpSpPr>
          <p:grpSpPr>
            <a:xfrm>
              <a:off x="1160640" y="540000"/>
              <a:ext cx="1276920" cy="1181160"/>
              <a:chOff x="1160640" y="540000"/>
              <a:chExt cx="1276920" cy="1181160"/>
            </a:xfrm>
          </p:grpSpPr>
          <p:sp>
            <p:nvSpPr>
              <p:cNvPr id="341" name="Google Shape;525;p 1"/>
              <p:cNvSpPr/>
              <p:nvPr/>
            </p:nvSpPr>
            <p:spPr>
              <a:xfrm flipV="1" rot="10959600">
                <a:off x="1178640" y="909360"/>
                <a:ext cx="808920" cy="793080"/>
              </a:xfrm>
              <a:custGeom>
                <a:avLst/>
                <a:gdLst>
                  <a:gd name="textAreaLeft" fmla="*/ 0 w 808920"/>
                  <a:gd name="textAreaRight" fmla="*/ 809280 w 808920"/>
                  <a:gd name="textAreaTop" fmla="*/ -360 h 793080"/>
                  <a:gd name="textAreaBottom" fmla="*/ 793080 h 793080"/>
                </a:gdLst>
                <a:ahLst/>
                <a:rect l="textAreaLeft" t="textAreaTop" r="textAreaRight" b="textAreaBottom"/>
                <a:pathLst>
                  <a:path w="7253" h="711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2" name="Google Shape;526;p 1"/>
              <p:cNvSpPr/>
              <p:nvPr/>
            </p:nvSpPr>
            <p:spPr>
              <a:xfrm flipV="1" rot="10959600">
                <a:off x="1169280" y="1303560"/>
                <a:ext cx="395640" cy="389160"/>
              </a:xfrm>
              <a:custGeom>
                <a:avLst/>
                <a:gdLst>
                  <a:gd name="textAreaLeft" fmla="*/ 0 w 395640"/>
                  <a:gd name="textAreaRight" fmla="*/ 396000 w 395640"/>
                  <a:gd name="textAreaTop" fmla="*/ -360 h 389160"/>
                  <a:gd name="textAreaBottom" fmla="*/ 389160 h 389160"/>
                </a:gdLst>
                <a:ahLst/>
                <a:rect l="textAreaLeft" t="textAreaTop" r="textAreaRight" b="textAreaBottom"/>
                <a:pathLst>
                  <a:path w="3550" h="349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3" name="Google Shape;527;p 1"/>
              <p:cNvSpPr/>
              <p:nvPr/>
            </p:nvSpPr>
            <p:spPr>
              <a:xfrm flipV="1" rot="10959600">
                <a:off x="1702440" y="555840"/>
                <a:ext cx="720720" cy="630720"/>
              </a:xfrm>
              <a:custGeom>
                <a:avLst/>
                <a:gdLst>
                  <a:gd name="textAreaLeft" fmla="*/ 0 w 720720"/>
                  <a:gd name="textAreaRight" fmla="*/ 721080 w 720720"/>
                  <a:gd name="textAreaTop" fmla="*/ 360 h 630720"/>
                  <a:gd name="textAreaBottom" fmla="*/ 631440 h 630720"/>
                </a:gdLst>
                <a:ahLst/>
                <a:rect l="textAreaLeft" t="textAreaTop" r="textAreaRight" b="textAreaBottom"/>
                <a:pathLst>
                  <a:path w="6462" h="5656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4" name="Google Shape;528;p 1"/>
              <p:cNvSpPr/>
              <p:nvPr/>
            </p:nvSpPr>
            <p:spPr>
              <a:xfrm flipV="1" rot="10959600">
                <a:off x="1702440" y="555840"/>
                <a:ext cx="720720" cy="630720"/>
              </a:xfrm>
              <a:custGeom>
                <a:avLst/>
                <a:gdLst>
                  <a:gd name="textAreaLeft" fmla="*/ 0 w 720720"/>
                  <a:gd name="textAreaRight" fmla="*/ 721080 w 720720"/>
                  <a:gd name="textAreaTop" fmla="*/ 360 h 630720"/>
                  <a:gd name="textAreaBottom" fmla="*/ 631440 h 630720"/>
                </a:gdLst>
                <a:ahLst/>
                <a:rect l="textAreaLeft" t="textAreaTop" r="textAreaRight" b="textAreaBottom"/>
                <a:pathLst>
                  <a:path w="6462" h="5656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Google Shape;529;p 1"/>
              <p:cNvSpPr/>
              <p:nvPr/>
            </p:nvSpPr>
            <p:spPr>
              <a:xfrm flipV="1" rot="10959600">
                <a:off x="1838880" y="649440"/>
                <a:ext cx="450000" cy="442080"/>
              </a:xfrm>
              <a:custGeom>
                <a:avLst/>
                <a:gdLst>
                  <a:gd name="textAreaLeft" fmla="*/ 0 w 450000"/>
                  <a:gd name="textAreaRight" fmla="*/ 450360 w 450000"/>
                  <a:gd name="textAreaTop" fmla="*/ 360 h 442080"/>
                  <a:gd name="textAreaBottom" fmla="*/ 442800 h 442080"/>
                </a:gdLst>
                <a:ahLst/>
                <a:rect l="textAreaLeft" t="textAreaTop" r="textAreaRight" b="textAreaBottom"/>
                <a:pathLst>
                  <a:path fill="none" w="4038" h="3964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w="9525">
                <a:solidFill>
                  <a:srgbClr val="14141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6" name="Google Shape;530;p 1"/>
              <p:cNvSpPr/>
              <p:nvPr/>
            </p:nvSpPr>
            <p:spPr>
              <a:xfrm flipV="1" rot="10959600">
                <a:off x="1858680" y="889560"/>
                <a:ext cx="124200" cy="124560"/>
              </a:xfrm>
              <a:custGeom>
                <a:avLst/>
                <a:gdLst>
                  <a:gd name="textAreaLeft" fmla="*/ 0 w 124200"/>
                  <a:gd name="textAreaRight" fmla="*/ 124560 w 124200"/>
                  <a:gd name="textAreaTop" fmla="*/ 360 h 124560"/>
                  <a:gd name="textAreaBottom" fmla="*/ 125280 h 124560"/>
                </a:gdLst>
                <a:ahLst/>
                <a:rect l="textAreaLeft" t="textAreaTop" r="textAreaRight" b="textAreaBottom"/>
                <a:pathLst>
                  <a:path fill="none" w="1117" h="1118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w="9525">
                <a:solidFill>
                  <a:srgbClr val="22222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2280" bIns="6228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7" name="Google Shape;531;p 1"/>
              <p:cNvSpPr/>
              <p:nvPr/>
            </p:nvSpPr>
            <p:spPr>
              <a:xfrm flipV="1" rot="10959600">
                <a:off x="1845720" y="780120"/>
                <a:ext cx="41760" cy="41400"/>
              </a:xfrm>
              <a:custGeom>
                <a:avLst/>
                <a:gdLst>
                  <a:gd name="textAreaLeft" fmla="*/ 0 w 41760"/>
                  <a:gd name="textAreaRight" fmla="*/ 42120 w 41760"/>
                  <a:gd name="textAreaTop" fmla="*/ -360 h 41400"/>
                  <a:gd name="textAreaBottom" fmla="*/ 41400 h 41400"/>
                </a:gdLst>
                <a:ahLst/>
                <a:rect l="textAreaLeft" t="textAreaTop" r="textAreaRight" b="textAreaBottom"/>
                <a:pathLst>
                  <a:path fill="none" w="378" h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w="9525">
                <a:solidFill>
                  <a:srgbClr val="22222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0880" bIns="2088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8" name="Google Shape;532;p 1"/>
              <p:cNvSpPr/>
              <p:nvPr/>
            </p:nvSpPr>
            <p:spPr>
              <a:xfrm flipV="1" rot="10959600">
                <a:off x="2201760" y="850680"/>
                <a:ext cx="98640" cy="98640"/>
              </a:xfrm>
              <a:custGeom>
                <a:avLst/>
                <a:gdLst>
                  <a:gd name="textAreaLeft" fmla="*/ 0 w 98640"/>
                  <a:gd name="textAreaRight" fmla="*/ 99000 w 98640"/>
                  <a:gd name="textAreaTop" fmla="*/ 360 h 98640"/>
                  <a:gd name="textAreaBottom" fmla="*/ 99360 h 98640"/>
                </a:gdLst>
                <a:ahLst/>
                <a:rect l="textAreaLeft" t="textAreaTop" r="textAreaRight" b="textAreaBottom"/>
                <a:pathLst>
                  <a:path fill="none" w="888" h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w="9525">
                <a:solidFill>
                  <a:srgbClr val="14141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9320" bIns="4932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49" name="Google Shape;533;p 1"/>
              <p:cNvSpPr/>
              <p:nvPr/>
            </p:nvSpPr>
            <p:spPr>
              <a:xfrm flipV="1" rot="10959600">
                <a:off x="1608840" y="1091520"/>
                <a:ext cx="204480" cy="200880"/>
              </a:xfrm>
              <a:custGeom>
                <a:avLst/>
                <a:gdLst>
                  <a:gd name="textAreaLeft" fmla="*/ 0 w 204480"/>
                  <a:gd name="textAreaRight" fmla="*/ 204840 w 204480"/>
                  <a:gd name="textAreaTop" fmla="*/ 36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fill="none" w="1835" h="180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w="6275">
                <a:solidFill>
                  <a:srgbClr val="14141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endParaRPr b="0" lang="es-US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350" name="Google Shape;730;p 1"/>
          <p:cNvGrpSpPr/>
          <p:nvPr/>
        </p:nvGrpSpPr>
        <p:grpSpPr>
          <a:xfrm>
            <a:off x="7650360" y="288000"/>
            <a:ext cx="1025640" cy="1247400"/>
            <a:chOff x="7650360" y="288000"/>
            <a:chExt cx="1025640" cy="1247400"/>
          </a:xfrm>
        </p:grpSpPr>
        <p:sp>
          <p:nvSpPr>
            <p:cNvPr id="351" name="Google Shape;731;p 1"/>
            <p:cNvSpPr/>
            <p:nvPr/>
          </p:nvSpPr>
          <p:spPr>
            <a:xfrm flipH="1">
              <a:off x="7650360" y="780480"/>
              <a:ext cx="618480" cy="754920"/>
            </a:xfrm>
            <a:custGeom>
              <a:avLst/>
              <a:gdLst>
                <a:gd name="textAreaLeft" fmla="*/ 360 w 618480"/>
                <a:gd name="textAreaRight" fmla="*/ 619200 w 618480"/>
                <a:gd name="textAreaTop" fmla="*/ 0 h 754920"/>
                <a:gd name="textAreaBottom" fmla="*/ 755280 h 754920"/>
              </a:gdLst>
              <a:ahLst/>
              <a:rect l="textAreaLeft" t="textAreaTop" r="textAreaRight" b="textAreaBottom"/>
              <a:pathLst>
                <a:path w="6507" h="7941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2" name="Google Shape;732;p 1"/>
            <p:cNvSpPr/>
            <p:nvPr/>
          </p:nvSpPr>
          <p:spPr>
            <a:xfrm flipH="1">
              <a:off x="7687080" y="1116360"/>
              <a:ext cx="337320" cy="417960"/>
            </a:xfrm>
            <a:custGeom>
              <a:avLst/>
              <a:gdLst>
                <a:gd name="textAreaLeft" fmla="*/ -360 w 337320"/>
                <a:gd name="textAreaRight" fmla="*/ 337320 w 337320"/>
                <a:gd name="textAreaTop" fmla="*/ 0 h 417960"/>
                <a:gd name="textAreaBottom" fmla="*/ 418320 h 417960"/>
              </a:gdLst>
              <a:ahLst/>
              <a:rect l="textAreaLeft" t="textAreaTop" r="textAreaRight" b="textAreaBottom"/>
              <a:pathLst>
                <a:path w="3550" h="440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Google Shape;733;p 1"/>
            <p:cNvSpPr/>
            <p:nvPr/>
          </p:nvSpPr>
          <p:spPr>
            <a:xfrm flipH="1">
              <a:off x="8010000" y="288000"/>
              <a:ext cx="661320" cy="661680"/>
            </a:xfrm>
            <a:custGeom>
              <a:avLst/>
              <a:gdLst>
                <a:gd name="textAreaLeft" fmla="*/ -360 w 661320"/>
                <a:gd name="textAreaRight" fmla="*/ 661320 w 661320"/>
                <a:gd name="textAreaTop" fmla="*/ 0 h 661680"/>
                <a:gd name="textAreaBottom" fmla="*/ 662040 h 661680"/>
              </a:gdLst>
              <a:ahLst/>
              <a:rect l="textAreaLeft" t="textAreaTop" r="textAreaRight" b="textAreaBottom"/>
              <a:pathLst>
                <a:path w="6957" h="6962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Google Shape;734;p 1"/>
            <p:cNvSpPr/>
            <p:nvPr/>
          </p:nvSpPr>
          <p:spPr>
            <a:xfrm flipH="1">
              <a:off x="8010360" y="462600"/>
              <a:ext cx="491040" cy="487080"/>
            </a:xfrm>
            <a:custGeom>
              <a:avLst/>
              <a:gdLst>
                <a:gd name="textAreaLeft" fmla="*/ 360 w 491040"/>
                <a:gd name="textAreaRight" fmla="*/ 491760 w 49104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5168" h="5124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5" name="Google Shape;735;p 1"/>
            <p:cNvSpPr/>
            <p:nvPr/>
          </p:nvSpPr>
          <p:spPr>
            <a:xfrm flipH="1">
              <a:off x="8197920" y="289800"/>
              <a:ext cx="477720" cy="448920"/>
            </a:xfrm>
            <a:custGeom>
              <a:avLst/>
              <a:gdLst>
                <a:gd name="textAreaLeft" fmla="*/ -360 w 477720"/>
                <a:gd name="textAreaRight" fmla="*/ 477720 w 477720"/>
                <a:gd name="textAreaTop" fmla="*/ 0 h 448920"/>
                <a:gd name="textAreaBottom" fmla="*/ 449280 h 448920"/>
              </a:gdLst>
              <a:ahLst/>
              <a:rect l="textAreaLeft" t="textAreaTop" r="textAreaRight" b="textAreaBottom"/>
              <a:pathLst>
                <a:path w="5029" h="4725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6" name="Google Shape;736;p 1"/>
            <p:cNvSpPr/>
            <p:nvPr/>
          </p:nvSpPr>
          <p:spPr>
            <a:xfrm flipH="1">
              <a:off x="8025120" y="529560"/>
              <a:ext cx="377280" cy="416520"/>
            </a:xfrm>
            <a:custGeom>
              <a:avLst/>
              <a:gdLst>
                <a:gd name="textAreaLeft" fmla="*/ 360 w 377280"/>
                <a:gd name="textAreaRight" fmla="*/ 378000 w 377280"/>
                <a:gd name="textAreaTop" fmla="*/ 0 h 416520"/>
                <a:gd name="textAreaBottom" fmla="*/ 416880 h 416520"/>
              </a:gdLst>
              <a:ahLst/>
              <a:rect l="textAreaLeft" t="textAreaTop" r="textAreaRight" b="textAreaBottom"/>
              <a:pathLst>
                <a:path fill="none" w="3971" h="4385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7" name="Google Shape;730;p 2"/>
          <p:cNvGrpSpPr/>
          <p:nvPr/>
        </p:nvGrpSpPr>
        <p:grpSpPr>
          <a:xfrm>
            <a:off x="7290720" y="288000"/>
            <a:ext cx="1025640" cy="1247400"/>
            <a:chOff x="7290720" y="288000"/>
            <a:chExt cx="1025640" cy="1247400"/>
          </a:xfrm>
        </p:grpSpPr>
        <p:sp>
          <p:nvSpPr>
            <p:cNvPr id="358" name="Google Shape;731;p 2"/>
            <p:cNvSpPr/>
            <p:nvPr/>
          </p:nvSpPr>
          <p:spPr>
            <a:xfrm>
              <a:off x="7697880" y="780480"/>
              <a:ext cx="618480" cy="754920"/>
            </a:xfrm>
            <a:custGeom>
              <a:avLst/>
              <a:gdLst>
                <a:gd name="textAreaLeft" fmla="*/ 0 w 618480"/>
                <a:gd name="textAreaRight" fmla="*/ 618840 w 618480"/>
                <a:gd name="textAreaTop" fmla="*/ 0 h 754920"/>
                <a:gd name="textAreaBottom" fmla="*/ 755280 h 754920"/>
              </a:gdLst>
              <a:ahLst/>
              <a:rect l="textAreaLeft" t="textAreaTop" r="textAreaRight" b="textAreaBottom"/>
              <a:pathLst>
                <a:path w="6507" h="7941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9" name="Google Shape;732;p 2"/>
            <p:cNvSpPr/>
            <p:nvPr/>
          </p:nvSpPr>
          <p:spPr>
            <a:xfrm>
              <a:off x="7941960" y="1116360"/>
              <a:ext cx="337320" cy="417960"/>
            </a:xfrm>
            <a:custGeom>
              <a:avLst/>
              <a:gdLst>
                <a:gd name="textAreaLeft" fmla="*/ 0 w 337320"/>
                <a:gd name="textAreaRight" fmla="*/ 337680 w 337320"/>
                <a:gd name="textAreaTop" fmla="*/ 0 h 417960"/>
                <a:gd name="textAreaBottom" fmla="*/ 418320 h 417960"/>
              </a:gdLst>
              <a:ahLst/>
              <a:rect l="textAreaLeft" t="textAreaTop" r="textAreaRight" b="textAreaBottom"/>
              <a:pathLst>
                <a:path w="3550" h="440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Google Shape;733;p 2"/>
            <p:cNvSpPr/>
            <p:nvPr/>
          </p:nvSpPr>
          <p:spPr>
            <a:xfrm>
              <a:off x="7295040" y="288000"/>
              <a:ext cx="661320" cy="661680"/>
            </a:xfrm>
            <a:custGeom>
              <a:avLst/>
              <a:gdLst>
                <a:gd name="textAreaLeft" fmla="*/ 0 w 661320"/>
                <a:gd name="textAreaRight" fmla="*/ 661680 w 661320"/>
                <a:gd name="textAreaTop" fmla="*/ 0 h 661680"/>
                <a:gd name="textAreaBottom" fmla="*/ 662040 h 661680"/>
              </a:gdLst>
              <a:ahLst/>
              <a:rect l="textAreaLeft" t="textAreaTop" r="textAreaRight" b="textAreaBottom"/>
              <a:pathLst>
                <a:path w="6957" h="6962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Google Shape;734;p 2"/>
            <p:cNvSpPr/>
            <p:nvPr/>
          </p:nvSpPr>
          <p:spPr>
            <a:xfrm>
              <a:off x="7465320" y="462600"/>
              <a:ext cx="491040" cy="487080"/>
            </a:xfrm>
            <a:custGeom>
              <a:avLst/>
              <a:gdLst>
                <a:gd name="textAreaLeft" fmla="*/ 0 w 491040"/>
                <a:gd name="textAreaRight" fmla="*/ 491400 w 49104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5168" h="5124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Google Shape;735;p 2"/>
            <p:cNvSpPr/>
            <p:nvPr/>
          </p:nvSpPr>
          <p:spPr>
            <a:xfrm>
              <a:off x="7290720" y="289800"/>
              <a:ext cx="477720" cy="448920"/>
            </a:xfrm>
            <a:custGeom>
              <a:avLst/>
              <a:gdLst>
                <a:gd name="textAreaLeft" fmla="*/ 0 w 477720"/>
                <a:gd name="textAreaRight" fmla="*/ 478080 w 477720"/>
                <a:gd name="textAreaTop" fmla="*/ 0 h 448920"/>
                <a:gd name="textAreaBottom" fmla="*/ 449280 h 448920"/>
              </a:gdLst>
              <a:ahLst/>
              <a:rect l="textAreaLeft" t="textAreaTop" r="textAreaRight" b="textAreaBottom"/>
              <a:pathLst>
                <a:path w="5029" h="4725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Google Shape;736;p 2"/>
            <p:cNvSpPr/>
            <p:nvPr/>
          </p:nvSpPr>
          <p:spPr>
            <a:xfrm>
              <a:off x="7564320" y="529560"/>
              <a:ext cx="377280" cy="41652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416520"/>
                <a:gd name="textAreaBottom" fmla="*/ 416880 h 416520"/>
              </a:gdLst>
              <a:ahLst/>
              <a:rect l="textAreaLeft" t="textAreaTop" r="textAreaRight" b="textAreaBottom"/>
              <a:pathLst>
                <a:path fill="none" w="3971" h="4385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64" name="Google Shape;472;p 1"/>
          <p:cNvSpPr/>
          <p:nvPr/>
        </p:nvSpPr>
        <p:spPr>
          <a:xfrm>
            <a:off x="7058880" y="90828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472;p 2"/>
          <p:cNvSpPr/>
          <p:nvPr/>
        </p:nvSpPr>
        <p:spPr>
          <a:xfrm>
            <a:off x="8763840" y="18828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6" name="Google Shape;468;p 1"/>
          <p:cNvGrpSpPr/>
          <p:nvPr/>
        </p:nvGrpSpPr>
        <p:grpSpPr>
          <a:xfrm>
            <a:off x="8460000" y="1080000"/>
            <a:ext cx="412560" cy="371160"/>
            <a:chOff x="8460000" y="1080000"/>
            <a:chExt cx="412560" cy="371160"/>
          </a:xfrm>
        </p:grpSpPr>
        <p:sp>
          <p:nvSpPr>
            <p:cNvPr id="367" name="Google Shape;469;p 1"/>
            <p:cNvSpPr/>
            <p:nvPr/>
          </p:nvSpPr>
          <p:spPr>
            <a:xfrm>
              <a:off x="8541360" y="108000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Google Shape;470;p 1"/>
            <p:cNvSpPr/>
            <p:nvPr/>
          </p:nvSpPr>
          <p:spPr>
            <a:xfrm>
              <a:off x="8460000" y="118260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Google Shape;471;p 1"/>
            <p:cNvSpPr/>
            <p:nvPr/>
          </p:nvSpPr>
          <p:spPr>
            <a:xfrm>
              <a:off x="8614800" y="131040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0" name="Google Shape;1196;p 1"/>
          <p:cNvGrpSpPr/>
          <p:nvPr/>
        </p:nvGrpSpPr>
        <p:grpSpPr>
          <a:xfrm>
            <a:off x="3609000" y="2364840"/>
            <a:ext cx="2151000" cy="1955160"/>
            <a:chOff x="3609000" y="2364840"/>
            <a:chExt cx="2151000" cy="1955160"/>
          </a:xfrm>
        </p:grpSpPr>
        <p:sp>
          <p:nvSpPr>
            <p:cNvPr id="371" name="Google Shape;1197;p 1"/>
            <p:cNvSpPr/>
            <p:nvPr/>
          </p:nvSpPr>
          <p:spPr>
            <a:xfrm rot="2796600">
              <a:off x="4866840" y="3478680"/>
              <a:ext cx="118440" cy="10224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5166" h="4553">
                  <a:moveTo>
                    <a:pt x="2582" y="1"/>
                  </a:moveTo>
                  <a:cubicBezTo>
                    <a:pt x="2045" y="1"/>
                    <a:pt x="1507" y="181"/>
                    <a:pt x="1071" y="547"/>
                  </a:cubicBezTo>
                  <a:cubicBezTo>
                    <a:pt x="125" y="1385"/>
                    <a:pt x="1" y="2827"/>
                    <a:pt x="838" y="3773"/>
                  </a:cubicBezTo>
                  <a:cubicBezTo>
                    <a:pt x="1296" y="4290"/>
                    <a:pt x="1934" y="4552"/>
                    <a:pt x="2578" y="4552"/>
                  </a:cubicBezTo>
                  <a:cubicBezTo>
                    <a:pt x="3113" y="4552"/>
                    <a:pt x="3652" y="4372"/>
                    <a:pt x="4095" y="4006"/>
                  </a:cubicBezTo>
                  <a:cubicBezTo>
                    <a:pt x="5041" y="3184"/>
                    <a:pt x="5165" y="1757"/>
                    <a:pt x="4328" y="780"/>
                  </a:cubicBezTo>
                  <a:cubicBezTo>
                    <a:pt x="3870" y="263"/>
                    <a:pt x="3227" y="1"/>
                    <a:pt x="2582" y="1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4920" bIns="349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Google Shape;1198;p 1"/>
            <p:cNvSpPr/>
            <p:nvPr/>
          </p:nvSpPr>
          <p:spPr>
            <a:xfrm rot="2798400">
              <a:off x="4128480" y="2990520"/>
              <a:ext cx="1325520" cy="824040"/>
            </a:xfrm>
            <a:custGeom>
              <a:avLst/>
              <a:gdLst>
                <a:gd name="textAreaLeft" fmla="*/ 0 w 1325520"/>
                <a:gd name="textAreaRight" fmla="*/ 1325880 w 1325520"/>
                <a:gd name="textAreaTop" fmla="*/ 0 h 824040"/>
                <a:gd name="textAreaBottom" fmla="*/ 824400 h 824040"/>
              </a:gdLst>
              <a:ahLst/>
              <a:rect l="textAreaLeft" t="textAreaTop" r="textAreaRight" b="textAreaBottom"/>
              <a:pathLst>
                <a:path w="57743" h="36596">
                  <a:moveTo>
                    <a:pt x="44929" y="1"/>
                  </a:moveTo>
                  <a:cubicBezTo>
                    <a:pt x="43858" y="1"/>
                    <a:pt x="42744" y="106"/>
                    <a:pt x="41597" y="350"/>
                  </a:cubicBezTo>
                  <a:cubicBezTo>
                    <a:pt x="39085" y="877"/>
                    <a:pt x="36417" y="2071"/>
                    <a:pt x="33734" y="4289"/>
                  </a:cubicBezTo>
                  <a:cubicBezTo>
                    <a:pt x="33144" y="4770"/>
                    <a:pt x="32524" y="5328"/>
                    <a:pt x="31919" y="5933"/>
                  </a:cubicBezTo>
                  <a:lnTo>
                    <a:pt x="21435" y="15286"/>
                  </a:lnTo>
                  <a:lnTo>
                    <a:pt x="6887" y="28236"/>
                  </a:lnTo>
                  <a:cubicBezTo>
                    <a:pt x="6096" y="28950"/>
                    <a:pt x="4405" y="30252"/>
                    <a:pt x="2451" y="31260"/>
                  </a:cubicBezTo>
                  <a:cubicBezTo>
                    <a:pt x="2451" y="31416"/>
                    <a:pt x="2373" y="31586"/>
                    <a:pt x="2203" y="31695"/>
                  </a:cubicBezTo>
                  <a:cubicBezTo>
                    <a:pt x="760" y="32796"/>
                    <a:pt x="0" y="34300"/>
                    <a:pt x="1164" y="35867"/>
                  </a:cubicBezTo>
                  <a:cubicBezTo>
                    <a:pt x="1365" y="36146"/>
                    <a:pt x="1598" y="36379"/>
                    <a:pt x="1846" y="36596"/>
                  </a:cubicBezTo>
                  <a:cubicBezTo>
                    <a:pt x="6127" y="35153"/>
                    <a:pt x="9570" y="32129"/>
                    <a:pt x="10066" y="31664"/>
                  </a:cubicBezTo>
                  <a:lnTo>
                    <a:pt x="24583" y="18729"/>
                  </a:lnTo>
                  <a:lnTo>
                    <a:pt x="35114" y="9345"/>
                  </a:lnTo>
                  <a:lnTo>
                    <a:pt x="35207" y="9252"/>
                  </a:lnTo>
                  <a:cubicBezTo>
                    <a:pt x="35781" y="8694"/>
                    <a:pt x="36339" y="8182"/>
                    <a:pt x="36913" y="7717"/>
                  </a:cubicBezTo>
                  <a:cubicBezTo>
                    <a:pt x="39476" y="5692"/>
                    <a:pt x="42189" y="4657"/>
                    <a:pt x="45012" y="4657"/>
                  </a:cubicBezTo>
                  <a:cubicBezTo>
                    <a:pt x="45931" y="4657"/>
                    <a:pt x="46861" y="4766"/>
                    <a:pt x="47801" y="4987"/>
                  </a:cubicBezTo>
                  <a:cubicBezTo>
                    <a:pt x="51306" y="5809"/>
                    <a:pt x="53710" y="7841"/>
                    <a:pt x="53741" y="7872"/>
                  </a:cubicBezTo>
                  <a:cubicBezTo>
                    <a:pt x="54188" y="8262"/>
                    <a:pt x="54743" y="8455"/>
                    <a:pt x="55296" y="8455"/>
                  </a:cubicBezTo>
                  <a:cubicBezTo>
                    <a:pt x="55951" y="8455"/>
                    <a:pt x="56605" y="8185"/>
                    <a:pt x="57076" y="7655"/>
                  </a:cubicBezTo>
                  <a:cubicBezTo>
                    <a:pt x="57262" y="7469"/>
                    <a:pt x="57386" y="7236"/>
                    <a:pt x="57494" y="7004"/>
                  </a:cubicBezTo>
                  <a:cubicBezTo>
                    <a:pt x="57727" y="6538"/>
                    <a:pt x="57743" y="6011"/>
                    <a:pt x="57603" y="5530"/>
                  </a:cubicBezTo>
                  <a:cubicBezTo>
                    <a:pt x="57494" y="5111"/>
                    <a:pt x="57262" y="4693"/>
                    <a:pt x="56890" y="4367"/>
                  </a:cubicBezTo>
                  <a:cubicBezTo>
                    <a:pt x="56809" y="4300"/>
                    <a:pt x="51766" y="1"/>
                    <a:pt x="44929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Google Shape;1199;p 1"/>
            <p:cNvSpPr/>
            <p:nvPr/>
          </p:nvSpPr>
          <p:spPr>
            <a:xfrm rot="2798400">
              <a:off x="4291200" y="2533680"/>
              <a:ext cx="976320" cy="1186920"/>
            </a:xfrm>
            <a:custGeom>
              <a:avLst/>
              <a:gdLst>
                <a:gd name="textAreaLeft" fmla="*/ 0 w 976320"/>
                <a:gd name="textAreaRight" fmla="*/ 976680 w 976320"/>
                <a:gd name="textAreaTop" fmla="*/ 0 h 1186920"/>
                <a:gd name="textAreaBottom" fmla="*/ 1187280 h 1186920"/>
              </a:gdLst>
              <a:ahLst/>
              <a:rect l="textAreaLeft" t="textAreaTop" r="textAreaRight" b="textAreaBottom"/>
              <a:pathLst>
                <a:path w="42498" h="52689">
                  <a:moveTo>
                    <a:pt x="35298" y="0"/>
                  </a:moveTo>
                  <a:cubicBezTo>
                    <a:pt x="35178" y="0"/>
                    <a:pt x="35059" y="12"/>
                    <a:pt x="34944" y="33"/>
                  </a:cubicBezTo>
                  <a:cubicBezTo>
                    <a:pt x="34556" y="80"/>
                    <a:pt x="34184" y="219"/>
                    <a:pt x="33858" y="468"/>
                  </a:cubicBezTo>
                  <a:cubicBezTo>
                    <a:pt x="32804" y="1243"/>
                    <a:pt x="32587" y="2701"/>
                    <a:pt x="33362" y="3725"/>
                  </a:cubicBezTo>
                  <a:cubicBezTo>
                    <a:pt x="33393" y="3771"/>
                    <a:pt x="35254" y="6315"/>
                    <a:pt x="35766" y="9820"/>
                  </a:cubicBezTo>
                  <a:cubicBezTo>
                    <a:pt x="36355" y="13697"/>
                    <a:pt x="35099" y="17218"/>
                    <a:pt x="32044" y="20351"/>
                  </a:cubicBezTo>
                  <a:cubicBezTo>
                    <a:pt x="31547" y="20847"/>
                    <a:pt x="31005" y="21359"/>
                    <a:pt x="30415" y="21855"/>
                  </a:cubicBezTo>
                  <a:lnTo>
                    <a:pt x="30322" y="21933"/>
                  </a:lnTo>
                  <a:lnTo>
                    <a:pt x="19915" y="31564"/>
                  </a:lnTo>
                  <a:lnTo>
                    <a:pt x="5709" y="44763"/>
                  </a:lnTo>
                  <a:cubicBezTo>
                    <a:pt x="5197" y="45228"/>
                    <a:pt x="1800" y="48408"/>
                    <a:pt x="1" y="52549"/>
                  </a:cubicBezTo>
                  <a:cubicBezTo>
                    <a:pt x="63" y="52595"/>
                    <a:pt x="94" y="52642"/>
                    <a:pt x="156" y="52688"/>
                  </a:cubicBezTo>
                  <a:cubicBezTo>
                    <a:pt x="4437" y="51246"/>
                    <a:pt x="7880" y="48222"/>
                    <a:pt x="8376" y="47756"/>
                  </a:cubicBezTo>
                  <a:lnTo>
                    <a:pt x="22893" y="34837"/>
                  </a:lnTo>
                  <a:lnTo>
                    <a:pt x="33424" y="25453"/>
                  </a:lnTo>
                  <a:lnTo>
                    <a:pt x="33517" y="25345"/>
                  </a:lnTo>
                  <a:cubicBezTo>
                    <a:pt x="34076" y="24787"/>
                    <a:pt x="34649" y="24290"/>
                    <a:pt x="35223" y="23825"/>
                  </a:cubicBezTo>
                  <a:cubicBezTo>
                    <a:pt x="37689" y="21374"/>
                    <a:pt x="39116" y="18862"/>
                    <a:pt x="39876" y="16427"/>
                  </a:cubicBezTo>
                  <a:cubicBezTo>
                    <a:pt x="42497" y="8207"/>
                    <a:pt x="37224" y="1041"/>
                    <a:pt x="37146" y="948"/>
                  </a:cubicBezTo>
                  <a:cubicBezTo>
                    <a:pt x="36774" y="452"/>
                    <a:pt x="36278" y="173"/>
                    <a:pt x="35735" y="49"/>
                  </a:cubicBezTo>
                  <a:lnTo>
                    <a:pt x="35720" y="49"/>
                  </a:lnTo>
                  <a:cubicBezTo>
                    <a:pt x="35578" y="16"/>
                    <a:pt x="35437" y="0"/>
                    <a:pt x="35298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Google Shape;1200;p 1"/>
            <p:cNvSpPr/>
            <p:nvPr/>
          </p:nvSpPr>
          <p:spPr>
            <a:xfrm rot="2797800">
              <a:off x="4772160" y="2875320"/>
              <a:ext cx="834120" cy="782280"/>
            </a:xfrm>
            <a:custGeom>
              <a:avLst/>
              <a:gdLst>
                <a:gd name="textAreaLeft" fmla="*/ 0 w 834120"/>
                <a:gd name="textAreaRight" fmla="*/ 834480 w 834120"/>
                <a:gd name="textAreaTop" fmla="*/ 0 h 782280"/>
                <a:gd name="textAreaBottom" fmla="*/ 782640 h 782280"/>
              </a:gdLst>
              <a:ahLst/>
              <a:rect l="textAreaLeft" t="textAreaTop" r="textAreaRight" b="textAreaBottom"/>
              <a:pathLst>
                <a:path w="36293" h="34773">
                  <a:moveTo>
                    <a:pt x="15200" y="0"/>
                  </a:moveTo>
                  <a:cubicBezTo>
                    <a:pt x="14812" y="62"/>
                    <a:pt x="14440" y="186"/>
                    <a:pt x="14114" y="450"/>
                  </a:cubicBezTo>
                  <a:cubicBezTo>
                    <a:pt x="13090" y="1226"/>
                    <a:pt x="12858" y="2668"/>
                    <a:pt x="13633" y="3707"/>
                  </a:cubicBezTo>
                  <a:cubicBezTo>
                    <a:pt x="13649" y="3723"/>
                    <a:pt x="15510" y="6282"/>
                    <a:pt x="16037" y="9787"/>
                  </a:cubicBezTo>
                  <a:cubicBezTo>
                    <a:pt x="16595" y="13649"/>
                    <a:pt x="15355" y="17169"/>
                    <a:pt x="12315" y="20318"/>
                  </a:cubicBezTo>
                  <a:cubicBezTo>
                    <a:pt x="11710" y="20814"/>
                    <a:pt x="11090" y="21357"/>
                    <a:pt x="10485" y="21962"/>
                  </a:cubicBezTo>
                  <a:lnTo>
                    <a:pt x="0" y="31314"/>
                  </a:lnTo>
                  <a:lnTo>
                    <a:pt x="171" y="31547"/>
                  </a:lnTo>
                  <a:cubicBezTo>
                    <a:pt x="481" y="31950"/>
                    <a:pt x="791" y="32353"/>
                    <a:pt x="1148" y="32741"/>
                  </a:cubicBezTo>
                  <a:cubicBezTo>
                    <a:pt x="1768" y="33485"/>
                    <a:pt x="2435" y="34152"/>
                    <a:pt x="3164" y="34773"/>
                  </a:cubicBezTo>
                  <a:lnTo>
                    <a:pt x="13680" y="25389"/>
                  </a:lnTo>
                  <a:lnTo>
                    <a:pt x="13788" y="25296"/>
                  </a:lnTo>
                  <a:cubicBezTo>
                    <a:pt x="14347" y="24738"/>
                    <a:pt x="14905" y="24226"/>
                    <a:pt x="15494" y="23761"/>
                  </a:cubicBezTo>
                  <a:cubicBezTo>
                    <a:pt x="18048" y="21734"/>
                    <a:pt x="20753" y="20707"/>
                    <a:pt x="23581" y="20707"/>
                  </a:cubicBezTo>
                  <a:cubicBezTo>
                    <a:pt x="24497" y="20707"/>
                    <a:pt x="25426" y="20815"/>
                    <a:pt x="26366" y="21031"/>
                  </a:cubicBezTo>
                  <a:cubicBezTo>
                    <a:pt x="29856" y="21853"/>
                    <a:pt x="32276" y="23885"/>
                    <a:pt x="32322" y="23916"/>
                  </a:cubicBezTo>
                  <a:cubicBezTo>
                    <a:pt x="32771" y="24308"/>
                    <a:pt x="33325" y="24500"/>
                    <a:pt x="33881" y="24500"/>
                  </a:cubicBezTo>
                  <a:cubicBezTo>
                    <a:pt x="34535" y="24500"/>
                    <a:pt x="35193" y="24234"/>
                    <a:pt x="35688" y="23714"/>
                  </a:cubicBezTo>
                  <a:cubicBezTo>
                    <a:pt x="35858" y="23513"/>
                    <a:pt x="35998" y="23280"/>
                    <a:pt x="36091" y="23048"/>
                  </a:cubicBezTo>
                  <a:cubicBezTo>
                    <a:pt x="36153" y="22567"/>
                    <a:pt x="36169" y="22055"/>
                    <a:pt x="36200" y="21574"/>
                  </a:cubicBezTo>
                  <a:cubicBezTo>
                    <a:pt x="36293" y="18395"/>
                    <a:pt x="35626" y="15138"/>
                    <a:pt x="34183" y="12129"/>
                  </a:cubicBezTo>
                  <a:cubicBezTo>
                    <a:pt x="33966" y="11694"/>
                    <a:pt x="33734" y="11245"/>
                    <a:pt x="33485" y="10810"/>
                  </a:cubicBezTo>
                  <a:cubicBezTo>
                    <a:pt x="33253" y="10407"/>
                    <a:pt x="32989" y="9988"/>
                    <a:pt x="32725" y="9570"/>
                  </a:cubicBezTo>
                  <a:cubicBezTo>
                    <a:pt x="32198" y="8794"/>
                    <a:pt x="31624" y="8050"/>
                    <a:pt x="30973" y="7305"/>
                  </a:cubicBezTo>
                  <a:cubicBezTo>
                    <a:pt x="30818" y="7119"/>
                    <a:pt x="30647" y="6918"/>
                    <a:pt x="30477" y="6747"/>
                  </a:cubicBezTo>
                  <a:cubicBezTo>
                    <a:pt x="26537" y="2544"/>
                    <a:pt x="21264" y="248"/>
                    <a:pt x="15991" y="16"/>
                  </a:cubicBezTo>
                  <a:lnTo>
                    <a:pt x="15975" y="16"/>
                  </a:lnTo>
                  <a:cubicBezTo>
                    <a:pt x="15727" y="0"/>
                    <a:pt x="15448" y="0"/>
                    <a:pt x="1520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Google Shape;1201;p 1"/>
            <p:cNvSpPr/>
            <p:nvPr/>
          </p:nvSpPr>
          <p:spPr>
            <a:xfrm rot="2797200">
              <a:off x="4807080" y="2795040"/>
              <a:ext cx="613080" cy="783360"/>
            </a:xfrm>
            <a:custGeom>
              <a:avLst/>
              <a:gdLst>
                <a:gd name="textAreaLeft" fmla="*/ 0 w 613080"/>
                <a:gd name="textAreaRight" fmla="*/ 613440 w 613080"/>
                <a:gd name="textAreaTop" fmla="*/ 0 h 783360"/>
                <a:gd name="textAreaBottom" fmla="*/ 783720 h 783360"/>
              </a:gdLst>
              <a:ahLst/>
              <a:rect l="textAreaLeft" t="textAreaTop" r="textAreaRight" b="textAreaBottom"/>
              <a:pathLst>
                <a:path w="26708" h="34789">
                  <a:moveTo>
                    <a:pt x="15200" y="0"/>
                  </a:moveTo>
                  <a:cubicBezTo>
                    <a:pt x="14812" y="62"/>
                    <a:pt x="14440" y="202"/>
                    <a:pt x="14114" y="450"/>
                  </a:cubicBezTo>
                  <a:cubicBezTo>
                    <a:pt x="13059" y="1225"/>
                    <a:pt x="12842" y="2683"/>
                    <a:pt x="13618" y="3707"/>
                  </a:cubicBezTo>
                  <a:cubicBezTo>
                    <a:pt x="13649" y="3754"/>
                    <a:pt x="15510" y="6282"/>
                    <a:pt x="16022" y="9802"/>
                  </a:cubicBezTo>
                  <a:cubicBezTo>
                    <a:pt x="16611" y="13680"/>
                    <a:pt x="15355" y="17200"/>
                    <a:pt x="12299" y="20318"/>
                  </a:cubicBezTo>
                  <a:cubicBezTo>
                    <a:pt x="11710" y="20814"/>
                    <a:pt x="11090" y="21372"/>
                    <a:pt x="10485" y="21977"/>
                  </a:cubicBezTo>
                  <a:lnTo>
                    <a:pt x="0" y="31314"/>
                  </a:lnTo>
                  <a:lnTo>
                    <a:pt x="171" y="31547"/>
                  </a:lnTo>
                  <a:cubicBezTo>
                    <a:pt x="481" y="31950"/>
                    <a:pt x="807" y="32338"/>
                    <a:pt x="1132" y="32756"/>
                  </a:cubicBezTo>
                  <a:cubicBezTo>
                    <a:pt x="1784" y="33485"/>
                    <a:pt x="2451" y="34168"/>
                    <a:pt x="3149" y="34788"/>
                  </a:cubicBezTo>
                  <a:lnTo>
                    <a:pt x="13680" y="25405"/>
                  </a:lnTo>
                  <a:cubicBezTo>
                    <a:pt x="13711" y="25389"/>
                    <a:pt x="13742" y="25374"/>
                    <a:pt x="13788" y="25327"/>
                  </a:cubicBezTo>
                  <a:cubicBezTo>
                    <a:pt x="14347" y="24769"/>
                    <a:pt x="14905" y="24257"/>
                    <a:pt x="15494" y="23792"/>
                  </a:cubicBezTo>
                  <a:cubicBezTo>
                    <a:pt x="16657" y="22861"/>
                    <a:pt x="17836" y="22163"/>
                    <a:pt x="19061" y="21667"/>
                  </a:cubicBezTo>
                  <a:cubicBezTo>
                    <a:pt x="23668" y="15556"/>
                    <a:pt x="26708" y="8531"/>
                    <a:pt x="23280" y="1722"/>
                  </a:cubicBezTo>
                  <a:cubicBezTo>
                    <a:pt x="20938" y="698"/>
                    <a:pt x="18472" y="140"/>
                    <a:pt x="15991" y="31"/>
                  </a:cubicBezTo>
                  <a:lnTo>
                    <a:pt x="15975" y="31"/>
                  </a:lnTo>
                  <a:cubicBezTo>
                    <a:pt x="15696" y="0"/>
                    <a:pt x="15448" y="0"/>
                    <a:pt x="1520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6" name="Google Shape;1202;p 1"/>
            <p:cNvSpPr/>
            <p:nvPr/>
          </p:nvSpPr>
          <p:spPr>
            <a:xfrm rot="2793600">
              <a:off x="4369680" y="3217680"/>
              <a:ext cx="205200" cy="173880"/>
            </a:xfrm>
            <a:custGeom>
              <a:avLst/>
              <a:gdLst>
                <a:gd name="textAreaLeft" fmla="*/ 0 w 205200"/>
                <a:gd name="textAreaRight" fmla="*/ 205560 w 205200"/>
                <a:gd name="textAreaTop" fmla="*/ 0 h 173880"/>
                <a:gd name="textAreaBottom" fmla="*/ 174240 h 173880"/>
              </a:gdLst>
              <a:ahLst/>
              <a:rect l="textAreaLeft" t="textAreaTop" r="textAreaRight" b="textAreaBottom"/>
              <a:pathLst>
                <a:path w="8965" h="7730">
                  <a:moveTo>
                    <a:pt x="8057" y="1"/>
                  </a:moveTo>
                  <a:cubicBezTo>
                    <a:pt x="7867" y="1"/>
                    <a:pt x="7678" y="67"/>
                    <a:pt x="7522" y="202"/>
                  </a:cubicBezTo>
                  <a:lnTo>
                    <a:pt x="357" y="6298"/>
                  </a:lnTo>
                  <a:cubicBezTo>
                    <a:pt x="31" y="6592"/>
                    <a:pt x="0" y="7120"/>
                    <a:pt x="279" y="7445"/>
                  </a:cubicBezTo>
                  <a:cubicBezTo>
                    <a:pt x="437" y="7636"/>
                    <a:pt x="662" y="7730"/>
                    <a:pt x="886" y="7730"/>
                  </a:cubicBezTo>
                  <a:cubicBezTo>
                    <a:pt x="1081" y="7730"/>
                    <a:pt x="1276" y="7660"/>
                    <a:pt x="1427" y="7523"/>
                  </a:cubicBezTo>
                  <a:lnTo>
                    <a:pt x="8608" y="1412"/>
                  </a:lnTo>
                  <a:cubicBezTo>
                    <a:pt x="8934" y="1133"/>
                    <a:pt x="8965" y="605"/>
                    <a:pt x="8685" y="280"/>
                  </a:cubicBezTo>
                  <a:cubicBezTo>
                    <a:pt x="8509" y="95"/>
                    <a:pt x="8282" y="1"/>
                    <a:pt x="8057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9040" bIns="590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7" name="Google Shape;1203;p 1"/>
            <p:cNvSpPr/>
            <p:nvPr/>
          </p:nvSpPr>
          <p:spPr>
            <a:xfrm rot="2797200">
              <a:off x="3973320" y="3119400"/>
              <a:ext cx="861840" cy="726840"/>
            </a:xfrm>
            <a:custGeom>
              <a:avLst/>
              <a:gdLst>
                <a:gd name="textAreaLeft" fmla="*/ 0 w 861840"/>
                <a:gd name="textAreaRight" fmla="*/ 862200 w 861840"/>
                <a:gd name="textAreaTop" fmla="*/ 0 h 726840"/>
                <a:gd name="textAreaBottom" fmla="*/ 727200 h 726840"/>
              </a:gdLst>
              <a:ahLst/>
              <a:rect l="textAreaLeft" t="textAreaTop" r="textAreaRight" b="textAreaBottom"/>
              <a:pathLst>
                <a:path w="37503" h="32263">
                  <a:moveTo>
                    <a:pt x="30308" y="2172"/>
                  </a:moveTo>
                  <a:cubicBezTo>
                    <a:pt x="31556" y="2172"/>
                    <a:pt x="32728" y="2634"/>
                    <a:pt x="33532" y="3553"/>
                  </a:cubicBezTo>
                  <a:cubicBezTo>
                    <a:pt x="35129" y="5352"/>
                    <a:pt x="34757" y="8454"/>
                    <a:pt x="32694" y="10765"/>
                  </a:cubicBezTo>
                  <a:lnTo>
                    <a:pt x="11431" y="28911"/>
                  </a:lnTo>
                  <a:cubicBezTo>
                    <a:pt x="10177" y="29708"/>
                    <a:pt x="8804" y="30101"/>
                    <a:pt x="7540" y="30101"/>
                  </a:cubicBezTo>
                  <a:cubicBezTo>
                    <a:pt x="6146" y="30101"/>
                    <a:pt x="4885" y="29622"/>
                    <a:pt x="4064" y="28678"/>
                  </a:cubicBezTo>
                  <a:cubicBezTo>
                    <a:pt x="2435" y="26817"/>
                    <a:pt x="2916" y="23762"/>
                    <a:pt x="5149" y="21854"/>
                  </a:cubicBezTo>
                  <a:lnTo>
                    <a:pt x="26537" y="3630"/>
                  </a:lnTo>
                  <a:cubicBezTo>
                    <a:pt x="27667" y="2657"/>
                    <a:pt x="29028" y="2172"/>
                    <a:pt x="30308" y="2172"/>
                  </a:cubicBezTo>
                  <a:close/>
                  <a:moveTo>
                    <a:pt x="30326" y="0"/>
                  </a:moveTo>
                  <a:cubicBezTo>
                    <a:pt x="28531" y="0"/>
                    <a:pt x="26653" y="656"/>
                    <a:pt x="25110" y="1971"/>
                  </a:cubicBezTo>
                  <a:lnTo>
                    <a:pt x="3738" y="20210"/>
                  </a:lnTo>
                  <a:cubicBezTo>
                    <a:pt x="589" y="22909"/>
                    <a:pt x="0" y="27329"/>
                    <a:pt x="2420" y="30090"/>
                  </a:cubicBezTo>
                  <a:cubicBezTo>
                    <a:pt x="3678" y="31526"/>
                    <a:pt x="5562" y="32262"/>
                    <a:pt x="7591" y="32262"/>
                  </a:cubicBezTo>
                  <a:cubicBezTo>
                    <a:pt x="9287" y="32262"/>
                    <a:pt x="11085" y="31747"/>
                    <a:pt x="12702" y="30695"/>
                  </a:cubicBezTo>
                  <a:cubicBezTo>
                    <a:pt x="12749" y="30648"/>
                    <a:pt x="12780" y="30633"/>
                    <a:pt x="12826" y="30602"/>
                  </a:cubicBezTo>
                  <a:lnTo>
                    <a:pt x="34214" y="12347"/>
                  </a:lnTo>
                  <a:cubicBezTo>
                    <a:pt x="34245" y="12331"/>
                    <a:pt x="34261" y="12300"/>
                    <a:pt x="34307" y="12254"/>
                  </a:cubicBezTo>
                  <a:cubicBezTo>
                    <a:pt x="37114" y="9121"/>
                    <a:pt x="37502" y="4763"/>
                    <a:pt x="35191" y="2126"/>
                  </a:cubicBezTo>
                  <a:cubicBezTo>
                    <a:pt x="33973" y="710"/>
                    <a:pt x="32195" y="0"/>
                    <a:pt x="30326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Google Shape;1204;p 1"/>
            <p:cNvSpPr/>
            <p:nvPr/>
          </p:nvSpPr>
          <p:spPr>
            <a:xfrm rot="2797200">
              <a:off x="3917160" y="3004200"/>
              <a:ext cx="667800" cy="576720"/>
            </a:xfrm>
            <a:custGeom>
              <a:avLst/>
              <a:gdLst>
                <a:gd name="textAreaLeft" fmla="*/ 0 w 667800"/>
                <a:gd name="textAreaRight" fmla="*/ 668160 w 667800"/>
                <a:gd name="textAreaTop" fmla="*/ 0 h 576720"/>
                <a:gd name="textAreaBottom" fmla="*/ 577080 h 576720"/>
              </a:gdLst>
              <a:ahLst/>
              <a:rect l="textAreaLeft" t="textAreaTop" r="textAreaRight" b="textAreaBottom"/>
              <a:pathLst>
                <a:path w="29082" h="25623">
                  <a:moveTo>
                    <a:pt x="25809" y="1"/>
                  </a:moveTo>
                  <a:lnTo>
                    <a:pt x="1" y="21854"/>
                  </a:lnTo>
                  <a:lnTo>
                    <a:pt x="3304" y="25623"/>
                  </a:lnTo>
                  <a:lnTo>
                    <a:pt x="29081" y="3801"/>
                  </a:lnTo>
                  <a:lnTo>
                    <a:pt x="25809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Google Shape;1205;p 1"/>
            <p:cNvSpPr/>
            <p:nvPr/>
          </p:nvSpPr>
          <p:spPr>
            <a:xfrm rot="2797200">
              <a:off x="3623400" y="3127680"/>
              <a:ext cx="387360" cy="33192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31920"/>
                <a:gd name="textAreaBottom" fmla="*/ 332280 h 331920"/>
              </a:gdLst>
              <a:ahLst/>
              <a:rect l="textAreaLeft" t="textAreaTop" r="textAreaRight" b="textAreaBottom"/>
              <a:pathLst>
                <a:path w="16891" h="14751">
                  <a:moveTo>
                    <a:pt x="15386" y="1"/>
                  </a:moveTo>
                  <a:lnTo>
                    <a:pt x="1" y="12998"/>
                  </a:lnTo>
                  <a:lnTo>
                    <a:pt x="1536" y="14750"/>
                  </a:lnTo>
                  <a:lnTo>
                    <a:pt x="16891" y="1738"/>
                  </a:lnTo>
                  <a:lnTo>
                    <a:pt x="15386" y="1"/>
                  </a:ln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Google Shape;1206;p 1"/>
            <p:cNvSpPr/>
            <p:nvPr/>
          </p:nvSpPr>
          <p:spPr>
            <a:xfrm rot="2793600">
              <a:off x="4159080" y="3242520"/>
              <a:ext cx="168480" cy="17496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174960"/>
                <a:gd name="textAreaBottom" fmla="*/ 175320 h 174960"/>
              </a:gdLst>
              <a:ahLst/>
              <a:rect l="textAreaLeft" t="textAreaTop" r="textAreaRight" b="textAreaBottom"/>
              <a:pathLst>
                <a:path w="7368" h="7759">
                  <a:moveTo>
                    <a:pt x="1536" y="0"/>
                  </a:moveTo>
                  <a:cubicBezTo>
                    <a:pt x="1300" y="0"/>
                    <a:pt x="1063" y="79"/>
                    <a:pt x="869" y="238"/>
                  </a:cubicBezTo>
                  <a:lnTo>
                    <a:pt x="481" y="580"/>
                  </a:lnTo>
                  <a:cubicBezTo>
                    <a:pt x="47" y="936"/>
                    <a:pt x="0" y="1588"/>
                    <a:pt x="373" y="2006"/>
                  </a:cubicBezTo>
                  <a:lnTo>
                    <a:pt x="5041" y="7404"/>
                  </a:lnTo>
                  <a:cubicBezTo>
                    <a:pt x="5247" y="7636"/>
                    <a:pt x="5539" y="7758"/>
                    <a:pt x="5832" y="7758"/>
                  </a:cubicBezTo>
                  <a:cubicBezTo>
                    <a:pt x="6068" y="7758"/>
                    <a:pt x="6305" y="7678"/>
                    <a:pt x="6499" y="7512"/>
                  </a:cubicBezTo>
                  <a:lnTo>
                    <a:pt x="6887" y="7187"/>
                  </a:lnTo>
                  <a:cubicBezTo>
                    <a:pt x="7305" y="6830"/>
                    <a:pt x="7367" y="6178"/>
                    <a:pt x="6995" y="5744"/>
                  </a:cubicBezTo>
                  <a:lnTo>
                    <a:pt x="2327" y="362"/>
                  </a:lnTo>
                  <a:cubicBezTo>
                    <a:pt x="2121" y="122"/>
                    <a:pt x="1829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9400" bIns="594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Google Shape;1207;p 1"/>
            <p:cNvSpPr/>
            <p:nvPr/>
          </p:nvSpPr>
          <p:spPr>
            <a:xfrm rot="2798400">
              <a:off x="4092840" y="3200760"/>
              <a:ext cx="507600" cy="550080"/>
            </a:xfrm>
            <a:custGeom>
              <a:avLst/>
              <a:gdLst>
                <a:gd name="textAreaLeft" fmla="*/ 0 w 507600"/>
                <a:gd name="textAreaRight" fmla="*/ 507960 w 507600"/>
                <a:gd name="textAreaTop" fmla="*/ 0 h 550080"/>
                <a:gd name="textAreaBottom" fmla="*/ 550440 h 550080"/>
              </a:gdLst>
              <a:ahLst/>
              <a:rect l="textAreaLeft" t="textAreaTop" r="textAreaRight" b="textAreaBottom"/>
              <a:pathLst>
                <a:path w="22102" h="24414">
                  <a:moveTo>
                    <a:pt x="1912" y="1"/>
                  </a:moveTo>
                  <a:cubicBezTo>
                    <a:pt x="1515" y="1"/>
                    <a:pt x="1115" y="139"/>
                    <a:pt x="791" y="420"/>
                  </a:cubicBezTo>
                  <a:cubicBezTo>
                    <a:pt x="78" y="1025"/>
                    <a:pt x="0" y="2110"/>
                    <a:pt x="621" y="2824"/>
                  </a:cubicBezTo>
                  <a:lnTo>
                    <a:pt x="18922" y="23824"/>
                  </a:lnTo>
                  <a:cubicBezTo>
                    <a:pt x="19253" y="24214"/>
                    <a:pt x="19727" y="24414"/>
                    <a:pt x="20205" y="24414"/>
                  </a:cubicBezTo>
                  <a:cubicBezTo>
                    <a:pt x="20602" y="24414"/>
                    <a:pt x="21002" y="24276"/>
                    <a:pt x="21326" y="23994"/>
                  </a:cubicBezTo>
                  <a:cubicBezTo>
                    <a:pt x="22040" y="23374"/>
                    <a:pt x="22102" y="22288"/>
                    <a:pt x="21497" y="21591"/>
                  </a:cubicBezTo>
                  <a:lnTo>
                    <a:pt x="3195" y="591"/>
                  </a:lnTo>
                  <a:cubicBezTo>
                    <a:pt x="2865" y="201"/>
                    <a:pt x="2391" y="1"/>
                    <a:pt x="1912" y="1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Google Shape;1208;p 1"/>
            <p:cNvSpPr/>
            <p:nvPr/>
          </p:nvSpPr>
          <p:spPr>
            <a:xfrm rot="2798400">
              <a:off x="4233240" y="3205440"/>
              <a:ext cx="506880" cy="549360"/>
            </a:xfrm>
            <a:custGeom>
              <a:avLst/>
              <a:gdLst>
                <a:gd name="textAreaLeft" fmla="*/ 0 w 506880"/>
                <a:gd name="textAreaRight" fmla="*/ 507240 w 506880"/>
                <a:gd name="textAreaTop" fmla="*/ 0 h 549360"/>
                <a:gd name="textAreaBottom" fmla="*/ 549720 h 549360"/>
              </a:gdLst>
              <a:ahLst/>
              <a:rect l="textAreaLeft" t="textAreaTop" r="textAreaRight" b="textAreaBottom"/>
              <a:pathLst>
                <a:path w="22102" h="24414">
                  <a:moveTo>
                    <a:pt x="1924" y="0"/>
                  </a:moveTo>
                  <a:cubicBezTo>
                    <a:pt x="1526" y="0"/>
                    <a:pt x="1122" y="138"/>
                    <a:pt x="792" y="419"/>
                  </a:cubicBezTo>
                  <a:cubicBezTo>
                    <a:pt x="78" y="1024"/>
                    <a:pt x="1" y="2110"/>
                    <a:pt x="621" y="2823"/>
                  </a:cubicBezTo>
                  <a:lnTo>
                    <a:pt x="18922" y="23823"/>
                  </a:lnTo>
                  <a:cubicBezTo>
                    <a:pt x="19253" y="24213"/>
                    <a:pt x="19727" y="24413"/>
                    <a:pt x="20205" y="24413"/>
                  </a:cubicBezTo>
                  <a:cubicBezTo>
                    <a:pt x="20603" y="24413"/>
                    <a:pt x="21003" y="24275"/>
                    <a:pt x="21326" y="23994"/>
                  </a:cubicBezTo>
                  <a:cubicBezTo>
                    <a:pt x="22024" y="23373"/>
                    <a:pt x="22102" y="22288"/>
                    <a:pt x="21497" y="21590"/>
                  </a:cubicBezTo>
                  <a:lnTo>
                    <a:pt x="3196" y="590"/>
                  </a:lnTo>
                  <a:cubicBezTo>
                    <a:pt x="2874" y="200"/>
                    <a:pt x="2403" y="0"/>
                    <a:pt x="1924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Google Shape;1209;p 1"/>
            <p:cNvSpPr/>
            <p:nvPr/>
          </p:nvSpPr>
          <p:spPr>
            <a:xfrm rot="2800200">
              <a:off x="4382280" y="3204000"/>
              <a:ext cx="507960" cy="550080"/>
            </a:xfrm>
            <a:custGeom>
              <a:avLst/>
              <a:gdLst>
                <a:gd name="textAreaLeft" fmla="*/ 0 w 507960"/>
                <a:gd name="textAreaRight" fmla="*/ 508320 w 507960"/>
                <a:gd name="textAreaTop" fmla="*/ 0 h 550080"/>
                <a:gd name="textAreaBottom" fmla="*/ 550440 h 550080"/>
              </a:gdLst>
              <a:ahLst/>
              <a:rect l="textAreaLeft" t="textAreaTop" r="textAreaRight" b="textAreaBottom"/>
              <a:pathLst>
                <a:path w="22103" h="24413">
                  <a:moveTo>
                    <a:pt x="1913" y="0"/>
                  </a:moveTo>
                  <a:cubicBezTo>
                    <a:pt x="1516" y="0"/>
                    <a:pt x="1116" y="138"/>
                    <a:pt x="792" y="419"/>
                  </a:cubicBezTo>
                  <a:cubicBezTo>
                    <a:pt x="79" y="1024"/>
                    <a:pt x="1" y="2110"/>
                    <a:pt x="621" y="2823"/>
                  </a:cubicBezTo>
                  <a:lnTo>
                    <a:pt x="18923" y="23823"/>
                  </a:lnTo>
                  <a:cubicBezTo>
                    <a:pt x="19245" y="24213"/>
                    <a:pt x="19715" y="24413"/>
                    <a:pt x="20194" y="24413"/>
                  </a:cubicBezTo>
                  <a:cubicBezTo>
                    <a:pt x="20592" y="24413"/>
                    <a:pt x="20996" y="24275"/>
                    <a:pt x="21327" y="23994"/>
                  </a:cubicBezTo>
                  <a:cubicBezTo>
                    <a:pt x="22040" y="23373"/>
                    <a:pt x="22102" y="22288"/>
                    <a:pt x="21497" y="21590"/>
                  </a:cubicBezTo>
                  <a:lnTo>
                    <a:pt x="3196" y="590"/>
                  </a:lnTo>
                  <a:cubicBezTo>
                    <a:pt x="2865" y="200"/>
                    <a:pt x="2391" y="0"/>
                    <a:pt x="1913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Google Shape;1210;p 1"/>
            <p:cNvSpPr/>
            <p:nvPr/>
          </p:nvSpPr>
          <p:spPr>
            <a:xfrm rot="2808600">
              <a:off x="4251600" y="3049920"/>
              <a:ext cx="217800" cy="273240"/>
            </a:xfrm>
            <a:custGeom>
              <a:avLst/>
              <a:gdLst>
                <a:gd name="textAreaLeft" fmla="*/ 0 w 217800"/>
                <a:gd name="textAreaRight" fmla="*/ 218160 w 217800"/>
                <a:gd name="textAreaTop" fmla="*/ 0 h 273240"/>
                <a:gd name="textAreaBottom" fmla="*/ 273600 h 273240"/>
              </a:gdLst>
              <a:ahLst/>
              <a:rect l="textAreaLeft" t="textAreaTop" r="textAreaRight" b="textAreaBottom"/>
              <a:pathLst>
                <a:path fill="none" w="9462" h="12130">
                  <a:moveTo>
                    <a:pt x="0" y="1"/>
                  </a:moveTo>
                  <a:lnTo>
                    <a:pt x="9461" y="12129"/>
                  </a:lnTo>
                </a:path>
              </a:pathLst>
            </a:custGeom>
            <a:solidFill>
              <a:schemeClr val="lt2"/>
            </a:solidFill>
            <a:ln cap="rnd"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Google Shape;1211;p 1"/>
            <p:cNvSpPr/>
            <p:nvPr/>
          </p:nvSpPr>
          <p:spPr>
            <a:xfrm rot="2804400">
              <a:off x="4392000" y="3078000"/>
              <a:ext cx="218160" cy="27252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72520"/>
                <a:gd name="textAreaBottom" fmla="*/ 272880 h 272520"/>
              </a:gdLst>
              <a:ahLst/>
              <a:rect l="textAreaLeft" t="textAreaTop" r="textAreaRight" b="textAreaBottom"/>
              <a:pathLst>
                <a:path fill="none" w="9493" h="12114">
                  <a:moveTo>
                    <a:pt x="1" y="1"/>
                  </a:moveTo>
                  <a:lnTo>
                    <a:pt x="9493" y="12114"/>
                  </a:lnTo>
                </a:path>
              </a:pathLst>
            </a:custGeom>
            <a:solidFill>
              <a:schemeClr val="lt2"/>
            </a:solidFill>
            <a:ln cap="rnd"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Google Shape;1212;p 1"/>
            <p:cNvSpPr/>
            <p:nvPr/>
          </p:nvSpPr>
          <p:spPr>
            <a:xfrm rot="2788800">
              <a:off x="4543920" y="3103920"/>
              <a:ext cx="217080" cy="273240"/>
            </a:xfrm>
            <a:custGeom>
              <a:avLst/>
              <a:gdLst>
                <a:gd name="textAreaLeft" fmla="*/ 0 w 217080"/>
                <a:gd name="textAreaRight" fmla="*/ 217440 w 217080"/>
                <a:gd name="textAreaTop" fmla="*/ 0 h 273240"/>
                <a:gd name="textAreaBottom" fmla="*/ 273600 h 273240"/>
              </a:gdLst>
              <a:ahLst/>
              <a:rect l="textAreaLeft" t="textAreaTop" r="textAreaRight" b="textAreaBottom"/>
              <a:pathLst>
                <a:path fill="none" w="9462" h="12130">
                  <a:moveTo>
                    <a:pt x="1" y="1"/>
                  </a:moveTo>
                  <a:lnTo>
                    <a:pt x="9462" y="12129"/>
                  </a:lnTo>
                </a:path>
              </a:pathLst>
            </a:custGeom>
            <a:solidFill>
              <a:schemeClr val="lt2"/>
            </a:solidFill>
            <a:ln cap="rnd"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Google Shape;1213;p 1"/>
            <p:cNvSpPr/>
            <p:nvPr/>
          </p:nvSpPr>
          <p:spPr>
            <a:xfrm rot="2803800">
              <a:off x="4312080" y="2956680"/>
              <a:ext cx="118800" cy="10404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04040"/>
                <a:gd name="textAreaBottom" fmla="*/ 104400 h 104040"/>
              </a:gdLst>
              <a:ahLst/>
              <a:rect l="textAreaLeft" t="textAreaTop" r="textAreaRight" b="textAreaBottom"/>
              <a:pathLst>
                <a:path w="5197" h="4626">
                  <a:moveTo>
                    <a:pt x="3600" y="1"/>
                  </a:moveTo>
                  <a:cubicBezTo>
                    <a:pt x="3273" y="1"/>
                    <a:pt x="2948" y="113"/>
                    <a:pt x="2684" y="349"/>
                  </a:cubicBezTo>
                  <a:lnTo>
                    <a:pt x="667" y="2117"/>
                  </a:lnTo>
                  <a:cubicBezTo>
                    <a:pt x="78" y="2644"/>
                    <a:pt x="1" y="3528"/>
                    <a:pt x="528" y="4133"/>
                  </a:cubicBezTo>
                  <a:cubicBezTo>
                    <a:pt x="817" y="4456"/>
                    <a:pt x="1214" y="4626"/>
                    <a:pt x="1612" y="4626"/>
                  </a:cubicBezTo>
                  <a:cubicBezTo>
                    <a:pt x="1941" y="4626"/>
                    <a:pt x="2271" y="4511"/>
                    <a:pt x="2544" y="4273"/>
                  </a:cubicBezTo>
                  <a:lnTo>
                    <a:pt x="4560" y="2505"/>
                  </a:lnTo>
                  <a:cubicBezTo>
                    <a:pt x="5134" y="2008"/>
                    <a:pt x="5196" y="1093"/>
                    <a:pt x="4700" y="488"/>
                  </a:cubicBezTo>
                  <a:cubicBezTo>
                    <a:pt x="4409" y="171"/>
                    <a:pt x="4004" y="1"/>
                    <a:pt x="360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8" name="Google Shape;1214;p 1"/>
            <p:cNvSpPr/>
            <p:nvPr/>
          </p:nvSpPr>
          <p:spPr>
            <a:xfrm rot="2796600">
              <a:off x="4466880" y="2955600"/>
              <a:ext cx="118440" cy="10296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5196" h="4617">
                  <a:moveTo>
                    <a:pt x="3606" y="1"/>
                  </a:moveTo>
                  <a:cubicBezTo>
                    <a:pt x="3275" y="1"/>
                    <a:pt x="2943" y="115"/>
                    <a:pt x="2668" y="355"/>
                  </a:cubicBezTo>
                  <a:lnTo>
                    <a:pt x="651" y="2108"/>
                  </a:lnTo>
                  <a:cubicBezTo>
                    <a:pt x="78" y="2635"/>
                    <a:pt x="0" y="3535"/>
                    <a:pt x="512" y="4124"/>
                  </a:cubicBezTo>
                  <a:cubicBezTo>
                    <a:pt x="801" y="4447"/>
                    <a:pt x="1202" y="4616"/>
                    <a:pt x="1603" y="4616"/>
                  </a:cubicBezTo>
                  <a:cubicBezTo>
                    <a:pt x="1933" y="4616"/>
                    <a:pt x="2262" y="4502"/>
                    <a:pt x="2528" y="4264"/>
                  </a:cubicBezTo>
                  <a:lnTo>
                    <a:pt x="4544" y="2495"/>
                  </a:lnTo>
                  <a:cubicBezTo>
                    <a:pt x="5134" y="1984"/>
                    <a:pt x="5196" y="1084"/>
                    <a:pt x="4684" y="479"/>
                  </a:cubicBezTo>
                  <a:cubicBezTo>
                    <a:pt x="4396" y="166"/>
                    <a:pt x="4002" y="1"/>
                    <a:pt x="360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Google Shape;1215;p 1"/>
            <p:cNvSpPr/>
            <p:nvPr/>
          </p:nvSpPr>
          <p:spPr>
            <a:xfrm rot="2803800">
              <a:off x="4620960" y="2970000"/>
              <a:ext cx="118800" cy="102960"/>
            </a:xfrm>
            <a:custGeom>
              <a:avLst/>
              <a:gdLst>
                <a:gd name="textAreaLeft" fmla="*/ 0 w 118800"/>
                <a:gd name="textAreaRight" fmla="*/ 119160 w 11880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5197" h="4617">
                  <a:moveTo>
                    <a:pt x="3605" y="0"/>
                  </a:moveTo>
                  <a:cubicBezTo>
                    <a:pt x="3275" y="0"/>
                    <a:pt x="2942" y="115"/>
                    <a:pt x="2668" y="353"/>
                  </a:cubicBezTo>
                  <a:lnTo>
                    <a:pt x="652" y="2121"/>
                  </a:lnTo>
                  <a:cubicBezTo>
                    <a:pt x="78" y="2633"/>
                    <a:pt x="1" y="3533"/>
                    <a:pt x="528" y="4138"/>
                  </a:cubicBezTo>
                  <a:cubicBezTo>
                    <a:pt x="807" y="4451"/>
                    <a:pt x="1202" y="4616"/>
                    <a:pt x="1601" y="4616"/>
                  </a:cubicBezTo>
                  <a:cubicBezTo>
                    <a:pt x="1934" y="4616"/>
                    <a:pt x="2269" y="4501"/>
                    <a:pt x="2544" y="4262"/>
                  </a:cubicBezTo>
                  <a:lnTo>
                    <a:pt x="4561" y="2509"/>
                  </a:lnTo>
                  <a:cubicBezTo>
                    <a:pt x="5134" y="1997"/>
                    <a:pt x="5196" y="1082"/>
                    <a:pt x="4685" y="493"/>
                  </a:cubicBezTo>
                  <a:cubicBezTo>
                    <a:pt x="4404" y="170"/>
                    <a:pt x="4007" y="0"/>
                    <a:pt x="3605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Google Shape;1216;p 1"/>
            <p:cNvSpPr/>
            <p:nvPr/>
          </p:nvSpPr>
          <p:spPr>
            <a:xfrm rot="2791200">
              <a:off x="4895640" y="3453120"/>
              <a:ext cx="133920" cy="36468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364680"/>
                <a:gd name="textAreaBottom" fmla="*/ 365040 h 364680"/>
              </a:gdLst>
              <a:ahLst/>
              <a:rect l="textAreaLeft" t="textAreaTop" r="textAreaRight" b="textAreaBottom"/>
              <a:pathLst>
                <a:path fill="none" w="5863" h="16177">
                  <a:moveTo>
                    <a:pt x="0" y="0"/>
                  </a:moveTo>
                  <a:cubicBezTo>
                    <a:pt x="0" y="0"/>
                    <a:pt x="5863" y="5289"/>
                    <a:pt x="3412" y="16177"/>
                  </a:cubicBezTo>
                </a:path>
              </a:pathLst>
            </a:custGeom>
            <a:solidFill>
              <a:schemeClr val="lt1"/>
            </a:solidFill>
            <a:ln cap="rnd" w="302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Google Shape;1217;p 1"/>
            <p:cNvSpPr/>
            <p:nvPr/>
          </p:nvSpPr>
          <p:spPr>
            <a:xfrm rot="2799000">
              <a:off x="4062600" y="3405240"/>
              <a:ext cx="733680" cy="655200"/>
            </a:xfrm>
            <a:custGeom>
              <a:avLst/>
              <a:gdLst>
                <a:gd name="textAreaLeft" fmla="*/ 0 w 733680"/>
                <a:gd name="textAreaRight" fmla="*/ 734040 w 733680"/>
                <a:gd name="textAreaTop" fmla="*/ 0 h 655200"/>
                <a:gd name="textAreaBottom" fmla="*/ 655560 h 655200"/>
              </a:gdLst>
              <a:ahLst/>
              <a:rect l="textAreaLeft" t="textAreaTop" r="textAreaRight" b="textAreaBottom"/>
              <a:pathLst>
                <a:path fill="none" w="31981" h="29097">
                  <a:moveTo>
                    <a:pt x="31981" y="0"/>
                  </a:moveTo>
                  <a:lnTo>
                    <a:pt x="0" y="29096"/>
                  </a:lnTo>
                </a:path>
              </a:pathLst>
            </a:custGeom>
            <a:solidFill>
              <a:schemeClr val="lt1"/>
            </a:solidFill>
            <a:ln cap="rnd" w="302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Google Shape;1218;p 1"/>
            <p:cNvSpPr/>
            <p:nvPr/>
          </p:nvSpPr>
          <p:spPr>
            <a:xfrm rot="2791200">
              <a:off x="4851360" y="3606480"/>
              <a:ext cx="144360" cy="96840"/>
            </a:xfrm>
            <a:custGeom>
              <a:avLst/>
              <a:gdLst>
                <a:gd name="textAreaLeft" fmla="*/ 0 w 144360"/>
                <a:gd name="textAreaRight" fmla="*/ 144720 w 144360"/>
                <a:gd name="textAreaTop" fmla="*/ 0 h 96840"/>
                <a:gd name="textAreaBottom" fmla="*/ 97200 h 96840"/>
              </a:gdLst>
              <a:ahLst/>
              <a:rect l="textAreaLeft" t="textAreaTop" r="textAreaRight" b="textAreaBottom"/>
              <a:pathLst>
                <a:path fill="none" w="6298" h="4344">
                  <a:moveTo>
                    <a:pt x="0" y="4343"/>
                  </a:moveTo>
                  <a:lnTo>
                    <a:pt x="6297" y="1"/>
                  </a:lnTo>
                </a:path>
              </a:pathLst>
            </a:custGeom>
            <a:solidFill>
              <a:schemeClr val="lt1"/>
            </a:solidFill>
            <a:ln cap="rnd" w="302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3120" bIns="3312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Google Shape;1219;p 1"/>
            <p:cNvSpPr/>
            <p:nvPr/>
          </p:nvSpPr>
          <p:spPr>
            <a:xfrm rot="2793600">
              <a:off x="4135680" y="3538800"/>
              <a:ext cx="121320" cy="119160"/>
            </a:xfrm>
            <a:custGeom>
              <a:avLst/>
              <a:gdLst>
                <a:gd name="textAreaLeft" fmla="*/ 0 w 121320"/>
                <a:gd name="textAreaRight" fmla="*/ 121680 w 121320"/>
                <a:gd name="textAreaTop" fmla="*/ 0 h 119160"/>
                <a:gd name="textAreaBottom" fmla="*/ 119520 h 119160"/>
              </a:gdLst>
              <a:ahLst/>
              <a:rect l="textAreaLeft" t="textAreaTop" r="textAreaRight" b="textAreaBottom"/>
              <a:pathLst>
                <a:path fill="none" w="5305" h="5306">
                  <a:moveTo>
                    <a:pt x="2653" y="5305"/>
                  </a:moveTo>
                  <a:lnTo>
                    <a:pt x="2653" y="5305"/>
                  </a:lnTo>
                  <a:cubicBezTo>
                    <a:pt x="1179" y="5305"/>
                    <a:pt x="1" y="4111"/>
                    <a:pt x="1" y="2653"/>
                  </a:cubicBezTo>
                  <a:lnTo>
                    <a:pt x="1" y="2653"/>
                  </a:lnTo>
                  <a:cubicBezTo>
                    <a:pt x="1" y="1180"/>
                    <a:pt x="1195" y="1"/>
                    <a:pt x="2653" y="1"/>
                  </a:cubicBezTo>
                  <a:lnTo>
                    <a:pt x="2653" y="1"/>
                  </a:lnTo>
                  <a:cubicBezTo>
                    <a:pt x="4126" y="1"/>
                    <a:pt x="5305" y="1195"/>
                    <a:pt x="5305" y="2653"/>
                  </a:cubicBezTo>
                  <a:lnTo>
                    <a:pt x="5305" y="2653"/>
                  </a:lnTo>
                  <a:cubicBezTo>
                    <a:pt x="5305" y="4111"/>
                    <a:pt x="4111" y="5305"/>
                    <a:pt x="2653" y="5305"/>
                  </a:cubicBezTo>
                  <a:close/>
                </a:path>
              </a:pathLst>
            </a:custGeom>
            <a:solidFill>
              <a:schemeClr val="lt1"/>
            </a:solidFill>
            <a:ln cap="rnd" w="302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0680" bIns="406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Google Shape;1220;p 1"/>
            <p:cNvSpPr/>
            <p:nvPr/>
          </p:nvSpPr>
          <p:spPr>
            <a:xfrm rot="2796600">
              <a:off x="5120280" y="3076560"/>
              <a:ext cx="429480" cy="454680"/>
            </a:xfrm>
            <a:custGeom>
              <a:avLst/>
              <a:gdLst>
                <a:gd name="textAreaLeft" fmla="*/ 0 w 429480"/>
                <a:gd name="textAreaRight" fmla="*/ 429840 w 429480"/>
                <a:gd name="textAreaTop" fmla="*/ 0 h 454680"/>
                <a:gd name="textAreaBottom" fmla="*/ 455040 h 454680"/>
              </a:gdLst>
              <a:ahLst/>
              <a:rect l="textAreaLeft" t="textAreaTop" r="textAreaRight" b="textAreaBottom"/>
              <a:pathLst>
                <a:path fill="none" w="18737" h="20210">
                  <a:moveTo>
                    <a:pt x="1" y="0"/>
                  </a:moveTo>
                  <a:cubicBezTo>
                    <a:pt x="1" y="0"/>
                    <a:pt x="18736" y="1784"/>
                    <a:pt x="18736" y="20209"/>
                  </a:cubicBezTo>
                </a:path>
              </a:pathLst>
            </a:custGeom>
            <a:solidFill>
              <a:schemeClr val="lt1"/>
            </a:solidFill>
            <a:ln cap="rnd" w="108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2862720" y="444960"/>
            <a:ext cx="55609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1"/>
                </a:solidFill>
                <a:latin typeface="Fahkwang"/>
                <a:ea typeface="Fahkwang"/>
              </a:rPr>
              <a:t>Problemas a resolver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title"/>
          </p:nvPr>
        </p:nvSpPr>
        <p:spPr>
          <a:xfrm>
            <a:off x="2862720" y="1234440"/>
            <a:ext cx="747000" cy="7012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lt1"/>
                </a:solidFill>
                <a:latin typeface="Fahkwang"/>
                <a:ea typeface="Fahkwang"/>
              </a:rPr>
              <a:t>01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title"/>
          </p:nvPr>
        </p:nvSpPr>
        <p:spPr>
          <a:xfrm>
            <a:off x="2862720" y="2084040"/>
            <a:ext cx="747000" cy="727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lt1"/>
                </a:solidFill>
                <a:latin typeface="Fahkwang"/>
                <a:ea typeface="Fahkwang"/>
              </a:rPr>
              <a:t>02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title"/>
          </p:nvPr>
        </p:nvSpPr>
        <p:spPr>
          <a:xfrm>
            <a:off x="2862720" y="2993400"/>
            <a:ext cx="747000" cy="7279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lt1"/>
                </a:solidFill>
                <a:latin typeface="Fahkwang"/>
                <a:ea typeface="Fahkwang"/>
              </a:rPr>
              <a:t>03</a:t>
            </a:r>
            <a:endParaRPr b="0" lang="es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subTitle"/>
          </p:nvPr>
        </p:nvSpPr>
        <p:spPr>
          <a:xfrm>
            <a:off x="3744000" y="1476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Gestión manual y desordenada</a:t>
            </a:r>
            <a:endParaRPr b="0" lang="es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subTitle"/>
          </p:nvPr>
        </p:nvSpPr>
        <p:spPr>
          <a:xfrm>
            <a:off x="3744000" y="2194560"/>
            <a:ext cx="4600800" cy="46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Falta de centralización de información</a:t>
            </a:r>
            <a:endParaRPr b="0" lang="es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subTitle"/>
          </p:nvPr>
        </p:nvSpPr>
        <p:spPr>
          <a:xfrm>
            <a:off x="3060000" y="4680000"/>
            <a:ext cx="504000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La app resuelve estos problemas centralizando toda la información desde el móvi.</a:t>
            </a:r>
            <a:endParaRPr b="0" lang="es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8"/>
          <p:cNvSpPr>
            <a:spLocks noGrp="1"/>
          </p:cNvSpPr>
          <p:nvPr>
            <p:ph type="subTitle"/>
          </p:nvPr>
        </p:nvSpPr>
        <p:spPr>
          <a:xfrm>
            <a:off x="3760560" y="3289680"/>
            <a:ext cx="4600800" cy="46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Errores por duplicación o falta de actualización</a:t>
            </a:r>
            <a:endParaRPr b="0" lang="es-US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03" name="Google Shape;396;p31"/>
          <p:cNvGrpSpPr/>
          <p:nvPr/>
        </p:nvGrpSpPr>
        <p:grpSpPr>
          <a:xfrm>
            <a:off x="0" y="1995120"/>
            <a:ext cx="2095200" cy="3393720"/>
            <a:chOff x="0" y="1995120"/>
            <a:chExt cx="2095200" cy="3393720"/>
          </a:xfrm>
        </p:grpSpPr>
        <p:sp>
          <p:nvSpPr>
            <p:cNvPr id="404" name="Google Shape;397;p31"/>
            <p:cNvSpPr/>
            <p:nvPr/>
          </p:nvSpPr>
          <p:spPr>
            <a:xfrm flipV="1" rot="10185600">
              <a:off x="268920" y="2107800"/>
              <a:ext cx="1557000" cy="3167280"/>
            </a:xfrm>
            <a:custGeom>
              <a:avLst/>
              <a:gdLst>
                <a:gd name="textAreaLeft" fmla="*/ 0 w 1557000"/>
                <a:gd name="textAreaRight" fmla="*/ 1557360 w 1557000"/>
                <a:gd name="textAreaTop" fmla="*/ 360 h 3167280"/>
                <a:gd name="textAreaBottom" fmla="*/ 3168000 h 3167280"/>
              </a:gdLst>
              <a:ahLst/>
              <a:rect l="textAreaLeft" t="textAreaTop" r="textAreaRight" b="textAreaBottom"/>
              <a:pathLst>
                <a:path w="13944" h="28360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Google Shape;398;p31"/>
            <p:cNvSpPr/>
            <p:nvPr/>
          </p:nvSpPr>
          <p:spPr>
            <a:xfrm flipV="1" rot="10185600">
              <a:off x="1087920" y="3432600"/>
              <a:ext cx="551520" cy="396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-360 h 3960"/>
                <a:gd name="textAreaBottom" fmla="*/ 3960 h 3960"/>
              </a:gdLst>
              <a:ahLst/>
              <a:rect l="textAreaLeft" t="textAreaTop" r="textAreaRight" b="textAreaBottom"/>
              <a:pathLst>
                <a:path fill="none" w="4940" h="38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w="3150">
              <a:solidFill>
                <a:srgbClr val="e5e5e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Google Shape;399;p31"/>
            <p:cNvSpPr/>
            <p:nvPr/>
          </p:nvSpPr>
          <p:spPr>
            <a:xfrm flipV="1" rot="10185600">
              <a:off x="551160" y="3146760"/>
              <a:ext cx="231840" cy="360"/>
            </a:xfrm>
            <a:custGeom>
              <a:avLst/>
              <a:gdLst>
                <a:gd name="textAreaLeft" fmla="*/ 0 w 231840"/>
                <a:gd name="textAreaRight" fmla="*/ 232200 w 231840"/>
                <a:gd name="textAreaTop" fmla="*/ -360 h 360"/>
                <a:gd name="textAreaBottom" fmla="*/ 360 h 360"/>
              </a:gdLst>
              <a:ahLst/>
              <a:rect l="textAreaLeft" t="textAreaTop" r="textAreaRight" b="textAreaBottom"/>
              <a:pathLst>
                <a:path fill="none" w="2079" h="1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w="31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7" name="Google Shape;400;p31"/>
            <p:cNvSpPr/>
            <p:nvPr/>
          </p:nvSpPr>
          <p:spPr>
            <a:xfrm flipV="1" rot="10185600">
              <a:off x="1353960" y="4798440"/>
              <a:ext cx="264960" cy="208440"/>
            </a:xfrm>
            <a:custGeom>
              <a:avLst/>
              <a:gdLst>
                <a:gd name="textAreaLeft" fmla="*/ 0 w 264960"/>
                <a:gd name="textAreaRight" fmla="*/ 265320 w 264960"/>
                <a:gd name="textAreaTop" fmla="*/ -360 h 208440"/>
                <a:gd name="textAreaBottom" fmla="*/ 208440 h 208440"/>
              </a:gdLst>
              <a:ahLst/>
              <a:rect l="textAreaLeft" t="textAreaTop" r="textAreaRight" b="textAreaBottom"/>
              <a:pathLst>
                <a:path fill="none" w="2374" h="1871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w="31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8" name="Google Shape;401;p31"/>
            <p:cNvSpPr/>
            <p:nvPr/>
          </p:nvSpPr>
          <p:spPr>
            <a:xfrm flipV="1" rot="10185600">
              <a:off x="972360" y="3170520"/>
              <a:ext cx="944280" cy="1512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360 h 151200"/>
                <a:gd name="textAreaBottom" fmla="*/ 151920 h 151200"/>
              </a:gdLst>
              <a:ahLst/>
              <a:rect l="textAreaLeft" t="textAreaTop" r="textAreaRight" b="textAreaBottom"/>
              <a:pathLst>
                <a:path w="8458" h="1354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5600" bIns="756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Google Shape;402;p31"/>
            <p:cNvSpPr/>
            <p:nvPr/>
          </p:nvSpPr>
          <p:spPr>
            <a:xfrm flipV="1" rot="10185600">
              <a:off x="715680" y="2480040"/>
              <a:ext cx="152640" cy="15264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360 h 152640"/>
                <a:gd name="textAreaBottom" fmla="*/ 153360 h 152640"/>
              </a:gdLst>
              <a:ahLst/>
              <a:rect l="textAreaLeft" t="textAreaTop" r="textAreaRight" b="textAreaBottom"/>
              <a:pathLst>
                <a:path w="1369" h="1368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320" bIns="763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Google Shape;403;p31"/>
            <p:cNvSpPr/>
            <p:nvPr/>
          </p:nvSpPr>
          <p:spPr>
            <a:xfrm flipV="1" rot="10185600">
              <a:off x="752400" y="2680560"/>
              <a:ext cx="152640" cy="15300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-360 h 153000"/>
                <a:gd name="textAreaBottom" fmla="*/ 153000 h 153000"/>
              </a:gdLst>
              <a:ahLst/>
              <a:rect l="textAreaLeft" t="textAreaTop" r="textAreaRight" b="textAreaBottom"/>
              <a:pathLst>
                <a:path w="1369" h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680" bIns="766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Google Shape;404;p31"/>
            <p:cNvSpPr/>
            <p:nvPr/>
          </p:nvSpPr>
          <p:spPr>
            <a:xfrm flipV="1" rot="10185600">
              <a:off x="788400" y="2881440"/>
              <a:ext cx="152640" cy="152640"/>
            </a:xfrm>
            <a:custGeom>
              <a:avLst/>
              <a:gdLst>
                <a:gd name="textAreaLeft" fmla="*/ 0 w 152640"/>
                <a:gd name="textAreaRight" fmla="*/ 153000 w 152640"/>
                <a:gd name="textAreaTop" fmla="*/ 360 h 152640"/>
                <a:gd name="textAreaBottom" fmla="*/ 153360 h 152640"/>
              </a:gdLst>
              <a:ahLst/>
              <a:rect l="textAreaLeft" t="textAreaTop" r="textAreaRight" b="textAreaBottom"/>
              <a:pathLst>
                <a:path w="1369" h="1368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6320" bIns="763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Google Shape;405;p31"/>
            <p:cNvSpPr/>
            <p:nvPr/>
          </p:nvSpPr>
          <p:spPr>
            <a:xfrm flipV="1" rot="10185600">
              <a:off x="822600" y="3582720"/>
              <a:ext cx="189720" cy="1893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360 h 189360"/>
                <a:gd name="textAreaBottom" fmla="*/ 190080 h 189360"/>
              </a:gdLst>
              <a:ahLst/>
              <a:rect l="textAreaLeft" t="textAreaTop" r="textAreaRight" b="textAreaBottom"/>
              <a:pathLst>
                <a:path w="1701" h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Google Shape;406;p31"/>
            <p:cNvSpPr/>
            <p:nvPr/>
          </p:nvSpPr>
          <p:spPr>
            <a:xfrm flipV="1" rot="10185600">
              <a:off x="867960" y="3834720"/>
              <a:ext cx="189720" cy="1893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360 h 189360"/>
                <a:gd name="textAreaBottom" fmla="*/ 190080 h 189360"/>
              </a:gdLst>
              <a:ahLst/>
              <a:rect l="textAreaLeft" t="textAreaTop" r="textAreaRight" b="textAreaBottom"/>
              <a:pathLst>
                <a:path w="1701" h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4" name="Google Shape;407;p31"/>
            <p:cNvSpPr/>
            <p:nvPr/>
          </p:nvSpPr>
          <p:spPr>
            <a:xfrm flipV="1" rot="10185600">
              <a:off x="913320" y="4085640"/>
              <a:ext cx="189720" cy="1893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360 h 189360"/>
                <a:gd name="textAreaBottom" fmla="*/ 190080 h 189360"/>
              </a:gdLst>
              <a:ahLst/>
              <a:rect l="textAreaLeft" t="textAreaTop" r="textAreaRight" b="textAreaBottom"/>
              <a:pathLst>
                <a:path w="1701" h="1702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Google Shape;408;p31"/>
            <p:cNvSpPr/>
            <p:nvPr/>
          </p:nvSpPr>
          <p:spPr>
            <a:xfrm flipV="1" rot="10185600">
              <a:off x="684000" y="4512960"/>
              <a:ext cx="385200" cy="4284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-360 h 42840"/>
                <a:gd name="textAreaBottom" fmla="*/ 42840 h 42840"/>
              </a:gdLst>
              <a:ahLst/>
              <a:rect l="textAreaLeft" t="textAreaTop" r="textAreaRight" b="textAreaBottom"/>
              <a:pathLst>
                <a:path w="3453" h="386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6" name="Google Shape;409;p31"/>
            <p:cNvSpPr/>
            <p:nvPr/>
          </p:nvSpPr>
          <p:spPr>
            <a:xfrm flipV="1" rot="10185600">
              <a:off x="691560" y="4557960"/>
              <a:ext cx="385200" cy="4248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36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3453" h="385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7" name="Google Shape;410;p31"/>
            <p:cNvSpPr/>
            <p:nvPr/>
          </p:nvSpPr>
          <p:spPr>
            <a:xfrm flipV="1" rot="10185600">
              <a:off x="699840" y="4600080"/>
              <a:ext cx="385200" cy="43560"/>
            </a:xfrm>
            <a:custGeom>
              <a:avLst/>
              <a:gdLst>
                <a:gd name="textAreaLeft" fmla="*/ 0 w 385200"/>
                <a:gd name="textAreaRight" fmla="*/ 385560 w 38520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3453" h="39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Google Shape;411;p31"/>
            <p:cNvSpPr/>
            <p:nvPr/>
          </p:nvSpPr>
          <p:spPr>
            <a:xfrm flipV="1" rot="10185600">
              <a:off x="1213920" y="4417560"/>
              <a:ext cx="384480" cy="4284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-360 h 42840"/>
                <a:gd name="textAreaBottom" fmla="*/ 42840 h 42840"/>
              </a:gdLst>
              <a:ahLst/>
              <a:rect l="textAreaLeft" t="textAreaTop" r="textAreaRight" b="textAreaBottom"/>
              <a:pathLst>
                <a:path w="3446" h="38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9" name="Google Shape;412;p31"/>
            <p:cNvSpPr/>
            <p:nvPr/>
          </p:nvSpPr>
          <p:spPr>
            <a:xfrm flipV="1" rot="10185600">
              <a:off x="1221840" y="4462200"/>
              <a:ext cx="384480" cy="4248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360 h 42480"/>
                <a:gd name="textAreaBottom" fmla="*/ 43200 h 42480"/>
              </a:gdLst>
              <a:ahLst/>
              <a:rect l="textAreaLeft" t="textAreaTop" r="textAreaRight" b="textAreaBottom"/>
              <a:pathLst>
                <a:path w="3446" h="385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0" name="Google Shape;413;p31"/>
            <p:cNvSpPr/>
            <p:nvPr/>
          </p:nvSpPr>
          <p:spPr>
            <a:xfrm flipV="1" rot="10185600">
              <a:off x="1229400" y="4504320"/>
              <a:ext cx="384480" cy="43560"/>
            </a:xfrm>
            <a:custGeom>
              <a:avLst/>
              <a:gdLst>
                <a:gd name="textAreaLeft" fmla="*/ 0 w 384480"/>
                <a:gd name="textAreaRight" fmla="*/ 384840 w 384480"/>
                <a:gd name="textAreaTop" fmla="*/ -360 h 43560"/>
                <a:gd name="textAreaBottom" fmla="*/ 43560 h 43560"/>
              </a:gdLst>
              <a:ahLst/>
              <a:rect l="textAreaLeft" t="textAreaTop" r="textAreaRight" b="textAreaBottom"/>
              <a:pathLst>
                <a:path w="3446" h="393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960" bIns="21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1" name="Google Shape;414;p31"/>
            <p:cNvSpPr/>
            <p:nvPr/>
          </p:nvSpPr>
          <p:spPr>
            <a:xfrm flipV="1" rot="10185600">
              <a:off x="531000" y="2583720"/>
              <a:ext cx="244080" cy="3240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36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2190" h="296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2" name="Google Shape;415;p31"/>
            <p:cNvSpPr/>
            <p:nvPr/>
          </p:nvSpPr>
          <p:spPr>
            <a:xfrm flipV="1" rot="10185600">
              <a:off x="564120" y="2767320"/>
              <a:ext cx="244080" cy="3240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36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2190" h="297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3" name="Google Shape;416;p31"/>
            <p:cNvSpPr/>
            <p:nvPr/>
          </p:nvSpPr>
          <p:spPr>
            <a:xfrm flipV="1" rot="10185600">
              <a:off x="732960" y="3679200"/>
              <a:ext cx="182160" cy="32760"/>
            </a:xfrm>
            <a:custGeom>
              <a:avLst/>
              <a:gdLst>
                <a:gd name="textAreaLeft" fmla="*/ 0 w 182160"/>
                <a:gd name="textAreaRight" fmla="*/ 182520 w 182160"/>
                <a:gd name="textAreaTop" fmla="*/ -360 h 32760"/>
                <a:gd name="textAreaBottom" fmla="*/ 32760 h 32760"/>
              </a:gdLst>
              <a:ahLst/>
              <a:rect l="textAreaLeft" t="textAreaTop" r="textAreaRight" b="textAreaBottom"/>
              <a:pathLst>
                <a:path w="1635" h="297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Google Shape;417;p31"/>
            <p:cNvSpPr/>
            <p:nvPr/>
          </p:nvSpPr>
          <p:spPr>
            <a:xfrm flipV="1" rot="10185600">
              <a:off x="788400" y="4187520"/>
              <a:ext cx="183960" cy="32400"/>
            </a:xfrm>
            <a:custGeom>
              <a:avLst/>
              <a:gdLst>
                <a:gd name="textAreaLeft" fmla="*/ 0 w 183960"/>
                <a:gd name="textAreaRight" fmla="*/ 184320 w 183960"/>
                <a:gd name="textAreaTop" fmla="*/ 36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1650" h="296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5" name="Google Shape;418;p31"/>
            <p:cNvSpPr/>
            <p:nvPr/>
          </p:nvSpPr>
          <p:spPr>
            <a:xfrm flipV="1" rot="10185600">
              <a:off x="596160" y="2949480"/>
              <a:ext cx="245880" cy="32760"/>
            </a:xfrm>
            <a:custGeom>
              <a:avLst/>
              <a:gdLst>
                <a:gd name="textAreaLeft" fmla="*/ 0 w 245880"/>
                <a:gd name="textAreaRight" fmla="*/ 246240 w 245880"/>
                <a:gd name="textAreaTop" fmla="*/ -360 h 32760"/>
                <a:gd name="textAreaBottom" fmla="*/ 32760 h 32760"/>
              </a:gdLst>
              <a:ahLst/>
              <a:rect l="textAreaLeft" t="textAreaTop" r="textAreaRight" b="textAreaBottom"/>
              <a:pathLst>
                <a:path w="2204" h="297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6" name="Google Shape;419;p31"/>
            <p:cNvSpPr/>
            <p:nvPr/>
          </p:nvSpPr>
          <p:spPr>
            <a:xfrm flipV="1" rot="10185600">
              <a:off x="743040" y="3938040"/>
              <a:ext cx="183960" cy="32400"/>
            </a:xfrm>
            <a:custGeom>
              <a:avLst/>
              <a:gdLst>
                <a:gd name="textAreaLeft" fmla="*/ 0 w 183960"/>
                <a:gd name="textAreaRight" fmla="*/ 184320 w 183960"/>
                <a:gd name="textAreaTop" fmla="*/ 360 h 32400"/>
                <a:gd name="textAreaBottom" fmla="*/ 33120 h 32400"/>
              </a:gdLst>
              <a:ahLst/>
              <a:rect l="textAreaLeft" t="textAreaTop" r="textAreaRight" b="textAreaBottom"/>
              <a:pathLst>
                <a:path w="1650" h="297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6200" bIns="162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Google Shape;420;p31"/>
            <p:cNvSpPr/>
            <p:nvPr/>
          </p:nvSpPr>
          <p:spPr>
            <a:xfrm flipV="1" rot="10185600">
              <a:off x="753480" y="3566520"/>
              <a:ext cx="138600" cy="142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360 h 1424880"/>
                <a:gd name="textAreaBottom" fmla="*/ 1425600 h 1424880"/>
              </a:gdLst>
              <a:ahLst/>
              <a:rect l="textAreaLeft" t="textAreaTop" r="textAreaRight" b="textAreaBottom"/>
              <a:pathLst>
                <a:path fill="none" w="1243" h="12761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w="627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28" name="Google Shape;421;p31"/>
          <p:cNvSpPr/>
          <p:nvPr/>
        </p:nvSpPr>
        <p:spPr>
          <a:xfrm>
            <a:off x="1553040" y="180468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9" name="Google Shape;422;p31"/>
          <p:cNvGrpSpPr/>
          <p:nvPr/>
        </p:nvGrpSpPr>
        <p:grpSpPr>
          <a:xfrm>
            <a:off x="1042200" y="921960"/>
            <a:ext cx="412200" cy="371160"/>
            <a:chOff x="1042200" y="921960"/>
            <a:chExt cx="412200" cy="371160"/>
          </a:xfrm>
        </p:grpSpPr>
        <p:sp>
          <p:nvSpPr>
            <p:cNvPr id="430" name="Google Shape;423;p31"/>
            <p:cNvSpPr/>
            <p:nvPr/>
          </p:nvSpPr>
          <p:spPr>
            <a:xfrm>
              <a:off x="1123200" y="92196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Google Shape;424;p31"/>
            <p:cNvSpPr/>
            <p:nvPr/>
          </p:nvSpPr>
          <p:spPr>
            <a:xfrm>
              <a:off x="1042200" y="102456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2" name="Google Shape;425;p31"/>
            <p:cNvSpPr/>
            <p:nvPr/>
          </p:nvSpPr>
          <p:spPr>
            <a:xfrm>
              <a:off x="1196640" y="115236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3" name="Google Shape;374;p 1"/>
          <p:cNvGrpSpPr/>
          <p:nvPr/>
        </p:nvGrpSpPr>
        <p:grpSpPr>
          <a:xfrm>
            <a:off x="8460000" y="168840"/>
            <a:ext cx="412560" cy="371160"/>
            <a:chOff x="8460000" y="168840"/>
            <a:chExt cx="412560" cy="371160"/>
          </a:xfrm>
        </p:grpSpPr>
        <p:sp>
          <p:nvSpPr>
            <p:cNvPr id="434" name="Google Shape;375;p 1"/>
            <p:cNvSpPr/>
            <p:nvPr/>
          </p:nvSpPr>
          <p:spPr>
            <a:xfrm>
              <a:off x="8541360" y="16884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Google Shape;376;p 1"/>
            <p:cNvSpPr/>
            <p:nvPr/>
          </p:nvSpPr>
          <p:spPr>
            <a:xfrm>
              <a:off x="8460000" y="27144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Google Shape;377;p 1"/>
            <p:cNvSpPr/>
            <p:nvPr/>
          </p:nvSpPr>
          <p:spPr>
            <a:xfrm>
              <a:off x="8614800" y="39924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37" name="Google Shape;421;p 1"/>
          <p:cNvSpPr/>
          <p:nvPr/>
        </p:nvSpPr>
        <p:spPr>
          <a:xfrm>
            <a:off x="8763840" y="198000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8" name="Google Shape;349;p 1"/>
          <p:cNvGrpSpPr/>
          <p:nvPr/>
        </p:nvGrpSpPr>
        <p:grpSpPr>
          <a:xfrm>
            <a:off x="8330040" y="1440000"/>
            <a:ext cx="358920" cy="322920"/>
            <a:chOff x="8330040" y="1440000"/>
            <a:chExt cx="358920" cy="322920"/>
          </a:xfrm>
        </p:grpSpPr>
        <p:sp>
          <p:nvSpPr>
            <p:cNvPr id="439" name="Google Shape;350;p 1"/>
            <p:cNvSpPr/>
            <p:nvPr/>
          </p:nvSpPr>
          <p:spPr>
            <a:xfrm>
              <a:off x="8400600" y="1440000"/>
              <a:ext cx="288360" cy="312480"/>
            </a:xfrm>
            <a:custGeom>
              <a:avLst/>
              <a:gdLst>
                <a:gd name="textAreaLeft" fmla="*/ 0 w 288360"/>
                <a:gd name="textAreaRight" fmla="*/ 288720 w 288360"/>
                <a:gd name="textAreaTop" fmla="*/ 0 h 312480"/>
                <a:gd name="textAreaBottom" fmla="*/ 312840 h 3124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Google Shape;351;p 1"/>
            <p:cNvSpPr/>
            <p:nvPr/>
          </p:nvSpPr>
          <p:spPr>
            <a:xfrm>
              <a:off x="8330040" y="1529280"/>
              <a:ext cx="149040" cy="122040"/>
            </a:xfrm>
            <a:custGeom>
              <a:avLst/>
              <a:gdLst>
                <a:gd name="textAreaLeft" fmla="*/ 0 w 149040"/>
                <a:gd name="textAreaRight" fmla="*/ 149400 w 14904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0" bIns="61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Google Shape;352;p 1"/>
            <p:cNvSpPr/>
            <p:nvPr/>
          </p:nvSpPr>
          <p:spPr>
            <a:xfrm>
              <a:off x="8464680" y="1640520"/>
              <a:ext cx="149400" cy="12240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22400"/>
                <a:gd name="textAreaBottom" fmla="*/ 122760 h 12240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1200" bIns="61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2" name="Google Shape;421;p 2"/>
          <p:cNvSpPr/>
          <p:nvPr/>
        </p:nvSpPr>
        <p:spPr>
          <a:xfrm>
            <a:off x="8766720" y="90000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Google Shape;421;p 3"/>
          <p:cNvSpPr/>
          <p:nvPr/>
        </p:nvSpPr>
        <p:spPr>
          <a:xfrm>
            <a:off x="7863840" y="9324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4" name="Google Shape;374;p 3"/>
          <p:cNvGrpSpPr/>
          <p:nvPr/>
        </p:nvGrpSpPr>
        <p:grpSpPr>
          <a:xfrm>
            <a:off x="6984000" y="116640"/>
            <a:ext cx="412560" cy="371160"/>
            <a:chOff x="6984000" y="116640"/>
            <a:chExt cx="412560" cy="371160"/>
          </a:xfrm>
        </p:grpSpPr>
        <p:sp>
          <p:nvSpPr>
            <p:cNvPr id="445" name="Google Shape;375;p 3"/>
            <p:cNvSpPr/>
            <p:nvPr/>
          </p:nvSpPr>
          <p:spPr>
            <a:xfrm>
              <a:off x="7065360" y="11664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6" name="Google Shape;376;p 3"/>
            <p:cNvSpPr/>
            <p:nvPr/>
          </p:nvSpPr>
          <p:spPr>
            <a:xfrm>
              <a:off x="6984000" y="21924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7" name="Google Shape;377;p 3"/>
            <p:cNvSpPr/>
            <p:nvPr/>
          </p:nvSpPr>
          <p:spPr>
            <a:xfrm>
              <a:off x="7138800" y="34704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8" name="Google Shape;700;p 1"/>
          <p:cNvGrpSpPr/>
          <p:nvPr/>
        </p:nvGrpSpPr>
        <p:grpSpPr>
          <a:xfrm>
            <a:off x="7182000" y="3315240"/>
            <a:ext cx="1995480" cy="2050200"/>
            <a:chOff x="7182000" y="3315240"/>
            <a:chExt cx="1995480" cy="2050200"/>
          </a:xfrm>
        </p:grpSpPr>
        <p:sp>
          <p:nvSpPr>
            <p:cNvPr id="449" name="Google Shape;701;p 1"/>
            <p:cNvSpPr/>
            <p:nvPr/>
          </p:nvSpPr>
          <p:spPr>
            <a:xfrm rot="18900000">
              <a:off x="7418520" y="3893760"/>
              <a:ext cx="601560" cy="755280"/>
            </a:xfrm>
            <a:custGeom>
              <a:avLst/>
              <a:gdLst>
                <a:gd name="textAreaLeft" fmla="*/ 0 w 601560"/>
                <a:gd name="textAreaRight" fmla="*/ 601920 w 601560"/>
                <a:gd name="textAreaTop" fmla="*/ 0 h 755280"/>
                <a:gd name="textAreaBottom" fmla="*/ 755640 h 755280"/>
              </a:gdLst>
              <a:ahLst/>
              <a:rect l="textAreaLeft" t="textAreaTop" r="textAreaRight" b="textAreaBottom"/>
              <a:pathLst>
                <a:path w="5376" h="6751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Google Shape;702;p 1"/>
            <p:cNvSpPr/>
            <p:nvPr/>
          </p:nvSpPr>
          <p:spPr>
            <a:xfrm rot="18900000">
              <a:off x="7841160" y="3470760"/>
              <a:ext cx="601920" cy="755280"/>
            </a:xfrm>
            <a:custGeom>
              <a:avLst/>
              <a:gdLst>
                <a:gd name="textAreaLeft" fmla="*/ 0 w 601920"/>
                <a:gd name="textAreaRight" fmla="*/ 602280 w 601920"/>
                <a:gd name="textAreaTop" fmla="*/ 0 h 755280"/>
                <a:gd name="textAreaBottom" fmla="*/ 755640 h 755280"/>
              </a:gdLst>
              <a:ahLst/>
              <a:rect l="textAreaLeft" t="textAreaTop" r="textAreaRight" b="textAreaBottom"/>
              <a:pathLst>
                <a:path w="5382" h="6751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1" name="Google Shape;703;p 1"/>
            <p:cNvSpPr/>
            <p:nvPr/>
          </p:nvSpPr>
          <p:spPr>
            <a:xfrm rot="18900000">
              <a:off x="8397000" y="4194000"/>
              <a:ext cx="203400" cy="976320"/>
            </a:xfrm>
            <a:custGeom>
              <a:avLst/>
              <a:gdLst>
                <a:gd name="textAreaLeft" fmla="*/ 0 w 203400"/>
                <a:gd name="textAreaRight" fmla="*/ 203760 w 203400"/>
                <a:gd name="textAreaTop" fmla="*/ 0 h 976320"/>
                <a:gd name="textAreaBottom" fmla="*/ 976680 h 976320"/>
              </a:gdLst>
              <a:ahLst/>
              <a:rect l="textAreaLeft" t="textAreaTop" r="textAreaRight" b="textAreaBottom"/>
              <a:pathLst>
                <a:path w="1820" h="8724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2" name="Google Shape;704;p 1"/>
            <p:cNvSpPr/>
            <p:nvPr/>
          </p:nvSpPr>
          <p:spPr>
            <a:xfrm rot="18900000">
              <a:off x="8499600" y="4165920"/>
              <a:ext cx="185040" cy="976320"/>
            </a:xfrm>
            <a:custGeom>
              <a:avLst/>
              <a:gdLst>
                <a:gd name="textAreaLeft" fmla="*/ 0 w 185040"/>
                <a:gd name="textAreaRight" fmla="*/ 185400 w 185040"/>
                <a:gd name="textAreaTop" fmla="*/ 0 h 976320"/>
                <a:gd name="textAreaBottom" fmla="*/ 976680 h 976320"/>
              </a:gdLst>
              <a:ahLst/>
              <a:rect l="textAreaLeft" t="textAreaTop" r="textAreaRight" b="textAreaBottom"/>
              <a:pathLst>
                <a:path w="1657" h="8724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3" name="Google Shape;705;p 1"/>
            <p:cNvSpPr/>
            <p:nvPr/>
          </p:nvSpPr>
          <p:spPr>
            <a:xfrm rot="18900000">
              <a:off x="8788320" y="4628880"/>
              <a:ext cx="121320" cy="679320"/>
            </a:xfrm>
            <a:custGeom>
              <a:avLst/>
              <a:gdLst>
                <a:gd name="textAreaLeft" fmla="*/ 0 w 121320"/>
                <a:gd name="textAreaRight" fmla="*/ 121680 w 121320"/>
                <a:gd name="textAreaTop" fmla="*/ 0 h 679320"/>
                <a:gd name="textAreaBottom" fmla="*/ 679680 h 679320"/>
              </a:gdLst>
              <a:ahLst/>
              <a:rect l="textAreaLeft" t="textAreaTop" r="textAreaRight" b="textAreaBottom"/>
              <a:pathLst>
                <a:path w="1087" h="6071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4" name="Google Shape;706;p 1"/>
            <p:cNvSpPr/>
            <p:nvPr/>
          </p:nvSpPr>
          <p:spPr>
            <a:xfrm rot="18900000">
              <a:off x="8767080" y="4988160"/>
              <a:ext cx="267120" cy="5760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2389" h="51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8800" bIns="288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707;p 1"/>
            <p:cNvSpPr/>
            <p:nvPr/>
          </p:nvSpPr>
          <p:spPr>
            <a:xfrm rot="18900000">
              <a:off x="9002160" y="5186880"/>
              <a:ext cx="188280" cy="4104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41040"/>
                <a:gd name="textAreaBottom" fmla="*/ 41400 h 41040"/>
              </a:gdLst>
              <a:ahLst/>
              <a:rect l="textAreaLeft" t="textAreaTop" r="textAreaRight" b="textAreaBottom"/>
              <a:pathLst>
                <a:path w="1686" h="371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Google Shape;708;p 1"/>
            <p:cNvSpPr/>
            <p:nvPr/>
          </p:nvSpPr>
          <p:spPr>
            <a:xfrm rot="18900000">
              <a:off x="8007480" y="4295520"/>
              <a:ext cx="405360" cy="7524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75240"/>
                <a:gd name="textAreaBottom" fmla="*/ 75600 h 75240"/>
              </a:gdLst>
              <a:ahLst/>
              <a:rect l="textAreaLeft" t="textAreaTop" r="textAreaRight" b="textAreaBottom"/>
              <a:pathLst>
                <a:path w="3624" h="67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Google Shape;709;p 1"/>
            <p:cNvSpPr/>
            <p:nvPr/>
          </p:nvSpPr>
          <p:spPr>
            <a:xfrm rot="18900000">
              <a:off x="8697960" y="4811040"/>
              <a:ext cx="61920" cy="6192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56" h="555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Google Shape;710;p 1"/>
            <p:cNvSpPr/>
            <p:nvPr/>
          </p:nvSpPr>
          <p:spPr>
            <a:xfrm rot="18900000">
              <a:off x="8552880" y="4662360"/>
              <a:ext cx="61920" cy="6192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56" h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Google Shape;711;p 1"/>
            <p:cNvSpPr/>
            <p:nvPr/>
          </p:nvSpPr>
          <p:spPr>
            <a:xfrm rot="18900000">
              <a:off x="8407800" y="4514760"/>
              <a:ext cx="61920" cy="6192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56" h="555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Google Shape;712;p 1"/>
            <p:cNvSpPr/>
            <p:nvPr/>
          </p:nvSpPr>
          <p:spPr>
            <a:xfrm rot="18900000">
              <a:off x="8263080" y="4366800"/>
              <a:ext cx="61920" cy="6192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556" h="555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713;p 1"/>
            <p:cNvSpPr/>
            <p:nvPr/>
          </p:nvSpPr>
          <p:spPr>
            <a:xfrm rot="18900000">
              <a:off x="7047360" y="3738600"/>
              <a:ext cx="1256040" cy="140400"/>
            </a:xfrm>
            <a:custGeom>
              <a:avLst/>
              <a:gdLst>
                <a:gd name="textAreaLeft" fmla="*/ 0 w 1256040"/>
                <a:gd name="textAreaRight" fmla="*/ 1256400 w 125604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11223" h="1258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2" name="Google Shape;714;p 1"/>
            <p:cNvSpPr/>
            <p:nvPr/>
          </p:nvSpPr>
          <p:spPr>
            <a:xfrm rot="18900000">
              <a:off x="8303760" y="4137840"/>
              <a:ext cx="245520" cy="1336320"/>
            </a:xfrm>
            <a:custGeom>
              <a:avLst/>
              <a:gdLst>
                <a:gd name="textAreaLeft" fmla="*/ 0 w 245520"/>
                <a:gd name="textAreaRight" fmla="*/ 245880 w 245520"/>
                <a:gd name="textAreaTop" fmla="*/ 0 h 1336320"/>
                <a:gd name="textAreaBottom" fmla="*/ 1336680 h 1336320"/>
              </a:gdLst>
              <a:ahLst/>
              <a:rect l="textAreaLeft" t="textAreaTop" r="textAreaRight" b="textAreaBottom"/>
              <a:pathLst>
                <a:path fill="none" w="2197" h="11940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w="190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Google Shape;715;p 1"/>
            <p:cNvSpPr/>
            <p:nvPr/>
          </p:nvSpPr>
          <p:spPr>
            <a:xfrm rot="18900000">
              <a:off x="7381800" y="3915360"/>
              <a:ext cx="833040" cy="360"/>
            </a:xfrm>
            <a:custGeom>
              <a:avLst/>
              <a:gdLst>
                <a:gd name="textAreaLeft" fmla="*/ 0 w 833040"/>
                <a:gd name="textAreaRight" fmla="*/ 833400 w 833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fill="none" w="7445" h="1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Google Shape;716;p 1"/>
            <p:cNvSpPr/>
            <p:nvPr/>
          </p:nvSpPr>
          <p:spPr>
            <a:xfrm rot="18900000">
              <a:off x="7485120" y="3962880"/>
              <a:ext cx="718920" cy="360"/>
            </a:xfrm>
            <a:custGeom>
              <a:avLst/>
              <a:gdLst>
                <a:gd name="textAreaLeft" fmla="*/ 0 w 718920"/>
                <a:gd name="textAreaRight" fmla="*/ 719280 w 718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fill="none" w="6426" h="1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0" bIns="3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653;p38"/>
          <p:cNvSpPr/>
          <p:nvPr/>
        </p:nvSpPr>
        <p:spPr>
          <a:xfrm>
            <a:off x="1620000" y="1347120"/>
            <a:ext cx="301320" cy="301320"/>
          </a:xfrm>
          <a:custGeom>
            <a:avLst/>
            <a:gdLst>
              <a:gd name="textAreaLeft" fmla="*/ 0 w 301320"/>
              <a:gd name="textAreaRight" fmla="*/ 301680 w 301320"/>
              <a:gd name="textAreaTop" fmla="*/ 0 h 301320"/>
              <a:gd name="textAreaBottom" fmla="*/ 301680 h 301320"/>
            </a:gdLst>
            <a:ahLst/>
            <a:rect l="textAreaLeft" t="textAreaTop" r="textAreaRight" b="textAreaBottom"/>
            <a:pathLst>
              <a:path w="12698" h="12697">
                <a:moveTo>
                  <a:pt x="11784" y="970"/>
                </a:moveTo>
                <a:lnTo>
                  <a:pt x="11784" y="2577"/>
                </a:lnTo>
                <a:lnTo>
                  <a:pt x="5168" y="4026"/>
                </a:lnTo>
                <a:lnTo>
                  <a:pt x="5168" y="2420"/>
                </a:lnTo>
                <a:lnTo>
                  <a:pt x="11784" y="970"/>
                </a:lnTo>
                <a:close/>
                <a:moveTo>
                  <a:pt x="10115" y="7741"/>
                </a:moveTo>
                <a:cubicBezTo>
                  <a:pt x="10982" y="7741"/>
                  <a:pt x="11784" y="8286"/>
                  <a:pt x="11784" y="8973"/>
                </a:cubicBezTo>
                <a:cubicBezTo>
                  <a:pt x="11784" y="9666"/>
                  <a:pt x="11027" y="10201"/>
                  <a:pt x="10145" y="10201"/>
                </a:cubicBezTo>
                <a:cubicBezTo>
                  <a:pt x="9358" y="10201"/>
                  <a:pt x="8665" y="9792"/>
                  <a:pt x="8507" y="9225"/>
                </a:cubicBezTo>
                <a:cubicBezTo>
                  <a:pt x="8350" y="8689"/>
                  <a:pt x="8728" y="8154"/>
                  <a:pt x="9263" y="7933"/>
                </a:cubicBezTo>
                <a:cubicBezTo>
                  <a:pt x="9537" y="7800"/>
                  <a:pt x="9829" y="7741"/>
                  <a:pt x="10115" y="7741"/>
                </a:cubicBezTo>
                <a:close/>
                <a:moveTo>
                  <a:pt x="2665" y="9393"/>
                </a:moveTo>
                <a:cubicBezTo>
                  <a:pt x="3537" y="9393"/>
                  <a:pt x="4348" y="9928"/>
                  <a:pt x="4348" y="10642"/>
                </a:cubicBezTo>
                <a:cubicBezTo>
                  <a:pt x="4348" y="11304"/>
                  <a:pt x="3592" y="11871"/>
                  <a:pt x="2679" y="11871"/>
                </a:cubicBezTo>
                <a:cubicBezTo>
                  <a:pt x="1891" y="11871"/>
                  <a:pt x="1229" y="11430"/>
                  <a:pt x="1072" y="10894"/>
                </a:cubicBezTo>
                <a:cubicBezTo>
                  <a:pt x="914" y="10327"/>
                  <a:pt x="1261" y="9823"/>
                  <a:pt x="1828" y="9571"/>
                </a:cubicBezTo>
                <a:cubicBezTo>
                  <a:pt x="2097" y="9448"/>
                  <a:pt x="2384" y="9393"/>
                  <a:pt x="2665" y="9393"/>
                </a:cubicBezTo>
                <a:close/>
                <a:moveTo>
                  <a:pt x="12242" y="1"/>
                </a:moveTo>
                <a:cubicBezTo>
                  <a:pt x="12197" y="1"/>
                  <a:pt x="12149" y="9"/>
                  <a:pt x="12099" y="25"/>
                </a:cubicBezTo>
                <a:lnTo>
                  <a:pt x="4663" y="1664"/>
                </a:lnTo>
                <a:cubicBezTo>
                  <a:pt x="4474" y="1695"/>
                  <a:pt x="4348" y="1853"/>
                  <a:pt x="4348" y="2073"/>
                </a:cubicBezTo>
                <a:lnTo>
                  <a:pt x="4348" y="9067"/>
                </a:lnTo>
                <a:cubicBezTo>
                  <a:pt x="3876" y="8721"/>
                  <a:pt x="3277" y="8563"/>
                  <a:pt x="2679" y="8563"/>
                </a:cubicBezTo>
                <a:cubicBezTo>
                  <a:pt x="1481" y="8563"/>
                  <a:pt x="536" y="9256"/>
                  <a:pt x="284" y="10138"/>
                </a:cubicBezTo>
                <a:cubicBezTo>
                  <a:pt x="1" y="11084"/>
                  <a:pt x="568" y="12060"/>
                  <a:pt x="1670" y="12501"/>
                </a:cubicBezTo>
                <a:cubicBezTo>
                  <a:pt x="1997" y="12634"/>
                  <a:pt x="2349" y="12697"/>
                  <a:pt x="2700" y="12697"/>
                </a:cubicBezTo>
                <a:cubicBezTo>
                  <a:pt x="3600" y="12697"/>
                  <a:pt x="4494" y="12281"/>
                  <a:pt x="4947" y="11556"/>
                </a:cubicBezTo>
                <a:cubicBezTo>
                  <a:pt x="5104" y="11273"/>
                  <a:pt x="5199" y="10957"/>
                  <a:pt x="5199" y="10611"/>
                </a:cubicBezTo>
                <a:lnTo>
                  <a:pt x="5199" y="4909"/>
                </a:lnTo>
                <a:lnTo>
                  <a:pt x="11815" y="3428"/>
                </a:lnTo>
                <a:lnTo>
                  <a:pt x="11815" y="7460"/>
                </a:lnTo>
                <a:cubicBezTo>
                  <a:pt x="11342" y="7114"/>
                  <a:pt x="10775" y="6956"/>
                  <a:pt x="10177" y="6956"/>
                </a:cubicBezTo>
                <a:cubicBezTo>
                  <a:pt x="8948" y="6956"/>
                  <a:pt x="8003" y="7649"/>
                  <a:pt x="7782" y="8532"/>
                </a:cubicBezTo>
                <a:cubicBezTo>
                  <a:pt x="7499" y="9477"/>
                  <a:pt x="8034" y="10453"/>
                  <a:pt x="9137" y="10894"/>
                </a:cubicBezTo>
                <a:cubicBezTo>
                  <a:pt x="9470" y="11017"/>
                  <a:pt x="9823" y="11076"/>
                  <a:pt x="10172" y="11076"/>
                </a:cubicBezTo>
                <a:cubicBezTo>
                  <a:pt x="11077" y="11076"/>
                  <a:pt x="11959" y="10677"/>
                  <a:pt x="12414" y="9949"/>
                </a:cubicBezTo>
                <a:cubicBezTo>
                  <a:pt x="12571" y="9666"/>
                  <a:pt x="12697" y="9351"/>
                  <a:pt x="12697" y="8973"/>
                </a:cubicBezTo>
                <a:cubicBezTo>
                  <a:pt x="12603" y="8941"/>
                  <a:pt x="12603" y="403"/>
                  <a:pt x="12603" y="403"/>
                </a:cubicBezTo>
                <a:cubicBezTo>
                  <a:pt x="12603" y="170"/>
                  <a:pt x="12453" y="1"/>
                  <a:pt x="12242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oogle Shape;654;p38"/>
          <p:cNvGrpSpPr/>
          <p:nvPr/>
        </p:nvGrpSpPr>
        <p:grpSpPr>
          <a:xfrm>
            <a:off x="7308000" y="1356840"/>
            <a:ext cx="221040" cy="301320"/>
            <a:chOff x="7308000" y="1356840"/>
            <a:chExt cx="221040" cy="301320"/>
          </a:xfrm>
        </p:grpSpPr>
        <p:sp>
          <p:nvSpPr>
            <p:cNvPr id="467" name="Google Shape;655;p38"/>
            <p:cNvSpPr/>
            <p:nvPr/>
          </p:nvSpPr>
          <p:spPr>
            <a:xfrm>
              <a:off x="7308000" y="1356840"/>
              <a:ext cx="221040" cy="30132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9264" h="12698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8" name="Google Shape;656;p38"/>
            <p:cNvSpPr/>
            <p:nvPr/>
          </p:nvSpPr>
          <p:spPr>
            <a:xfrm>
              <a:off x="7346520" y="1397160"/>
              <a:ext cx="80280" cy="792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79200"/>
                <a:gd name="textAreaBottom" fmla="*/ 79560 h 79200"/>
              </a:gdLst>
              <a:ahLst/>
              <a:rect l="textAreaLeft" t="textAreaTop" r="textAreaRight" b="textAreaBottom"/>
              <a:pathLst>
                <a:path w="3372" h="3341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1"/>
                </a:solidFill>
                <a:latin typeface="Fahkwang"/>
                <a:ea typeface="Fahkwang"/>
              </a:rPr>
              <a:t>Funcionalidades Destacadas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713160" y="2088000"/>
            <a:ext cx="2205720" cy="4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Registro e inicio de sesión.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ubTitle"/>
          </p:nvPr>
        </p:nvSpPr>
        <p:spPr>
          <a:xfrm>
            <a:off x="3410280" y="2484000"/>
            <a:ext cx="2205720" cy="4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Crear, editar y eliminar eventos.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subTitle"/>
          </p:nvPr>
        </p:nvSpPr>
        <p:spPr>
          <a:xfrm>
            <a:off x="684000" y="4392000"/>
            <a:ext cx="2205720" cy="4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Gestión de fechas (evento y montaje).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subTitle"/>
          </p:nvPr>
        </p:nvSpPr>
        <p:spPr>
          <a:xfrm>
            <a:off x="6552000" y="3816000"/>
            <a:ext cx="1800000" cy="108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Guardado de sesión automático.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subTitle"/>
          </p:nvPr>
        </p:nvSpPr>
        <p:spPr>
          <a:xfrm>
            <a:off x="6012000" y="2484000"/>
            <a:ext cx="2880000" cy="4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Asignar a eventos: artistas, instrumentos y lugares.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75" name="Google Shape;670;p38"/>
          <p:cNvGrpSpPr/>
          <p:nvPr/>
        </p:nvGrpSpPr>
        <p:grpSpPr>
          <a:xfrm>
            <a:off x="8695800" y="4567320"/>
            <a:ext cx="484200" cy="472680"/>
            <a:chOff x="8695800" y="4567320"/>
            <a:chExt cx="484200" cy="472680"/>
          </a:xfrm>
        </p:grpSpPr>
        <p:sp>
          <p:nvSpPr>
            <p:cNvPr id="476" name="Google Shape;671;p38"/>
            <p:cNvSpPr/>
            <p:nvPr/>
          </p:nvSpPr>
          <p:spPr>
            <a:xfrm rot="19923000">
              <a:off x="8784000" y="462384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7" name="Google Shape;672;p38"/>
            <p:cNvSpPr/>
            <p:nvPr/>
          </p:nvSpPr>
          <p:spPr>
            <a:xfrm rot="19923000">
              <a:off x="8718480" y="480276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Google Shape;673;p38"/>
            <p:cNvSpPr/>
            <p:nvPr/>
          </p:nvSpPr>
          <p:spPr>
            <a:xfrm rot="19923000">
              <a:off x="8914680" y="484308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9" name="Google Shape;674;p38"/>
          <p:cNvSpPr/>
          <p:nvPr/>
        </p:nvSpPr>
        <p:spPr>
          <a:xfrm rot="20820600">
            <a:off x="8460360" y="79704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Google Shape;675;p38"/>
          <p:cNvSpPr/>
          <p:nvPr/>
        </p:nvSpPr>
        <p:spPr>
          <a:xfrm>
            <a:off x="4419720" y="1353240"/>
            <a:ext cx="219600" cy="338760"/>
          </a:xfrm>
          <a:custGeom>
            <a:avLst/>
            <a:gdLst>
              <a:gd name="textAreaLeft" fmla="*/ 0 w 219600"/>
              <a:gd name="textAreaRight" fmla="*/ 219960 w 219600"/>
              <a:gd name="textAreaTop" fmla="*/ 0 h 338760"/>
              <a:gd name="textAreaBottom" fmla="*/ 339120 h 338760"/>
            </a:gdLst>
            <a:ahLst/>
            <a:rect l="textAreaLeft" t="textAreaTop" r="textAreaRight" b="textAreaBottom"/>
            <a:pathLst>
              <a:path w="9106" h="14052">
                <a:moveTo>
                  <a:pt x="1230" y="4096"/>
                </a:moveTo>
                <a:cubicBezTo>
                  <a:pt x="1450" y="4096"/>
                  <a:pt x="1608" y="4285"/>
                  <a:pt x="1608" y="4474"/>
                </a:cubicBezTo>
                <a:cubicBezTo>
                  <a:pt x="1608" y="4726"/>
                  <a:pt x="1419" y="4915"/>
                  <a:pt x="1230" y="4915"/>
                </a:cubicBezTo>
                <a:cubicBezTo>
                  <a:pt x="978" y="4915"/>
                  <a:pt x="789" y="4726"/>
                  <a:pt x="789" y="4474"/>
                </a:cubicBezTo>
                <a:cubicBezTo>
                  <a:pt x="820" y="4285"/>
                  <a:pt x="978" y="4096"/>
                  <a:pt x="1230" y="4096"/>
                </a:cubicBezTo>
                <a:close/>
                <a:moveTo>
                  <a:pt x="7846" y="4096"/>
                </a:moveTo>
                <a:cubicBezTo>
                  <a:pt x="8066" y="4096"/>
                  <a:pt x="8255" y="4285"/>
                  <a:pt x="8255" y="4474"/>
                </a:cubicBezTo>
                <a:cubicBezTo>
                  <a:pt x="8255" y="4726"/>
                  <a:pt x="8066" y="4915"/>
                  <a:pt x="7846" y="4915"/>
                </a:cubicBezTo>
                <a:cubicBezTo>
                  <a:pt x="7594" y="4915"/>
                  <a:pt x="7436" y="4726"/>
                  <a:pt x="7436" y="4474"/>
                </a:cubicBezTo>
                <a:cubicBezTo>
                  <a:pt x="7436" y="4285"/>
                  <a:pt x="7594" y="4096"/>
                  <a:pt x="7846" y="4096"/>
                </a:cubicBezTo>
                <a:close/>
                <a:moveTo>
                  <a:pt x="4538" y="788"/>
                </a:moveTo>
                <a:cubicBezTo>
                  <a:pt x="5514" y="788"/>
                  <a:pt x="6365" y="1481"/>
                  <a:pt x="6523" y="2427"/>
                </a:cubicBezTo>
                <a:lnTo>
                  <a:pt x="5357" y="2427"/>
                </a:lnTo>
                <a:cubicBezTo>
                  <a:pt x="5105" y="2427"/>
                  <a:pt x="4916" y="2616"/>
                  <a:pt x="4916" y="2868"/>
                </a:cubicBezTo>
                <a:cubicBezTo>
                  <a:pt x="4916" y="3088"/>
                  <a:pt x="5105" y="3309"/>
                  <a:pt x="5357" y="3309"/>
                </a:cubicBezTo>
                <a:lnTo>
                  <a:pt x="6617" y="3309"/>
                </a:lnTo>
                <a:lnTo>
                  <a:pt x="6617" y="4128"/>
                </a:lnTo>
                <a:lnTo>
                  <a:pt x="5357" y="4128"/>
                </a:lnTo>
                <a:cubicBezTo>
                  <a:pt x="5105" y="4128"/>
                  <a:pt x="4916" y="4317"/>
                  <a:pt x="4916" y="4506"/>
                </a:cubicBezTo>
                <a:cubicBezTo>
                  <a:pt x="4916" y="4758"/>
                  <a:pt x="5105" y="4947"/>
                  <a:pt x="5357" y="4947"/>
                </a:cubicBezTo>
                <a:lnTo>
                  <a:pt x="6617" y="4947"/>
                </a:lnTo>
                <a:lnTo>
                  <a:pt x="6617" y="5766"/>
                </a:lnTo>
                <a:lnTo>
                  <a:pt x="5357" y="5766"/>
                </a:lnTo>
                <a:cubicBezTo>
                  <a:pt x="5105" y="5766"/>
                  <a:pt x="4916" y="5987"/>
                  <a:pt x="4916" y="6207"/>
                </a:cubicBezTo>
                <a:cubicBezTo>
                  <a:pt x="4916" y="6459"/>
                  <a:pt x="5105" y="6617"/>
                  <a:pt x="5357" y="6617"/>
                </a:cubicBezTo>
                <a:lnTo>
                  <a:pt x="6523" y="6617"/>
                </a:lnTo>
                <a:cubicBezTo>
                  <a:pt x="6333" y="7562"/>
                  <a:pt x="5514" y="8255"/>
                  <a:pt x="4538" y="8255"/>
                </a:cubicBezTo>
                <a:cubicBezTo>
                  <a:pt x="3530" y="8255"/>
                  <a:pt x="2679" y="7562"/>
                  <a:pt x="2521" y="6617"/>
                </a:cubicBezTo>
                <a:lnTo>
                  <a:pt x="3687" y="6617"/>
                </a:lnTo>
                <a:cubicBezTo>
                  <a:pt x="3939" y="6617"/>
                  <a:pt x="4128" y="6396"/>
                  <a:pt x="4128" y="6207"/>
                </a:cubicBezTo>
                <a:cubicBezTo>
                  <a:pt x="4128" y="5987"/>
                  <a:pt x="3939" y="5766"/>
                  <a:pt x="3687" y="5766"/>
                </a:cubicBezTo>
                <a:lnTo>
                  <a:pt x="2490" y="5766"/>
                </a:lnTo>
                <a:lnTo>
                  <a:pt x="2490" y="4947"/>
                </a:lnTo>
                <a:lnTo>
                  <a:pt x="3687" y="4947"/>
                </a:lnTo>
                <a:cubicBezTo>
                  <a:pt x="3939" y="4947"/>
                  <a:pt x="4128" y="4758"/>
                  <a:pt x="4128" y="4506"/>
                </a:cubicBezTo>
                <a:cubicBezTo>
                  <a:pt x="4128" y="4285"/>
                  <a:pt x="3939" y="4128"/>
                  <a:pt x="3687" y="4128"/>
                </a:cubicBezTo>
                <a:lnTo>
                  <a:pt x="2490" y="4128"/>
                </a:lnTo>
                <a:lnTo>
                  <a:pt x="2490" y="3277"/>
                </a:lnTo>
                <a:lnTo>
                  <a:pt x="3687" y="3277"/>
                </a:lnTo>
                <a:cubicBezTo>
                  <a:pt x="3939" y="3277"/>
                  <a:pt x="4128" y="3057"/>
                  <a:pt x="4128" y="2836"/>
                </a:cubicBezTo>
                <a:cubicBezTo>
                  <a:pt x="4128" y="2584"/>
                  <a:pt x="3939" y="2395"/>
                  <a:pt x="3687" y="2395"/>
                </a:cubicBezTo>
                <a:lnTo>
                  <a:pt x="2521" y="2395"/>
                </a:lnTo>
                <a:cubicBezTo>
                  <a:pt x="2710" y="1481"/>
                  <a:pt x="3530" y="788"/>
                  <a:pt x="4538" y="788"/>
                </a:cubicBezTo>
                <a:close/>
                <a:moveTo>
                  <a:pt x="8255" y="5671"/>
                </a:moveTo>
                <a:lnTo>
                  <a:pt x="8255" y="6144"/>
                </a:lnTo>
                <a:cubicBezTo>
                  <a:pt x="8255" y="8066"/>
                  <a:pt x="6806" y="9641"/>
                  <a:pt x="4947" y="9830"/>
                </a:cubicBezTo>
                <a:lnTo>
                  <a:pt x="4947" y="9011"/>
                </a:lnTo>
                <a:cubicBezTo>
                  <a:pt x="6365" y="8822"/>
                  <a:pt x="7436" y="7593"/>
                  <a:pt x="7436" y="6144"/>
                </a:cubicBezTo>
                <a:lnTo>
                  <a:pt x="7436" y="5671"/>
                </a:lnTo>
                <a:cubicBezTo>
                  <a:pt x="7562" y="5703"/>
                  <a:pt x="7720" y="5735"/>
                  <a:pt x="7846" y="5735"/>
                </a:cubicBezTo>
                <a:cubicBezTo>
                  <a:pt x="7940" y="5735"/>
                  <a:pt x="8098" y="5703"/>
                  <a:pt x="8255" y="5671"/>
                </a:cubicBezTo>
                <a:close/>
                <a:moveTo>
                  <a:pt x="1639" y="5703"/>
                </a:moveTo>
                <a:lnTo>
                  <a:pt x="1639" y="6176"/>
                </a:lnTo>
                <a:cubicBezTo>
                  <a:pt x="1639" y="7625"/>
                  <a:pt x="2710" y="8853"/>
                  <a:pt x="4128" y="9043"/>
                </a:cubicBezTo>
                <a:lnTo>
                  <a:pt x="4128" y="9893"/>
                </a:lnTo>
                <a:cubicBezTo>
                  <a:pt x="2238" y="9641"/>
                  <a:pt x="820" y="8066"/>
                  <a:pt x="820" y="6176"/>
                </a:cubicBezTo>
                <a:lnTo>
                  <a:pt x="820" y="5703"/>
                </a:lnTo>
                <a:cubicBezTo>
                  <a:pt x="946" y="5735"/>
                  <a:pt x="1104" y="5798"/>
                  <a:pt x="1261" y="5798"/>
                </a:cubicBezTo>
                <a:cubicBezTo>
                  <a:pt x="1419" y="5798"/>
                  <a:pt x="1545" y="5735"/>
                  <a:pt x="1639" y="5703"/>
                </a:cubicBezTo>
                <a:close/>
                <a:moveTo>
                  <a:pt x="4569" y="12414"/>
                </a:moveTo>
                <a:cubicBezTo>
                  <a:pt x="5073" y="12414"/>
                  <a:pt x="5546" y="12760"/>
                  <a:pt x="5703" y="13233"/>
                </a:cubicBezTo>
                <a:lnTo>
                  <a:pt x="3372" y="13233"/>
                </a:lnTo>
                <a:cubicBezTo>
                  <a:pt x="3530" y="12760"/>
                  <a:pt x="4002" y="12414"/>
                  <a:pt x="4569" y="12414"/>
                </a:cubicBezTo>
                <a:close/>
                <a:moveTo>
                  <a:pt x="4569" y="1"/>
                </a:moveTo>
                <a:cubicBezTo>
                  <a:pt x="2962" y="1"/>
                  <a:pt x="1639" y="1292"/>
                  <a:pt x="1639" y="2868"/>
                </a:cubicBezTo>
                <a:lnTo>
                  <a:pt x="1639" y="3340"/>
                </a:lnTo>
                <a:cubicBezTo>
                  <a:pt x="1545" y="3309"/>
                  <a:pt x="1387" y="3277"/>
                  <a:pt x="1261" y="3277"/>
                </a:cubicBezTo>
                <a:cubicBezTo>
                  <a:pt x="600" y="3277"/>
                  <a:pt x="1" y="3813"/>
                  <a:pt x="1" y="4474"/>
                </a:cubicBezTo>
                <a:lnTo>
                  <a:pt x="1" y="6144"/>
                </a:lnTo>
                <a:cubicBezTo>
                  <a:pt x="1" y="8507"/>
                  <a:pt x="1797" y="10460"/>
                  <a:pt x="4128" y="10681"/>
                </a:cubicBezTo>
                <a:lnTo>
                  <a:pt x="4128" y="11626"/>
                </a:lnTo>
                <a:cubicBezTo>
                  <a:pt x="3183" y="11815"/>
                  <a:pt x="2490" y="12634"/>
                  <a:pt x="2490" y="13611"/>
                </a:cubicBezTo>
                <a:cubicBezTo>
                  <a:pt x="2490" y="13863"/>
                  <a:pt x="2679" y="14052"/>
                  <a:pt x="2868" y="14052"/>
                </a:cubicBezTo>
                <a:lnTo>
                  <a:pt x="6176" y="14052"/>
                </a:lnTo>
                <a:cubicBezTo>
                  <a:pt x="6428" y="14052"/>
                  <a:pt x="6617" y="13863"/>
                  <a:pt x="6617" y="13611"/>
                </a:cubicBezTo>
                <a:cubicBezTo>
                  <a:pt x="6617" y="12634"/>
                  <a:pt x="5892" y="11783"/>
                  <a:pt x="4947" y="11626"/>
                </a:cubicBezTo>
                <a:lnTo>
                  <a:pt x="4947" y="10681"/>
                </a:lnTo>
                <a:cubicBezTo>
                  <a:pt x="7247" y="10460"/>
                  <a:pt x="9106" y="8538"/>
                  <a:pt x="9106" y="6176"/>
                </a:cubicBezTo>
                <a:lnTo>
                  <a:pt x="9106" y="4537"/>
                </a:lnTo>
                <a:cubicBezTo>
                  <a:pt x="9106" y="3844"/>
                  <a:pt x="8539" y="3309"/>
                  <a:pt x="7846" y="3309"/>
                </a:cubicBezTo>
                <a:cubicBezTo>
                  <a:pt x="7688" y="3309"/>
                  <a:pt x="7562" y="3340"/>
                  <a:pt x="7436" y="3372"/>
                </a:cubicBezTo>
                <a:lnTo>
                  <a:pt x="7436" y="2868"/>
                </a:lnTo>
                <a:cubicBezTo>
                  <a:pt x="7436" y="1261"/>
                  <a:pt x="6144" y="1"/>
                  <a:pt x="4569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Google Shape;676;p38"/>
          <p:cNvSpPr/>
          <p:nvPr/>
        </p:nvSpPr>
        <p:spPr>
          <a:xfrm>
            <a:off x="1578960" y="3222000"/>
            <a:ext cx="334440" cy="341280"/>
          </a:xfrm>
          <a:custGeom>
            <a:avLst/>
            <a:gdLst>
              <a:gd name="textAreaLeft" fmla="*/ 0 w 334440"/>
              <a:gd name="textAreaRight" fmla="*/ 334800 w 334440"/>
              <a:gd name="textAreaTop" fmla="*/ 0 h 341280"/>
              <a:gd name="textAreaBottom" fmla="*/ 341640 h 341280"/>
            </a:gdLst>
            <a:ahLst/>
            <a:rect l="textAreaLeft" t="textAreaTop" r="textAreaRight" b="textAreaBottom"/>
            <a:pathLst>
              <a:path w="14084" h="14146">
                <a:moveTo>
                  <a:pt x="5829" y="5261"/>
                </a:moveTo>
                <a:lnTo>
                  <a:pt x="6963" y="6585"/>
                </a:lnTo>
                <a:lnTo>
                  <a:pt x="5829" y="6585"/>
                </a:lnTo>
                <a:lnTo>
                  <a:pt x="5829" y="5261"/>
                </a:lnTo>
                <a:close/>
                <a:moveTo>
                  <a:pt x="6333" y="788"/>
                </a:moveTo>
                <a:cubicBezTo>
                  <a:pt x="6648" y="788"/>
                  <a:pt x="6963" y="914"/>
                  <a:pt x="7215" y="1166"/>
                </a:cubicBezTo>
                <a:lnTo>
                  <a:pt x="7877" y="1827"/>
                </a:lnTo>
                <a:cubicBezTo>
                  <a:pt x="8287" y="2205"/>
                  <a:pt x="8791" y="2426"/>
                  <a:pt x="9326" y="2426"/>
                </a:cubicBezTo>
                <a:lnTo>
                  <a:pt x="10334" y="2426"/>
                </a:lnTo>
                <a:cubicBezTo>
                  <a:pt x="11469" y="2426"/>
                  <a:pt x="12414" y="3371"/>
                  <a:pt x="12414" y="4505"/>
                </a:cubicBezTo>
                <a:cubicBezTo>
                  <a:pt x="12414" y="5639"/>
                  <a:pt x="11469" y="6585"/>
                  <a:pt x="10334" y="6585"/>
                </a:cubicBezTo>
                <a:lnTo>
                  <a:pt x="8003" y="6585"/>
                </a:lnTo>
                <a:lnTo>
                  <a:pt x="5766" y="4033"/>
                </a:lnTo>
                <a:lnTo>
                  <a:pt x="5766" y="2048"/>
                </a:lnTo>
                <a:cubicBezTo>
                  <a:pt x="5766" y="1827"/>
                  <a:pt x="5546" y="1670"/>
                  <a:pt x="5357" y="1670"/>
                </a:cubicBezTo>
                <a:cubicBezTo>
                  <a:pt x="5168" y="1670"/>
                  <a:pt x="4979" y="1859"/>
                  <a:pt x="4979" y="2048"/>
                </a:cubicBezTo>
                <a:lnTo>
                  <a:pt x="4979" y="3087"/>
                </a:lnTo>
                <a:lnTo>
                  <a:pt x="2994" y="788"/>
                </a:lnTo>
                <a:close/>
                <a:moveTo>
                  <a:pt x="13233" y="7341"/>
                </a:moveTo>
                <a:lnTo>
                  <a:pt x="13233" y="9451"/>
                </a:lnTo>
                <a:lnTo>
                  <a:pt x="13264" y="9451"/>
                </a:lnTo>
                <a:cubicBezTo>
                  <a:pt x="13264" y="9704"/>
                  <a:pt x="13075" y="9893"/>
                  <a:pt x="12886" y="9893"/>
                </a:cubicBezTo>
                <a:lnTo>
                  <a:pt x="820" y="9893"/>
                </a:lnTo>
                <a:lnTo>
                  <a:pt x="820" y="9451"/>
                </a:lnTo>
                <a:cubicBezTo>
                  <a:pt x="820" y="9231"/>
                  <a:pt x="1009" y="9042"/>
                  <a:pt x="1230" y="9042"/>
                </a:cubicBezTo>
                <a:lnTo>
                  <a:pt x="2049" y="9042"/>
                </a:lnTo>
                <a:cubicBezTo>
                  <a:pt x="2269" y="9042"/>
                  <a:pt x="2427" y="8821"/>
                  <a:pt x="2427" y="8601"/>
                </a:cubicBezTo>
                <a:lnTo>
                  <a:pt x="2427" y="7782"/>
                </a:lnTo>
                <a:cubicBezTo>
                  <a:pt x="2427" y="7530"/>
                  <a:pt x="2647" y="7341"/>
                  <a:pt x="2836" y="7341"/>
                </a:cubicBezTo>
                <a:close/>
                <a:moveTo>
                  <a:pt x="2427" y="10712"/>
                </a:moveTo>
                <a:lnTo>
                  <a:pt x="2112" y="13232"/>
                </a:lnTo>
                <a:lnTo>
                  <a:pt x="2049" y="13232"/>
                </a:lnTo>
                <a:lnTo>
                  <a:pt x="1734" y="10712"/>
                </a:lnTo>
                <a:close/>
                <a:moveTo>
                  <a:pt x="9043" y="10712"/>
                </a:moveTo>
                <a:lnTo>
                  <a:pt x="8728" y="13232"/>
                </a:lnTo>
                <a:lnTo>
                  <a:pt x="8665" y="13232"/>
                </a:lnTo>
                <a:lnTo>
                  <a:pt x="8350" y="10712"/>
                </a:lnTo>
                <a:close/>
                <a:moveTo>
                  <a:pt x="12414" y="10712"/>
                </a:moveTo>
                <a:lnTo>
                  <a:pt x="12099" y="13232"/>
                </a:lnTo>
                <a:lnTo>
                  <a:pt x="12004" y="13232"/>
                </a:lnTo>
                <a:lnTo>
                  <a:pt x="11689" y="10712"/>
                </a:lnTo>
                <a:close/>
                <a:moveTo>
                  <a:pt x="2080" y="0"/>
                </a:moveTo>
                <a:cubicBezTo>
                  <a:pt x="1923" y="0"/>
                  <a:pt x="1765" y="95"/>
                  <a:pt x="1702" y="252"/>
                </a:cubicBezTo>
                <a:cubicBezTo>
                  <a:pt x="1608" y="410"/>
                  <a:pt x="1639" y="567"/>
                  <a:pt x="1765" y="662"/>
                </a:cubicBezTo>
                <a:lnTo>
                  <a:pt x="4947" y="4348"/>
                </a:lnTo>
                <a:lnTo>
                  <a:pt x="4947" y="6616"/>
                </a:lnTo>
                <a:lnTo>
                  <a:pt x="2868" y="6616"/>
                </a:lnTo>
                <a:cubicBezTo>
                  <a:pt x="2206" y="6616"/>
                  <a:pt x="1608" y="7183"/>
                  <a:pt x="1608" y="7876"/>
                </a:cubicBezTo>
                <a:lnTo>
                  <a:pt x="1608" y="8286"/>
                </a:lnTo>
                <a:lnTo>
                  <a:pt x="1230" y="8286"/>
                </a:lnTo>
                <a:cubicBezTo>
                  <a:pt x="536" y="8286"/>
                  <a:pt x="1" y="8821"/>
                  <a:pt x="1" y="9546"/>
                </a:cubicBezTo>
                <a:lnTo>
                  <a:pt x="1" y="10365"/>
                </a:lnTo>
                <a:cubicBezTo>
                  <a:pt x="1" y="10586"/>
                  <a:pt x="190" y="10806"/>
                  <a:pt x="379" y="10806"/>
                </a:cubicBezTo>
                <a:lnTo>
                  <a:pt x="851" y="10806"/>
                </a:lnTo>
                <a:lnTo>
                  <a:pt x="1230" y="13799"/>
                </a:lnTo>
                <a:cubicBezTo>
                  <a:pt x="1261" y="13988"/>
                  <a:pt x="1419" y="14146"/>
                  <a:pt x="1608" y="14146"/>
                </a:cubicBezTo>
                <a:lnTo>
                  <a:pt x="2427" y="14146"/>
                </a:lnTo>
                <a:cubicBezTo>
                  <a:pt x="2647" y="14146"/>
                  <a:pt x="2836" y="13988"/>
                  <a:pt x="2836" y="13799"/>
                </a:cubicBezTo>
                <a:lnTo>
                  <a:pt x="3183" y="10806"/>
                </a:lnTo>
                <a:lnTo>
                  <a:pt x="7436" y="10806"/>
                </a:lnTo>
                <a:lnTo>
                  <a:pt x="7783" y="13799"/>
                </a:lnTo>
                <a:cubicBezTo>
                  <a:pt x="7846" y="13988"/>
                  <a:pt x="8003" y="14146"/>
                  <a:pt x="8192" y="14146"/>
                </a:cubicBezTo>
                <a:lnTo>
                  <a:pt x="9011" y="14146"/>
                </a:lnTo>
                <a:cubicBezTo>
                  <a:pt x="9200" y="14146"/>
                  <a:pt x="9421" y="13988"/>
                  <a:pt x="9421" y="13799"/>
                </a:cubicBezTo>
                <a:lnTo>
                  <a:pt x="9767" y="10806"/>
                </a:lnTo>
                <a:lnTo>
                  <a:pt x="10713" y="10806"/>
                </a:lnTo>
                <a:lnTo>
                  <a:pt x="11059" y="13799"/>
                </a:lnTo>
                <a:cubicBezTo>
                  <a:pt x="11091" y="13988"/>
                  <a:pt x="11248" y="14146"/>
                  <a:pt x="11469" y="14146"/>
                </a:cubicBezTo>
                <a:lnTo>
                  <a:pt x="12288" y="14146"/>
                </a:lnTo>
                <a:cubicBezTo>
                  <a:pt x="12477" y="14146"/>
                  <a:pt x="12666" y="13988"/>
                  <a:pt x="12666" y="13799"/>
                </a:cubicBezTo>
                <a:lnTo>
                  <a:pt x="13075" y="10712"/>
                </a:lnTo>
                <a:cubicBezTo>
                  <a:pt x="13579" y="10554"/>
                  <a:pt x="13926" y="10082"/>
                  <a:pt x="13926" y="9546"/>
                </a:cubicBezTo>
                <a:lnTo>
                  <a:pt x="13926" y="7057"/>
                </a:lnTo>
                <a:cubicBezTo>
                  <a:pt x="14084" y="6742"/>
                  <a:pt x="13926" y="6585"/>
                  <a:pt x="13705" y="6585"/>
                </a:cubicBezTo>
                <a:lnTo>
                  <a:pt x="12414" y="6585"/>
                </a:lnTo>
                <a:cubicBezTo>
                  <a:pt x="12949" y="6080"/>
                  <a:pt x="13264" y="5324"/>
                  <a:pt x="13264" y="4505"/>
                </a:cubicBezTo>
                <a:cubicBezTo>
                  <a:pt x="13264" y="2898"/>
                  <a:pt x="11973" y="1607"/>
                  <a:pt x="10366" y="1607"/>
                </a:cubicBezTo>
                <a:lnTo>
                  <a:pt x="9389" y="1607"/>
                </a:lnTo>
                <a:cubicBezTo>
                  <a:pt x="9074" y="1607"/>
                  <a:pt x="8728" y="1512"/>
                  <a:pt x="8507" y="1260"/>
                </a:cubicBezTo>
                <a:lnTo>
                  <a:pt x="7846" y="599"/>
                </a:lnTo>
                <a:cubicBezTo>
                  <a:pt x="7436" y="189"/>
                  <a:pt x="6932" y="0"/>
                  <a:pt x="636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2" name="Google Shape;677;p38"/>
          <p:cNvGrpSpPr/>
          <p:nvPr/>
        </p:nvGrpSpPr>
        <p:grpSpPr>
          <a:xfrm>
            <a:off x="7299000" y="3276000"/>
            <a:ext cx="297000" cy="301320"/>
            <a:chOff x="7299000" y="3276000"/>
            <a:chExt cx="297000" cy="301320"/>
          </a:xfrm>
        </p:grpSpPr>
        <p:sp>
          <p:nvSpPr>
            <p:cNvPr id="483" name="Google Shape;678;p38"/>
            <p:cNvSpPr/>
            <p:nvPr/>
          </p:nvSpPr>
          <p:spPr>
            <a:xfrm>
              <a:off x="7299000" y="3276000"/>
              <a:ext cx="297000" cy="301320"/>
            </a:xfrm>
            <a:custGeom>
              <a:avLst/>
              <a:gdLst>
                <a:gd name="textAreaLeft" fmla="*/ 0 w 297000"/>
                <a:gd name="textAreaRight" fmla="*/ 297360 w 29700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19325" h="19326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4" name="Google Shape;679;p38"/>
            <p:cNvSpPr/>
            <p:nvPr/>
          </p:nvSpPr>
          <p:spPr>
            <a:xfrm>
              <a:off x="7351920" y="3311280"/>
              <a:ext cx="51840" cy="17712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77120"/>
                <a:gd name="textAreaBottom" fmla="*/ 177480 h 17712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8560" bIns="88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5" name="Google Shape;680;p38"/>
            <p:cNvSpPr/>
            <p:nvPr/>
          </p:nvSpPr>
          <p:spPr>
            <a:xfrm>
              <a:off x="7421400" y="3311280"/>
              <a:ext cx="51840" cy="17712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77120"/>
                <a:gd name="textAreaBottom" fmla="*/ 177480 h 17712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8560" bIns="88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6" name="Google Shape;681;p38"/>
            <p:cNvSpPr/>
            <p:nvPr/>
          </p:nvSpPr>
          <p:spPr>
            <a:xfrm>
              <a:off x="7491240" y="3311280"/>
              <a:ext cx="51840" cy="17712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177120"/>
                <a:gd name="textAreaBottom" fmla="*/ 177480 h 17712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8560" bIns="88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7" name="Google Shape;826;p 1"/>
          <p:cNvGrpSpPr/>
          <p:nvPr/>
        </p:nvGrpSpPr>
        <p:grpSpPr>
          <a:xfrm>
            <a:off x="3942720" y="3116160"/>
            <a:ext cx="1134000" cy="1967040"/>
            <a:chOff x="3942720" y="3116160"/>
            <a:chExt cx="1134000" cy="1967040"/>
          </a:xfrm>
        </p:grpSpPr>
        <p:sp>
          <p:nvSpPr>
            <p:cNvPr id="488" name="Google Shape;827;p 1"/>
            <p:cNvSpPr/>
            <p:nvPr/>
          </p:nvSpPr>
          <p:spPr>
            <a:xfrm rot="2400">
              <a:off x="4506480" y="4147200"/>
              <a:ext cx="514800" cy="889920"/>
            </a:xfrm>
            <a:custGeom>
              <a:avLst/>
              <a:gdLst>
                <a:gd name="textAreaLeft" fmla="*/ 0 w 514800"/>
                <a:gd name="textAreaRight" fmla="*/ 515160 w 514800"/>
                <a:gd name="textAreaTop" fmla="*/ 0 h 889920"/>
                <a:gd name="textAreaBottom" fmla="*/ 890280 h 889920"/>
              </a:gdLst>
              <a:ahLst/>
              <a:rect l="textAreaLeft" t="textAreaTop" r="textAreaRight" b="textAreaBottom"/>
              <a:pathLst>
                <a:path w="4850" h="8385">
                  <a:moveTo>
                    <a:pt x="111" y="1"/>
                  </a:moveTo>
                  <a:cubicBezTo>
                    <a:pt x="192" y="82"/>
                    <a:pt x="185" y="1583"/>
                    <a:pt x="148" y="3290"/>
                  </a:cubicBezTo>
                  <a:cubicBezTo>
                    <a:pt x="141" y="3579"/>
                    <a:pt x="126" y="3882"/>
                    <a:pt x="141" y="4163"/>
                  </a:cubicBezTo>
                  <a:cubicBezTo>
                    <a:pt x="126" y="4488"/>
                    <a:pt x="119" y="4813"/>
                    <a:pt x="111" y="5131"/>
                  </a:cubicBezTo>
                  <a:cubicBezTo>
                    <a:pt x="89" y="5723"/>
                    <a:pt x="74" y="6292"/>
                    <a:pt x="52" y="6780"/>
                  </a:cubicBezTo>
                  <a:cubicBezTo>
                    <a:pt x="30" y="7704"/>
                    <a:pt x="0" y="8347"/>
                    <a:pt x="0" y="8347"/>
                  </a:cubicBezTo>
                  <a:lnTo>
                    <a:pt x="4850" y="8384"/>
                  </a:lnTo>
                  <a:lnTo>
                    <a:pt x="4850" y="8384"/>
                  </a:lnTo>
                  <a:cubicBezTo>
                    <a:pt x="4746" y="8383"/>
                    <a:pt x="4650" y="7644"/>
                    <a:pt x="3963" y="7105"/>
                  </a:cubicBezTo>
                  <a:cubicBezTo>
                    <a:pt x="3845" y="7002"/>
                    <a:pt x="3711" y="6913"/>
                    <a:pt x="3593" y="6809"/>
                  </a:cubicBezTo>
                  <a:cubicBezTo>
                    <a:pt x="3061" y="6388"/>
                    <a:pt x="2543" y="5930"/>
                    <a:pt x="2144" y="5390"/>
                  </a:cubicBezTo>
                  <a:cubicBezTo>
                    <a:pt x="2085" y="5316"/>
                    <a:pt x="2033" y="5227"/>
                    <a:pt x="1974" y="5146"/>
                  </a:cubicBezTo>
                  <a:cubicBezTo>
                    <a:pt x="1782" y="4850"/>
                    <a:pt x="1604" y="4525"/>
                    <a:pt x="1457" y="4185"/>
                  </a:cubicBezTo>
                  <a:cubicBezTo>
                    <a:pt x="1331" y="3897"/>
                    <a:pt x="1220" y="3601"/>
                    <a:pt x="1124" y="3298"/>
                  </a:cubicBezTo>
                  <a:cubicBezTo>
                    <a:pt x="821" y="2292"/>
                    <a:pt x="717" y="1198"/>
                    <a:pt x="924" y="267"/>
                  </a:cubicBezTo>
                  <a:lnTo>
                    <a:pt x="111" y="1"/>
                  </a:lnTo>
                  <a:close/>
                  <a:moveTo>
                    <a:pt x="4850" y="8384"/>
                  </a:moveTo>
                  <a:cubicBezTo>
                    <a:pt x="4850" y="8384"/>
                    <a:pt x="4850" y="8384"/>
                    <a:pt x="4850" y="8384"/>
                  </a:cubicBezTo>
                  <a:lnTo>
                    <a:pt x="4850" y="8384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Google Shape;828;p 1"/>
            <p:cNvSpPr/>
            <p:nvPr/>
          </p:nvSpPr>
          <p:spPr>
            <a:xfrm rot="2400">
              <a:off x="4012920" y="4146840"/>
              <a:ext cx="528120" cy="887040"/>
            </a:xfrm>
            <a:custGeom>
              <a:avLst/>
              <a:gdLst>
                <a:gd name="textAreaLeft" fmla="*/ 0 w 528120"/>
                <a:gd name="textAreaRight" fmla="*/ 528480 w 528120"/>
                <a:gd name="textAreaTop" fmla="*/ 0 h 887040"/>
                <a:gd name="textAreaBottom" fmla="*/ 887400 h 887040"/>
              </a:gdLst>
              <a:ahLst/>
              <a:rect l="textAreaLeft" t="textAreaTop" r="textAreaRight" b="textAreaBottom"/>
              <a:pathLst>
                <a:path w="4976" h="8355">
                  <a:moveTo>
                    <a:pt x="4976" y="1"/>
                  </a:moveTo>
                  <a:lnTo>
                    <a:pt x="4148" y="259"/>
                  </a:lnTo>
                  <a:cubicBezTo>
                    <a:pt x="4325" y="1191"/>
                    <a:pt x="4199" y="2270"/>
                    <a:pt x="3867" y="3283"/>
                  </a:cubicBezTo>
                  <a:cubicBezTo>
                    <a:pt x="3763" y="3586"/>
                    <a:pt x="3652" y="3882"/>
                    <a:pt x="3512" y="4170"/>
                  </a:cubicBezTo>
                  <a:cubicBezTo>
                    <a:pt x="3357" y="4503"/>
                    <a:pt x="3172" y="4821"/>
                    <a:pt x="2965" y="5116"/>
                  </a:cubicBezTo>
                  <a:cubicBezTo>
                    <a:pt x="2913" y="5205"/>
                    <a:pt x="2846" y="5287"/>
                    <a:pt x="2795" y="5360"/>
                  </a:cubicBezTo>
                  <a:cubicBezTo>
                    <a:pt x="2388" y="5893"/>
                    <a:pt x="1848" y="6351"/>
                    <a:pt x="1301" y="6765"/>
                  </a:cubicBezTo>
                  <a:cubicBezTo>
                    <a:pt x="1176" y="6854"/>
                    <a:pt x="1057" y="6957"/>
                    <a:pt x="924" y="7053"/>
                  </a:cubicBezTo>
                  <a:cubicBezTo>
                    <a:pt x="222" y="7578"/>
                    <a:pt x="96" y="8318"/>
                    <a:pt x="0" y="8318"/>
                  </a:cubicBezTo>
                  <a:lnTo>
                    <a:pt x="4850" y="8355"/>
                  </a:lnTo>
                  <a:cubicBezTo>
                    <a:pt x="4850" y="8355"/>
                    <a:pt x="4842" y="7719"/>
                    <a:pt x="4842" y="6795"/>
                  </a:cubicBezTo>
                  <a:cubicBezTo>
                    <a:pt x="4842" y="6299"/>
                    <a:pt x="4835" y="5730"/>
                    <a:pt x="4842" y="5139"/>
                  </a:cubicBezTo>
                  <a:lnTo>
                    <a:pt x="4842" y="4178"/>
                  </a:lnTo>
                  <a:lnTo>
                    <a:pt x="4842" y="3290"/>
                  </a:lnTo>
                  <a:cubicBezTo>
                    <a:pt x="4850" y="1583"/>
                    <a:pt x="4887" y="82"/>
                    <a:pt x="497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Google Shape;829;p 1"/>
            <p:cNvSpPr/>
            <p:nvPr/>
          </p:nvSpPr>
          <p:spPr>
            <a:xfrm rot="2400">
              <a:off x="4021200" y="3279960"/>
              <a:ext cx="1000440" cy="948240"/>
            </a:xfrm>
            <a:custGeom>
              <a:avLst/>
              <a:gdLst>
                <a:gd name="textAreaLeft" fmla="*/ 0 w 1000440"/>
                <a:gd name="textAreaRight" fmla="*/ 1000800 w 1000440"/>
                <a:gd name="textAreaTop" fmla="*/ 0 h 948240"/>
                <a:gd name="textAreaBottom" fmla="*/ 948600 h 948240"/>
              </a:gdLst>
              <a:ahLst/>
              <a:rect l="textAreaLeft" t="textAreaTop" r="textAreaRight" b="textAreaBottom"/>
              <a:pathLst>
                <a:path w="9426" h="8932">
                  <a:moveTo>
                    <a:pt x="148" y="1"/>
                  </a:moveTo>
                  <a:cubicBezTo>
                    <a:pt x="52" y="526"/>
                    <a:pt x="7" y="1073"/>
                    <a:pt x="0" y="1635"/>
                  </a:cubicBezTo>
                  <a:lnTo>
                    <a:pt x="0" y="2041"/>
                  </a:lnTo>
                  <a:cubicBezTo>
                    <a:pt x="7" y="2640"/>
                    <a:pt x="74" y="3232"/>
                    <a:pt x="178" y="3786"/>
                  </a:cubicBezTo>
                  <a:cubicBezTo>
                    <a:pt x="185" y="3838"/>
                    <a:pt x="192" y="3875"/>
                    <a:pt x="200" y="3919"/>
                  </a:cubicBezTo>
                  <a:lnTo>
                    <a:pt x="200" y="3927"/>
                  </a:lnTo>
                  <a:lnTo>
                    <a:pt x="259" y="4207"/>
                  </a:lnTo>
                  <a:lnTo>
                    <a:pt x="288" y="4341"/>
                  </a:lnTo>
                  <a:cubicBezTo>
                    <a:pt x="296" y="4378"/>
                    <a:pt x="303" y="4429"/>
                    <a:pt x="311" y="4466"/>
                  </a:cubicBezTo>
                  <a:lnTo>
                    <a:pt x="311" y="4474"/>
                  </a:lnTo>
                  <a:cubicBezTo>
                    <a:pt x="325" y="4518"/>
                    <a:pt x="340" y="4555"/>
                    <a:pt x="348" y="4599"/>
                  </a:cubicBezTo>
                  <a:cubicBezTo>
                    <a:pt x="362" y="4599"/>
                    <a:pt x="362" y="4614"/>
                    <a:pt x="362" y="4621"/>
                  </a:cubicBezTo>
                  <a:lnTo>
                    <a:pt x="385" y="4732"/>
                  </a:lnTo>
                  <a:cubicBezTo>
                    <a:pt x="399" y="4777"/>
                    <a:pt x="414" y="4814"/>
                    <a:pt x="421" y="4858"/>
                  </a:cubicBezTo>
                  <a:cubicBezTo>
                    <a:pt x="436" y="4888"/>
                    <a:pt x="436" y="4910"/>
                    <a:pt x="444" y="4925"/>
                  </a:cubicBezTo>
                  <a:cubicBezTo>
                    <a:pt x="451" y="4947"/>
                    <a:pt x="451" y="4976"/>
                    <a:pt x="458" y="4991"/>
                  </a:cubicBezTo>
                  <a:cubicBezTo>
                    <a:pt x="473" y="5028"/>
                    <a:pt x="481" y="5072"/>
                    <a:pt x="495" y="5109"/>
                  </a:cubicBezTo>
                  <a:lnTo>
                    <a:pt x="495" y="5117"/>
                  </a:lnTo>
                  <a:cubicBezTo>
                    <a:pt x="518" y="5154"/>
                    <a:pt x="525" y="5206"/>
                    <a:pt x="547" y="5242"/>
                  </a:cubicBezTo>
                  <a:lnTo>
                    <a:pt x="569" y="5324"/>
                  </a:lnTo>
                  <a:cubicBezTo>
                    <a:pt x="592" y="5361"/>
                    <a:pt x="599" y="5398"/>
                    <a:pt x="621" y="5435"/>
                  </a:cubicBezTo>
                  <a:cubicBezTo>
                    <a:pt x="628" y="5457"/>
                    <a:pt x="628" y="5472"/>
                    <a:pt x="636" y="5479"/>
                  </a:cubicBezTo>
                  <a:cubicBezTo>
                    <a:pt x="643" y="5509"/>
                    <a:pt x="665" y="5546"/>
                    <a:pt x="673" y="5575"/>
                  </a:cubicBezTo>
                  <a:cubicBezTo>
                    <a:pt x="673" y="5583"/>
                    <a:pt x="680" y="5590"/>
                    <a:pt x="680" y="5597"/>
                  </a:cubicBezTo>
                  <a:cubicBezTo>
                    <a:pt x="695" y="5634"/>
                    <a:pt x="710" y="5686"/>
                    <a:pt x="732" y="5723"/>
                  </a:cubicBezTo>
                  <a:cubicBezTo>
                    <a:pt x="754" y="5797"/>
                    <a:pt x="791" y="5878"/>
                    <a:pt x="828" y="5952"/>
                  </a:cubicBezTo>
                  <a:lnTo>
                    <a:pt x="887" y="6063"/>
                  </a:lnTo>
                  <a:cubicBezTo>
                    <a:pt x="895" y="6093"/>
                    <a:pt x="902" y="6122"/>
                    <a:pt x="924" y="6144"/>
                  </a:cubicBezTo>
                  <a:cubicBezTo>
                    <a:pt x="932" y="6152"/>
                    <a:pt x="932" y="6167"/>
                    <a:pt x="939" y="6174"/>
                  </a:cubicBezTo>
                  <a:cubicBezTo>
                    <a:pt x="954" y="6174"/>
                    <a:pt x="954" y="6181"/>
                    <a:pt x="954" y="6181"/>
                  </a:cubicBezTo>
                  <a:cubicBezTo>
                    <a:pt x="969" y="6218"/>
                    <a:pt x="991" y="6248"/>
                    <a:pt x="1006" y="6285"/>
                  </a:cubicBezTo>
                  <a:lnTo>
                    <a:pt x="1065" y="6396"/>
                  </a:lnTo>
                  <a:cubicBezTo>
                    <a:pt x="1079" y="6425"/>
                    <a:pt x="1102" y="6462"/>
                    <a:pt x="1116" y="6499"/>
                  </a:cubicBezTo>
                  <a:cubicBezTo>
                    <a:pt x="1146" y="6536"/>
                    <a:pt x="1161" y="6558"/>
                    <a:pt x="1183" y="6595"/>
                  </a:cubicBezTo>
                  <a:cubicBezTo>
                    <a:pt x="1227" y="6669"/>
                    <a:pt x="1264" y="6736"/>
                    <a:pt x="1309" y="6802"/>
                  </a:cubicBezTo>
                  <a:lnTo>
                    <a:pt x="1368" y="6884"/>
                  </a:lnTo>
                  <a:cubicBezTo>
                    <a:pt x="1397" y="6921"/>
                    <a:pt x="1420" y="6965"/>
                    <a:pt x="1449" y="7002"/>
                  </a:cubicBezTo>
                  <a:cubicBezTo>
                    <a:pt x="1479" y="7032"/>
                    <a:pt x="1493" y="7061"/>
                    <a:pt x="1516" y="7091"/>
                  </a:cubicBezTo>
                  <a:cubicBezTo>
                    <a:pt x="1530" y="7120"/>
                    <a:pt x="1560" y="7142"/>
                    <a:pt x="1582" y="7172"/>
                  </a:cubicBezTo>
                  <a:lnTo>
                    <a:pt x="1590" y="7179"/>
                  </a:lnTo>
                  <a:cubicBezTo>
                    <a:pt x="1604" y="7216"/>
                    <a:pt x="1627" y="7246"/>
                    <a:pt x="1656" y="7276"/>
                  </a:cubicBezTo>
                  <a:cubicBezTo>
                    <a:pt x="1678" y="7312"/>
                    <a:pt x="1700" y="7335"/>
                    <a:pt x="1730" y="7364"/>
                  </a:cubicBezTo>
                  <a:cubicBezTo>
                    <a:pt x="1752" y="7394"/>
                    <a:pt x="1774" y="7423"/>
                    <a:pt x="1804" y="7446"/>
                  </a:cubicBezTo>
                  <a:cubicBezTo>
                    <a:pt x="1811" y="7468"/>
                    <a:pt x="1826" y="7475"/>
                    <a:pt x="1841" y="7497"/>
                  </a:cubicBezTo>
                  <a:cubicBezTo>
                    <a:pt x="1848" y="7505"/>
                    <a:pt x="1863" y="7512"/>
                    <a:pt x="1878" y="7534"/>
                  </a:cubicBezTo>
                  <a:cubicBezTo>
                    <a:pt x="1900" y="7571"/>
                    <a:pt x="1930" y="7601"/>
                    <a:pt x="1959" y="7623"/>
                  </a:cubicBezTo>
                  <a:cubicBezTo>
                    <a:pt x="1989" y="7660"/>
                    <a:pt x="2026" y="7697"/>
                    <a:pt x="2063" y="7734"/>
                  </a:cubicBezTo>
                  <a:lnTo>
                    <a:pt x="2144" y="7823"/>
                  </a:lnTo>
                  <a:cubicBezTo>
                    <a:pt x="2151" y="7837"/>
                    <a:pt x="2174" y="7845"/>
                    <a:pt x="2181" y="7860"/>
                  </a:cubicBezTo>
                  <a:cubicBezTo>
                    <a:pt x="2196" y="7882"/>
                    <a:pt x="2225" y="7904"/>
                    <a:pt x="2255" y="7933"/>
                  </a:cubicBezTo>
                  <a:cubicBezTo>
                    <a:pt x="2270" y="7941"/>
                    <a:pt x="2292" y="7956"/>
                    <a:pt x="2299" y="7970"/>
                  </a:cubicBezTo>
                  <a:lnTo>
                    <a:pt x="2336" y="8007"/>
                  </a:lnTo>
                  <a:cubicBezTo>
                    <a:pt x="2344" y="8022"/>
                    <a:pt x="2366" y="8030"/>
                    <a:pt x="2373" y="8044"/>
                  </a:cubicBezTo>
                  <a:cubicBezTo>
                    <a:pt x="2469" y="8118"/>
                    <a:pt x="2558" y="8192"/>
                    <a:pt x="2662" y="8266"/>
                  </a:cubicBezTo>
                  <a:lnTo>
                    <a:pt x="2743" y="8318"/>
                  </a:lnTo>
                  <a:cubicBezTo>
                    <a:pt x="2765" y="8325"/>
                    <a:pt x="2772" y="8340"/>
                    <a:pt x="2787" y="8347"/>
                  </a:cubicBezTo>
                  <a:cubicBezTo>
                    <a:pt x="2854" y="8384"/>
                    <a:pt x="2913" y="8421"/>
                    <a:pt x="2965" y="8458"/>
                  </a:cubicBezTo>
                  <a:cubicBezTo>
                    <a:pt x="2987" y="8466"/>
                    <a:pt x="2994" y="8473"/>
                    <a:pt x="3009" y="8488"/>
                  </a:cubicBezTo>
                  <a:cubicBezTo>
                    <a:pt x="3120" y="8547"/>
                    <a:pt x="3246" y="8606"/>
                    <a:pt x="3364" y="8658"/>
                  </a:cubicBezTo>
                  <a:cubicBezTo>
                    <a:pt x="3371" y="8658"/>
                    <a:pt x="3379" y="8673"/>
                    <a:pt x="3393" y="8673"/>
                  </a:cubicBezTo>
                  <a:cubicBezTo>
                    <a:pt x="3416" y="8680"/>
                    <a:pt x="3453" y="8695"/>
                    <a:pt x="3482" y="8710"/>
                  </a:cubicBezTo>
                  <a:cubicBezTo>
                    <a:pt x="3490" y="8717"/>
                    <a:pt x="3512" y="8717"/>
                    <a:pt x="3526" y="8725"/>
                  </a:cubicBezTo>
                  <a:lnTo>
                    <a:pt x="3586" y="8747"/>
                  </a:lnTo>
                  <a:cubicBezTo>
                    <a:pt x="3593" y="8747"/>
                    <a:pt x="3615" y="8754"/>
                    <a:pt x="3623" y="8754"/>
                  </a:cubicBezTo>
                  <a:cubicBezTo>
                    <a:pt x="3637" y="8761"/>
                    <a:pt x="3660" y="8761"/>
                    <a:pt x="3674" y="8769"/>
                  </a:cubicBezTo>
                  <a:lnTo>
                    <a:pt x="3726" y="8791"/>
                  </a:lnTo>
                  <a:cubicBezTo>
                    <a:pt x="3844" y="8835"/>
                    <a:pt x="3970" y="8865"/>
                    <a:pt x="4103" y="8880"/>
                  </a:cubicBezTo>
                  <a:lnTo>
                    <a:pt x="4133" y="8880"/>
                  </a:lnTo>
                  <a:cubicBezTo>
                    <a:pt x="4140" y="8895"/>
                    <a:pt x="4155" y="8895"/>
                    <a:pt x="4170" y="8895"/>
                  </a:cubicBezTo>
                  <a:cubicBezTo>
                    <a:pt x="4184" y="8895"/>
                    <a:pt x="4207" y="8902"/>
                    <a:pt x="4221" y="8902"/>
                  </a:cubicBezTo>
                  <a:cubicBezTo>
                    <a:pt x="4251" y="8902"/>
                    <a:pt x="4266" y="8909"/>
                    <a:pt x="4295" y="8909"/>
                  </a:cubicBezTo>
                  <a:cubicBezTo>
                    <a:pt x="4332" y="8909"/>
                    <a:pt x="4362" y="8917"/>
                    <a:pt x="4399" y="8917"/>
                  </a:cubicBezTo>
                  <a:cubicBezTo>
                    <a:pt x="4428" y="8932"/>
                    <a:pt x="4443" y="8932"/>
                    <a:pt x="4473" y="8932"/>
                  </a:cubicBezTo>
                  <a:lnTo>
                    <a:pt x="4924" y="8932"/>
                  </a:lnTo>
                  <a:cubicBezTo>
                    <a:pt x="4946" y="8917"/>
                    <a:pt x="4961" y="8917"/>
                    <a:pt x="4983" y="8917"/>
                  </a:cubicBezTo>
                  <a:cubicBezTo>
                    <a:pt x="4998" y="8909"/>
                    <a:pt x="5012" y="8909"/>
                    <a:pt x="5027" y="8909"/>
                  </a:cubicBezTo>
                  <a:cubicBezTo>
                    <a:pt x="5086" y="8909"/>
                    <a:pt x="5131" y="8902"/>
                    <a:pt x="5175" y="8895"/>
                  </a:cubicBezTo>
                  <a:cubicBezTo>
                    <a:pt x="5205" y="8895"/>
                    <a:pt x="5219" y="8880"/>
                    <a:pt x="5249" y="8880"/>
                  </a:cubicBezTo>
                  <a:lnTo>
                    <a:pt x="5256" y="8880"/>
                  </a:lnTo>
                  <a:cubicBezTo>
                    <a:pt x="5286" y="8872"/>
                    <a:pt x="5308" y="8872"/>
                    <a:pt x="5330" y="8865"/>
                  </a:cubicBezTo>
                  <a:cubicBezTo>
                    <a:pt x="5352" y="8858"/>
                    <a:pt x="5382" y="8858"/>
                    <a:pt x="5397" y="8843"/>
                  </a:cubicBezTo>
                  <a:lnTo>
                    <a:pt x="5404" y="8843"/>
                  </a:lnTo>
                  <a:cubicBezTo>
                    <a:pt x="5493" y="8828"/>
                    <a:pt x="5567" y="8806"/>
                    <a:pt x="5641" y="8784"/>
                  </a:cubicBezTo>
                  <a:cubicBezTo>
                    <a:pt x="5663" y="8769"/>
                    <a:pt x="5685" y="8761"/>
                    <a:pt x="5715" y="8754"/>
                  </a:cubicBezTo>
                  <a:lnTo>
                    <a:pt x="5722" y="8754"/>
                  </a:lnTo>
                  <a:cubicBezTo>
                    <a:pt x="5796" y="8732"/>
                    <a:pt x="5870" y="8695"/>
                    <a:pt x="5944" y="8673"/>
                  </a:cubicBezTo>
                  <a:lnTo>
                    <a:pt x="5996" y="8643"/>
                  </a:lnTo>
                  <a:lnTo>
                    <a:pt x="6107" y="8584"/>
                  </a:lnTo>
                  <a:lnTo>
                    <a:pt x="6166" y="8562"/>
                  </a:lnTo>
                  <a:cubicBezTo>
                    <a:pt x="6195" y="8547"/>
                    <a:pt x="6210" y="8532"/>
                    <a:pt x="6240" y="8525"/>
                  </a:cubicBezTo>
                  <a:cubicBezTo>
                    <a:pt x="6254" y="8510"/>
                    <a:pt x="6284" y="8495"/>
                    <a:pt x="6306" y="8488"/>
                  </a:cubicBezTo>
                  <a:cubicBezTo>
                    <a:pt x="6328" y="8466"/>
                    <a:pt x="6351" y="8458"/>
                    <a:pt x="6380" y="8436"/>
                  </a:cubicBezTo>
                  <a:cubicBezTo>
                    <a:pt x="6402" y="8429"/>
                    <a:pt x="6424" y="8414"/>
                    <a:pt x="6439" y="8399"/>
                  </a:cubicBezTo>
                  <a:cubicBezTo>
                    <a:pt x="6454" y="8399"/>
                    <a:pt x="6454" y="8392"/>
                    <a:pt x="6461" y="8392"/>
                  </a:cubicBezTo>
                  <a:cubicBezTo>
                    <a:pt x="6506" y="8362"/>
                    <a:pt x="6550" y="8325"/>
                    <a:pt x="6602" y="8303"/>
                  </a:cubicBezTo>
                  <a:cubicBezTo>
                    <a:pt x="6617" y="8288"/>
                    <a:pt x="6639" y="8274"/>
                    <a:pt x="6661" y="8251"/>
                  </a:cubicBezTo>
                  <a:lnTo>
                    <a:pt x="6728" y="8207"/>
                  </a:lnTo>
                  <a:cubicBezTo>
                    <a:pt x="6750" y="8192"/>
                    <a:pt x="6772" y="8170"/>
                    <a:pt x="6794" y="8155"/>
                  </a:cubicBezTo>
                  <a:cubicBezTo>
                    <a:pt x="6809" y="8133"/>
                    <a:pt x="6838" y="8118"/>
                    <a:pt x="6861" y="8096"/>
                  </a:cubicBezTo>
                  <a:cubicBezTo>
                    <a:pt x="6898" y="8059"/>
                    <a:pt x="6942" y="8022"/>
                    <a:pt x="6986" y="7985"/>
                  </a:cubicBezTo>
                  <a:cubicBezTo>
                    <a:pt x="7570" y="7490"/>
                    <a:pt x="8066" y="6802"/>
                    <a:pt x="8465" y="5989"/>
                  </a:cubicBezTo>
                  <a:cubicBezTo>
                    <a:pt x="8524" y="5878"/>
                    <a:pt x="8576" y="5767"/>
                    <a:pt x="8620" y="5649"/>
                  </a:cubicBezTo>
                  <a:cubicBezTo>
                    <a:pt x="8679" y="5516"/>
                    <a:pt x="8731" y="5383"/>
                    <a:pt x="8790" y="5242"/>
                  </a:cubicBezTo>
                  <a:cubicBezTo>
                    <a:pt x="8820" y="5161"/>
                    <a:pt x="8842" y="5087"/>
                    <a:pt x="8871" y="4999"/>
                  </a:cubicBezTo>
                  <a:cubicBezTo>
                    <a:pt x="8982" y="4681"/>
                    <a:pt x="9078" y="4348"/>
                    <a:pt x="9160" y="3993"/>
                  </a:cubicBezTo>
                  <a:cubicBezTo>
                    <a:pt x="9285" y="3402"/>
                    <a:pt x="9382" y="2773"/>
                    <a:pt x="9411" y="2130"/>
                  </a:cubicBezTo>
                  <a:cubicBezTo>
                    <a:pt x="9411" y="1997"/>
                    <a:pt x="9419" y="1871"/>
                    <a:pt x="9419" y="1738"/>
                  </a:cubicBezTo>
                  <a:cubicBezTo>
                    <a:pt x="9426" y="1176"/>
                    <a:pt x="9389" y="629"/>
                    <a:pt x="9308" y="75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Google Shape;830;p 1"/>
            <p:cNvSpPr/>
            <p:nvPr/>
          </p:nvSpPr>
          <p:spPr>
            <a:xfrm rot="2400">
              <a:off x="4038480" y="3142080"/>
              <a:ext cx="985680" cy="257400"/>
            </a:xfrm>
            <a:custGeom>
              <a:avLst/>
              <a:gdLst>
                <a:gd name="textAreaLeft" fmla="*/ 0 w 985680"/>
                <a:gd name="textAreaRight" fmla="*/ 986040 w 985680"/>
                <a:gd name="textAreaTop" fmla="*/ 0 h 257400"/>
                <a:gd name="textAreaBottom" fmla="*/ 257760 h 257400"/>
              </a:gdLst>
              <a:ahLst/>
              <a:rect l="textAreaLeft" t="textAreaTop" r="textAreaRight" b="textAreaBottom"/>
              <a:pathLst>
                <a:path w="9287" h="2426">
                  <a:moveTo>
                    <a:pt x="4545" y="1"/>
                  </a:moveTo>
                  <a:cubicBezTo>
                    <a:pt x="2036" y="1"/>
                    <a:pt x="8" y="520"/>
                    <a:pt x="8" y="1184"/>
                  </a:cubicBezTo>
                  <a:cubicBezTo>
                    <a:pt x="1" y="1849"/>
                    <a:pt x="2071" y="2403"/>
                    <a:pt x="4636" y="2426"/>
                  </a:cubicBezTo>
                  <a:cubicBezTo>
                    <a:pt x="4671" y="2426"/>
                    <a:pt x="4706" y="2426"/>
                    <a:pt x="4741" y="2426"/>
                  </a:cubicBezTo>
                  <a:cubicBezTo>
                    <a:pt x="7251" y="2426"/>
                    <a:pt x="9279" y="1906"/>
                    <a:pt x="9286" y="1250"/>
                  </a:cubicBezTo>
                  <a:cubicBezTo>
                    <a:pt x="9286" y="577"/>
                    <a:pt x="7216" y="23"/>
                    <a:pt x="4651" y="1"/>
                  </a:cubicBezTo>
                  <a:cubicBezTo>
                    <a:pt x="4616" y="1"/>
                    <a:pt x="4580" y="1"/>
                    <a:pt x="4545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2" name="Google Shape;831;p 1"/>
            <p:cNvSpPr/>
            <p:nvPr/>
          </p:nvSpPr>
          <p:spPr>
            <a:xfrm rot="2400">
              <a:off x="4116240" y="3116160"/>
              <a:ext cx="818640" cy="214200"/>
            </a:xfrm>
            <a:custGeom>
              <a:avLst/>
              <a:gdLst>
                <a:gd name="textAreaLeft" fmla="*/ 0 w 818640"/>
                <a:gd name="textAreaRight" fmla="*/ 819000 w 818640"/>
                <a:gd name="textAreaTop" fmla="*/ 0 h 214200"/>
                <a:gd name="textAreaBottom" fmla="*/ 214560 h 214200"/>
              </a:gdLst>
              <a:ahLst/>
              <a:rect l="textAreaLeft" t="textAreaTop" r="textAreaRight" b="textAreaBottom"/>
              <a:pathLst>
                <a:path w="7712" h="2020">
                  <a:moveTo>
                    <a:pt x="3771" y="0"/>
                  </a:moveTo>
                  <a:cubicBezTo>
                    <a:pt x="1697" y="0"/>
                    <a:pt x="23" y="439"/>
                    <a:pt x="15" y="984"/>
                  </a:cubicBezTo>
                  <a:cubicBezTo>
                    <a:pt x="1" y="1539"/>
                    <a:pt x="1723" y="1997"/>
                    <a:pt x="3845" y="2019"/>
                  </a:cubicBezTo>
                  <a:cubicBezTo>
                    <a:pt x="3879" y="2019"/>
                    <a:pt x="3914" y="2019"/>
                    <a:pt x="3948" y="2019"/>
                  </a:cubicBezTo>
                  <a:cubicBezTo>
                    <a:pt x="6030" y="2019"/>
                    <a:pt x="7704" y="1581"/>
                    <a:pt x="7711" y="1036"/>
                  </a:cubicBezTo>
                  <a:cubicBezTo>
                    <a:pt x="7711" y="481"/>
                    <a:pt x="6004" y="23"/>
                    <a:pt x="3874" y="1"/>
                  </a:cubicBezTo>
                  <a:cubicBezTo>
                    <a:pt x="3840" y="1"/>
                    <a:pt x="3806" y="0"/>
                    <a:pt x="377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Google Shape;832;p 1"/>
            <p:cNvSpPr/>
            <p:nvPr/>
          </p:nvSpPr>
          <p:spPr>
            <a:xfrm rot="2400">
              <a:off x="3942360" y="5002200"/>
              <a:ext cx="1134000" cy="80640"/>
            </a:xfrm>
            <a:custGeom>
              <a:avLst/>
              <a:gdLst>
                <a:gd name="textAreaLeft" fmla="*/ 0 w 1134000"/>
                <a:gd name="textAreaRight" fmla="*/ 1134360 w 1134000"/>
                <a:gd name="textAreaTop" fmla="*/ 0 h 80640"/>
                <a:gd name="textAreaBottom" fmla="*/ 81000 h 80640"/>
              </a:gdLst>
              <a:ahLst/>
              <a:rect l="textAreaLeft" t="textAreaTop" r="textAreaRight" b="textAreaBottom"/>
              <a:pathLst>
                <a:path w="10683" h="762">
                  <a:moveTo>
                    <a:pt x="355" y="0"/>
                  </a:moveTo>
                  <a:cubicBezTo>
                    <a:pt x="163" y="0"/>
                    <a:pt x="0" y="148"/>
                    <a:pt x="0" y="341"/>
                  </a:cubicBezTo>
                  <a:cubicBezTo>
                    <a:pt x="0" y="533"/>
                    <a:pt x="148" y="688"/>
                    <a:pt x="348" y="688"/>
                  </a:cubicBezTo>
                  <a:lnTo>
                    <a:pt x="10335" y="762"/>
                  </a:lnTo>
                  <a:cubicBezTo>
                    <a:pt x="10528" y="762"/>
                    <a:pt x="10683" y="614"/>
                    <a:pt x="10683" y="422"/>
                  </a:cubicBezTo>
                  <a:cubicBezTo>
                    <a:pt x="10683" y="230"/>
                    <a:pt x="10535" y="74"/>
                    <a:pt x="10343" y="74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0320" bIns="403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Google Shape;833;p 1"/>
            <p:cNvSpPr/>
            <p:nvPr/>
          </p:nvSpPr>
          <p:spPr>
            <a:xfrm rot="2400">
              <a:off x="4150080" y="4690080"/>
              <a:ext cx="736920" cy="180360"/>
            </a:xfrm>
            <a:custGeom>
              <a:avLst/>
              <a:gdLst>
                <a:gd name="textAreaLeft" fmla="*/ 0 w 736920"/>
                <a:gd name="textAreaRight" fmla="*/ 737280 w 736920"/>
                <a:gd name="textAreaTop" fmla="*/ 0 h 180360"/>
                <a:gd name="textAreaBottom" fmla="*/ 180720 h 180360"/>
              </a:gdLst>
              <a:ahLst/>
              <a:rect l="textAreaLeft" t="textAreaTop" r="textAreaRight" b="textAreaBottom"/>
              <a:pathLst>
                <a:path w="6943" h="1701">
                  <a:moveTo>
                    <a:pt x="1664" y="0"/>
                  </a:moveTo>
                  <a:cubicBezTo>
                    <a:pt x="1613" y="89"/>
                    <a:pt x="1546" y="171"/>
                    <a:pt x="1487" y="244"/>
                  </a:cubicBezTo>
                  <a:cubicBezTo>
                    <a:pt x="1080" y="777"/>
                    <a:pt x="548" y="1235"/>
                    <a:pt x="1" y="1649"/>
                  </a:cubicBezTo>
                  <a:lnTo>
                    <a:pt x="6943" y="1701"/>
                  </a:lnTo>
                  <a:cubicBezTo>
                    <a:pt x="6403" y="1272"/>
                    <a:pt x="5886" y="814"/>
                    <a:pt x="5494" y="274"/>
                  </a:cubicBezTo>
                  <a:cubicBezTo>
                    <a:pt x="5435" y="200"/>
                    <a:pt x="5383" y="111"/>
                    <a:pt x="5324" y="30"/>
                  </a:cubicBezTo>
                  <a:lnTo>
                    <a:pt x="166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0360" bIns="90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Google Shape;834;p 1"/>
            <p:cNvSpPr/>
            <p:nvPr/>
          </p:nvSpPr>
          <p:spPr>
            <a:xfrm rot="2400">
              <a:off x="4385520" y="4496040"/>
              <a:ext cx="274680" cy="95400"/>
            </a:xfrm>
            <a:custGeom>
              <a:avLst/>
              <a:gdLst>
                <a:gd name="textAreaLeft" fmla="*/ 0 w 274680"/>
                <a:gd name="textAreaRight" fmla="*/ 275040 w 27468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589" h="902">
                  <a:moveTo>
                    <a:pt x="356" y="0"/>
                  </a:moveTo>
                  <a:cubicBezTo>
                    <a:pt x="252" y="303"/>
                    <a:pt x="141" y="599"/>
                    <a:pt x="1" y="887"/>
                  </a:cubicBezTo>
                  <a:lnTo>
                    <a:pt x="2588" y="902"/>
                  </a:lnTo>
                  <a:cubicBezTo>
                    <a:pt x="2463" y="614"/>
                    <a:pt x="2352" y="318"/>
                    <a:pt x="2256" y="15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880" bIns="478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Google Shape;835;p 1"/>
            <p:cNvSpPr/>
            <p:nvPr/>
          </p:nvSpPr>
          <p:spPr>
            <a:xfrm rot="2400">
              <a:off x="4350960" y="4199400"/>
              <a:ext cx="363240" cy="89280"/>
            </a:xfrm>
            <a:custGeom>
              <a:avLst/>
              <a:gdLst>
                <a:gd name="textAreaLeft" fmla="*/ 0 w 363240"/>
                <a:gd name="textAreaRight" fmla="*/ 363600 w 36324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w="3424" h="844">
                  <a:moveTo>
                    <a:pt x="409" y="1"/>
                  </a:moveTo>
                  <a:cubicBezTo>
                    <a:pt x="192" y="1"/>
                    <a:pt x="0" y="183"/>
                    <a:pt x="0" y="408"/>
                  </a:cubicBezTo>
                  <a:cubicBezTo>
                    <a:pt x="0" y="644"/>
                    <a:pt x="178" y="829"/>
                    <a:pt x="407" y="829"/>
                  </a:cubicBezTo>
                  <a:lnTo>
                    <a:pt x="3009" y="844"/>
                  </a:lnTo>
                  <a:cubicBezTo>
                    <a:pt x="3239" y="844"/>
                    <a:pt x="3423" y="659"/>
                    <a:pt x="3423" y="437"/>
                  </a:cubicBezTo>
                  <a:cubicBezTo>
                    <a:pt x="3423" y="208"/>
                    <a:pt x="3246" y="23"/>
                    <a:pt x="3017" y="23"/>
                  </a:cubicBezTo>
                  <a:lnTo>
                    <a:pt x="422" y="1"/>
                  </a:lnTo>
                  <a:cubicBezTo>
                    <a:pt x="418" y="1"/>
                    <a:pt x="413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Google Shape;836;p 1"/>
            <p:cNvSpPr/>
            <p:nvPr/>
          </p:nvSpPr>
          <p:spPr>
            <a:xfrm rot="2400">
              <a:off x="4024440" y="3501000"/>
              <a:ext cx="994320" cy="280800"/>
            </a:xfrm>
            <a:custGeom>
              <a:avLst/>
              <a:gdLst>
                <a:gd name="textAreaLeft" fmla="*/ 0 w 994320"/>
                <a:gd name="textAreaRight" fmla="*/ 994680 w 994320"/>
                <a:gd name="textAreaTop" fmla="*/ 0 h 280800"/>
                <a:gd name="textAreaBottom" fmla="*/ 281160 h 280800"/>
              </a:gdLst>
              <a:ahLst/>
              <a:rect l="textAreaLeft" t="textAreaTop" r="textAreaRight" b="textAreaBottom"/>
              <a:pathLst>
                <a:path w="9368" h="2647">
                  <a:moveTo>
                    <a:pt x="1" y="0"/>
                  </a:moveTo>
                  <a:cubicBezTo>
                    <a:pt x="8" y="607"/>
                    <a:pt x="75" y="1198"/>
                    <a:pt x="171" y="1752"/>
                  </a:cubicBezTo>
                  <a:cubicBezTo>
                    <a:pt x="185" y="1797"/>
                    <a:pt x="193" y="1834"/>
                    <a:pt x="200" y="1878"/>
                  </a:cubicBezTo>
                  <a:lnTo>
                    <a:pt x="200" y="1886"/>
                  </a:lnTo>
                  <a:cubicBezTo>
                    <a:pt x="733" y="2070"/>
                    <a:pt x="1383" y="2270"/>
                    <a:pt x="2152" y="2418"/>
                  </a:cubicBezTo>
                  <a:cubicBezTo>
                    <a:pt x="2854" y="2543"/>
                    <a:pt x="3712" y="2647"/>
                    <a:pt x="4673" y="2647"/>
                  </a:cubicBezTo>
                  <a:cubicBezTo>
                    <a:pt x="5981" y="2647"/>
                    <a:pt x="7482" y="2462"/>
                    <a:pt x="9123" y="1922"/>
                  </a:cubicBezTo>
                  <a:cubicBezTo>
                    <a:pt x="9249" y="1331"/>
                    <a:pt x="9345" y="703"/>
                    <a:pt x="9367" y="59"/>
                  </a:cubicBezTo>
                  <a:lnTo>
                    <a:pt x="9367" y="59"/>
                  </a:lnTo>
                  <a:cubicBezTo>
                    <a:pt x="7829" y="670"/>
                    <a:pt x="6270" y="977"/>
                    <a:pt x="4712" y="977"/>
                  </a:cubicBezTo>
                  <a:cubicBezTo>
                    <a:pt x="3986" y="977"/>
                    <a:pt x="3260" y="911"/>
                    <a:pt x="2536" y="777"/>
                  </a:cubicBezTo>
                  <a:cubicBezTo>
                    <a:pt x="1376" y="562"/>
                    <a:pt x="489" y="22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8" name="Google Shape;837;p 1"/>
            <p:cNvSpPr/>
            <p:nvPr/>
          </p:nvSpPr>
          <p:spPr>
            <a:xfrm rot="2400">
              <a:off x="4071960" y="3808440"/>
              <a:ext cx="889920" cy="133920"/>
            </a:xfrm>
            <a:custGeom>
              <a:avLst/>
              <a:gdLst>
                <a:gd name="textAreaLeft" fmla="*/ 0 w 889920"/>
                <a:gd name="textAreaRight" fmla="*/ 890280 w 889920"/>
                <a:gd name="textAreaTop" fmla="*/ 0 h 133920"/>
                <a:gd name="textAreaBottom" fmla="*/ 134280 h 133920"/>
              </a:gdLst>
              <a:ahLst/>
              <a:rect l="textAreaLeft" t="textAreaTop" r="textAreaRight" b="textAreaBottom"/>
              <a:pathLst>
                <a:path w="8385" h="1265">
                  <a:moveTo>
                    <a:pt x="1" y="0"/>
                  </a:moveTo>
                  <a:lnTo>
                    <a:pt x="1" y="0"/>
                  </a:lnTo>
                  <a:cubicBezTo>
                    <a:pt x="8" y="15"/>
                    <a:pt x="8" y="45"/>
                    <a:pt x="23" y="59"/>
                  </a:cubicBezTo>
                  <a:cubicBezTo>
                    <a:pt x="30" y="96"/>
                    <a:pt x="38" y="141"/>
                    <a:pt x="60" y="185"/>
                  </a:cubicBezTo>
                  <a:lnTo>
                    <a:pt x="60" y="193"/>
                  </a:lnTo>
                  <a:cubicBezTo>
                    <a:pt x="75" y="230"/>
                    <a:pt x="82" y="274"/>
                    <a:pt x="104" y="311"/>
                  </a:cubicBezTo>
                  <a:lnTo>
                    <a:pt x="134" y="392"/>
                  </a:lnTo>
                  <a:cubicBezTo>
                    <a:pt x="148" y="429"/>
                    <a:pt x="156" y="466"/>
                    <a:pt x="178" y="503"/>
                  </a:cubicBezTo>
                  <a:cubicBezTo>
                    <a:pt x="185" y="525"/>
                    <a:pt x="185" y="540"/>
                    <a:pt x="193" y="555"/>
                  </a:cubicBezTo>
                  <a:cubicBezTo>
                    <a:pt x="208" y="577"/>
                    <a:pt x="222" y="614"/>
                    <a:pt x="230" y="644"/>
                  </a:cubicBezTo>
                  <a:cubicBezTo>
                    <a:pt x="673" y="784"/>
                    <a:pt x="1206" y="932"/>
                    <a:pt x="1804" y="1043"/>
                  </a:cubicBezTo>
                  <a:cubicBezTo>
                    <a:pt x="2485" y="1168"/>
                    <a:pt x="3298" y="1265"/>
                    <a:pt x="4222" y="1265"/>
                  </a:cubicBezTo>
                  <a:cubicBezTo>
                    <a:pt x="5383" y="1265"/>
                    <a:pt x="6699" y="1109"/>
                    <a:pt x="8133" y="680"/>
                  </a:cubicBezTo>
                  <a:cubicBezTo>
                    <a:pt x="8192" y="555"/>
                    <a:pt x="8244" y="414"/>
                    <a:pt x="8303" y="274"/>
                  </a:cubicBezTo>
                  <a:cubicBezTo>
                    <a:pt x="8325" y="193"/>
                    <a:pt x="8355" y="119"/>
                    <a:pt x="8384" y="37"/>
                  </a:cubicBezTo>
                  <a:lnTo>
                    <a:pt x="8384" y="37"/>
                  </a:lnTo>
                  <a:cubicBezTo>
                    <a:pt x="6840" y="549"/>
                    <a:pt x="5413" y="720"/>
                    <a:pt x="4188" y="720"/>
                  </a:cubicBezTo>
                  <a:cubicBezTo>
                    <a:pt x="3325" y="720"/>
                    <a:pt x="2563" y="635"/>
                    <a:pt x="1930" y="525"/>
                  </a:cubicBezTo>
                  <a:cubicBezTo>
                    <a:pt x="1154" y="385"/>
                    <a:pt x="511" y="18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960" bIns="66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9" name="Google Shape;838;p 1"/>
            <p:cNvSpPr/>
            <p:nvPr/>
          </p:nvSpPr>
          <p:spPr>
            <a:xfrm rot="2400">
              <a:off x="4039200" y="3267360"/>
              <a:ext cx="984960" cy="1749600"/>
            </a:xfrm>
            <a:custGeom>
              <a:avLst/>
              <a:gdLst>
                <a:gd name="textAreaLeft" fmla="*/ 0 w 984960"/>
                <a:gd name="textAreaRight" fmla="*/ 985320 w 984960"/>
                <a:gd name="textAreaTop" fmla="*/ 0 h 1749600"/>
                <a:gd name="textAreaBottom" fmla="*/ 1749960 h 1749600"/>
              </a:gdLst>
              <a:ahLst/>
              <a:rect l="textAreaLeft" t="textAreaTop" r="textAreaRight" b="textAreaBottom"/>
              <a:pathLst>
                <a:path fill="none" w="9279" h="16480">
                  <a:moveTo>
                    <a:pt x="0" y="1"/>
                  </a:moveTo>
                  <a:lnTo>
                    <a:pt x="1686" y="16479"/>
                  </a:lnTo>
                  <a:lnTo>
                    <a:pt x="4621" y="1250"/>
                  </a:lnTo>
                  <a:lnTo>
                    <a:pt x="7193" y="16391"/>
                  </a:lnTo>
                  <a:lnTo>
                    <a:pt x="9278" y="75"/>
                  </a:lnTo>
                </a:path>
              </a:pathLst>
            </a:custGeom>
            <a:solidFill>
              <a:schemeClr val="lt1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Google Shape;839;p 1"/>
            <p:cNvSpPr/>
            <p:nvPr/>
          </p:nvSpPr>
          <p:spPr>
            <a:xfrm rot="2400">
              <a:off x="4236840" y="3373920"/>
              <a:ext cx="588600" cy="1629720"/>
            </a:xfrm>
            <a:custGeom>
              <a:avLst/>
              <a:gdLst>
                <a:gd name="textAreaLeft" fmla="*/ 0 w 588600"/>
                <a:gd name="textAreaRight" fmla="*/ 588960 w 588600"/>
                <a:gd name="textAreaTop" fmla="*/ 0 h 1629720"/>
                <a:gd name="textAreaBottom" fmla="*/ 1630080 h 1629720"/>
              </a:gdLst>
              <a:ahLst/>
              <a:rect l="textAreaLeft" t="textAreaTop" r="textAreaRight" b="textAreaBottom"/>
              <a:pathLst>
                <a:path fill="none" w="5545" h="15349">
                  <a:moveTo>
                    <a:pt x="0" y="45"/>
                  </a:moveTo>
                  <a:lnTo>
                    <a:pt x="2595" y="15348"/>
                  </a:lnTo>
                  <a:lnTo>
                    <a:pt x="5545" y="1"/>
                  </a:lnTo>
                </a:path>
              </a:pathLst>
            </a:custGeom>
            <a:solidFill>
              <a:schemeClr val="lt1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1" name="Google Shape;840;p 1"/>
            <p:cNvSpPr/>
            <p:nvPr/>
          </p:nvSpPr>
          <p:spPr>
            <a:xfrm rot="2400">
              <a:off x="4011840" y="323136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9">
                  <a:moveTo>
                    <a:pt x="259" y="1"/>
                  </a:moveTo>
                  <a:cubicBezTo>
                    <a:pt x="119" y="1"/>
                    <a:pt x="0" y="119"/>
                    <a:pt x="0" y="259"/>
                  </a:cubicBezTo>
                  <a:cubicBezTo>
                    <a:pt x="0" y="392"/>
                    <a:pt x="119" y="518"/>
                    <a:pt x="259" y="518"/>
                  </a:cubicBezTo>
                  <a:cubicBezTo>
                    <a:pt x="392" y="518"/>
                    <a:pt x="518" y="407"/>
                    <a:pt x="518" y="259"/>
                  </a:cubicBezTo>
                  <a:cubicBezTo>
                    <a:pt x="518" y="119"/>
                    <a:pt x="39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Google Shape;841;p 1"/>
            <p:cNvSpPr/>
            <p:nvPr/>
          </p:nvSpPr>
          <p:spPr>
            <a:xfrm rot="2400">
              <a:off x="4195080" y="497592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9" h="518">
                  <a:moveTo>
                    <a:pt x="259" y="0"/>
                  </a:moveTo>
                  <a:cubicBezTo>
                    <a:pt x="119" y="0"/>
                    <a:pt x="1" y="119"/>
                    <a:pt x="1" y="259"/>
                  </a:cubicBezTo>
                  <a:cubicBezTo>
                    <a:pt x="1" y="400"/>
                    <a:pt x="119" y="518"/>
                    <a:pt x="259" y="518"/>
                  </a:cubicBezTo>
                  <a:cubicBezTo>
                    <a:pt x="393" y="518"/>
                    <a:pt x="518" y="407"/>
                    <a:pt x="518" y="259"/>
                  </a:cubicBezTo>
                  <a:cubicBezTo>
                    <a:pt x="518" y="119"/>
                    <a:pt x="393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3" name="Google Shape;842;p 1"/>
            <p:cNvSpPr/>
            <p:nvPr/>
          </p:nvSpPr>
          <p:spPr>
            <a:xfrm rot="2400">
              <a:off x="4477680" y="497952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8">
                  <a:moveTo>
                    <a:pt x="259" y="0"/>
                  </a:moveTo>
                  <a:cubicBezTo>
                    <a:pt x="118" y="0"/>
                    <a:pt x="0" y="118"/>
                    <a:pt x="0" y="259"/>
                  </a:cubicBezTo>
                  <a:cubicBezTo>
                    <a:pt x="0" y="399"/>
                    <a:pt x="118" y="518"/>
                    <a:pt x="259" y="518"/>
                  </a:cubicBezTo>
                  <a:cubicBezTo>
                    <a:pt x="392" y="518"/>
                    <a:pt x="518" y="399"/>
                    <a:pt x="518" y="259"/>
                  </a:cubicBezTo>
                  <a:cubicBezTo>
                    <a:pt x="518" y="118"/>
                    <a:pt x="392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4" name="Google Shape;843;p 1"/>
            <p:cNvSpPr/>
            <p:nvPr/>
          </p:nvSpPr>
          <p:spPr>
            <a:xfrm rot="2400">
              <a:off x="4765680" y="498132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9">
                  <a:moveTo>
                    <a:pt x="259" y="1"/>
                  </a:moveTo>
                  <a:cubicBezTo>
                    <a:pt x="119" y="1"/>
                    <a:pt x="0" y="127"/>
                    <a:pt x="0" y="260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399" y="518"/>
                    <a:pt x="518" y="400"/>
                    <a:pt x="518" y="260"/>
                  </a:cubicBezTo>
                  <a:cubicBezTo>
                    <a:pt x="518" y="127"/>
                    <a:pt x="399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Google Shape;844;p 1"/>
            <p:cNvSpPr/>
            <p:nvPr/>
          </p:nvSpPr>
          <p:spPr>
            <a:xfrm rot="2400">
              <a:off x="4789800" y="334764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9" h="518">
                  <a:moveTo>
                    <a:pt x="259" y="0"/>
                  </a:moveTo>
                  <a:cubicBezTo>
                    <a:pt x="119" y="0"/>
                    <a:pt x="1" y="119"/>
                    <a:pt x="1" y="259"/>
                  </a:cubicBezTo>
                  <a:cubicBezTo>
                    <a:pt x="1" y="400"/>
                    <a:pt x="119" y="518"/>
                    <a:pt x="259" y="518"/>
                  </a:cubicBezTo>
                  <a:cubicBezTo>
                    <a:pt x="400" y="518"/>
                    <a:pt x="518" y="400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Google Shape;845;p 1"/>
            <p:cNvSpPr/>
            <p:nvPr/>
          </p:nvSpPr>
          <p:spPr>
            <a:xfrm rot="2400">
              <a:off x="4499280" y="336528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8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392"/>
                    <a:pt x="119" y="518"/>
                    <a:pt x="259" y="518"/>
                  </a:cubicBezTo>
                  <a:cubicBezTo>
                    <a:pt x="407" y="518"/>
                    <a:pt x="518" y="407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Google Shape;846;p 1"/>
            <p:cNvSpPr/>
            <p:nvPr/>
          </p:nvSpPr>
          <p:spPr>
            <a:xfrm rot="2400">
              <a:off x="4997520" y="324900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9">
                  <a:moveTo>
                    <a:pt x="259" y="1"/>
                  </a:moveTo>
                  <a:cubicBezTo>
                    <a:pt x="119" y="1"/>
                    <a:pt x="0" y="119"/>
                    <a:pt x="0" y="260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392" y="518"/>
                    <a:pt x="518" y="400"/>
                    <a:pt x="518" y="260"/>
                  </a:cubicBezTo>
                  <a:cubicBezTo>
                    <a:pt x="518" y="119"/>
                    <a:pt x="39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Google Shape;847;p 1"/>
            <p:cNvSpPr/>
            <p:nvPr/>
          </p:nvSpPr>
          <p:spPr>
            <a:xfrm rot="2400">
              <a:off x="4209480" y="3350880"/>
              <a:ext cx="54720" cy="5472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54720"/>
                <a:gd name="textAreaBottom" fmla="*/ 55080 h 54720"/>
              </a:gdLst>
              <a:ahLst/>
              <a:rect l="textAreaLeft" t="textAreaTop" r="textAreaRight" b="textAreaBottom"/>
              <a:pathLst>
                <a:path w="518" h="518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400" y="518"/>
                    <a:pt x="518" y="407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360" bIns="27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09" name="Google Shape;538;p 1"/>
          <p:cNvSpPr/>
          <p:nvPr/>
        </p:nvSpPr>
        <p:spPr>
          <a:xfrm rot="20820600">
            <a:off x="396360" y="452160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0" name="Google Shape;670;p 1"/>
          <p:cNvGrpSpPr/>
          <p:nvPr/>
        </p:nvGrpSpPr>
        <p:grpSpPr>
          <a:xfrm>
            <a:off x="462600" y="603360"/>
            <a:ext cx="484200" cy="472680"/>
            <a:chOff x="462600" y="603360"/>
            <a:chExt cx="484200" cy="472680"/>
          </a:xfrm>
        </p:grpSpPr>
        <p:sp>
          <p:nvSpPr>
            <p:cNvPr id="511" name="Google Shape;671;p 1"/>
            <p:cNvSpPr/>
            <p:nvPr/>
          </p:nvSpPr>
          <p:spPr>
            <a:xfrm rot="19923000">
              <a:off x="550800" y="65988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2" name="Google Shape;672;p 1"/>
            <p:cNvSpPr/>
            <p:nvPr/>
          </p:nvSpPr>
          <p:spPr>
            <a:xfrm rot="19923000">
              <a:off x="485280" y="83880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3" name="Google Shape;673;p 1"/>
            <p:cNvSpPr/>
            <p:nvPr/>
          </p:nvSpPr>
          <p:spPr>
            <a:xfrm rot="19923000">
              <a:off x="681480" y="87912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021320" y="147600"/>
            <a:ext cx="59986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3500" spc="-1" strike="noStrike">
                <a:solidFill>
                  <a:schemeClr val="lt1"/>
                </a:solidFill>
                <a:latin typeface="Fahkwang"/>
                <a:ea typeface="Fahkwang"/>
              </a:rPr>
              <a:t>Lenguajes y tecnologías usadas</a:t>
            </a:r>
            <a:endParaRPr b="0" lang="es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1355040" y="1728000"/>
            <a:ext cx="2064960" cy="4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C# y XAML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ubTitle"/>
          </p:nvPr>
        </p:nvSpPr>
        <p:spPr>
          <a:xfrm>
            <a:off x="4656960" y="1766520"/>
            <a:ext cx="2064960" cy="4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NET MAUI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subTitle"/>
          </p:nvPr>
        </p:nvSpPr>
        <p:spPr>
          <a:xfrm>
            <a:off x="1355040" y="2448000"/>
            <a:ext cx="2064960" cy="4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PostgreSQL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 type="subTitle"/>
          </p:nvPr>
        </p:nvSpPr>
        <p:spPr>
          <a:xfrm>
            <a:off x="4680000" y="2522520"/>
            <a:ext cx="2064960" cy="42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NGROK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9" name="Google Shape;730;p40"/>
          <p:cNvGrpSpPr/>
          <p:nvPr/>
        </p:nvGrpSpPr>
        <p:grpSpPr>
          <a:xfrm>
            <a:off x="7269120" y="3252960"/>
            <a:ext cx="1025640" cy="1247400"/>
            <a:chOff x="7269120" y="3252960"/>
            <a:chExt cx="1025640" cy="1247400"/>
          </a:xfrm>
        </p:grpSpPr>
        <p:sp>
          <p:nvSpPr>
            <p:cNvPr id="520" name="Google Shape;731;p40"/>
            <p:cNvSpPr/>
            <p:nvPr/>
          </p:nvSpPr>
          <p:spPr>
            <a:xfrm>
              <a:off x="7676280" y="3745440"/>
              <a:ext cx="618480" cy="754920"/>
            </a:xfrm>
            <a:custGeom>
              <a:avLst/>
              <a:gdLst>
                <a:gd name="textAreaLeft" fmla="*/ 0 w 618480"/>
                <a:gd name="textAreaRight" fmla="*/ 618840 w 618480"/>
                <a:gd name="textAreaTop" fmla="*/ 0 h 754920"/>
                <a:gd name="textAreaBottom" fmla="*/ 755280 h 754920"/>
              </a:gdLst>
              <a:ahLst/>
              <a:rect l="textAreaLeft" t="textAreaTop" r="textAreaRight" b="textAreaBottom"/>
              <a:pathLst>
                <a:path w="6507" h="7941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Google Shape;732;p40"/>
            <p:cNvSpPr/>
            <p:nvPr/>
          </p:nvSpPr>
          <p:spPr>
            <a:xfrm>
              <a:off x="7920360" y="4081320"/>
              <a:ext cx="337320" cy="417960"/>
            </a:xfrm>
            <a:custGeom>
              <a:avLst/>
              <a:gdLst>
                <a:gd name="textAreaLeft" fmla="*/ 0 w 337320"/>
                <a:gd name="textAreaRight" fmla="*/ 337680 w 337320"/>
                <a:gd name="textAreaTop" fmla="*/ 0 h 417960"/>
                <a:gd name="textAreaBottom" fmla="*/ 418320 h 417960"/>
              </a:gdLst>
              <a:ahLst/>
              <a:rect l="textAreaLeft" t="textAreaTop" r="textAreaRight" b="textAreaBottom"/>
              <a:pathLst>
                <a:path w="3550" h="440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Google Shape;733;p40"/>
            <p:cNvSpPr/>
            <p:nvPr/>
          </p:nvSpPr>
          <p:spPr>
            <a:xfrm>
              <a:off x="7273440" y="3252960"/>
              <a:ext cx="661320" cy="661680"/>
            </a:xfrm>
            <a:custGeom>
              <a:avLst/>
              <a:gdLst>
                <a:gd name="textAreaLeft" fmla="*/ 0 w 661320"/>
                <a:gd name="textAreaRight" fmla="*/ 661680 w 661320"/>
                <a:gd name="textAreaTop" fmla="*/ 0 h 661680"/>
                <a:gd name="textAreaBottom" fmla="*/ 662040 h 661680"/>
              </a:gdLst>
              <a:ahLst/>
              <a:rect l="textAreaLeft" t="textAreaTop" r="textAreaRight" b="textAreaBottom"/>
              <a:pathLst>
                <a:path w="6957" h="6962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Google Shape;734;p40"/>
            <p:cNvSpPr/>
            <p:nvPr/>
          </p:nvSpPr>
          <p:spPr>
            <a:xfrm>
              <a:off x="7443720" y="3427560"/>
              <a:ext cx="491040" cy="487080"/>
            </a:xfrm>
            <a:custGeom>
              <a:avLst/>
              <a:gdLst>
                <a:gd name="textAreaLeft" fmla="*/ 0 w 491040"/>
                <a:gd name="textAreaRight" fmla="*/ 491400 w 491040"/>
                <a:gd name="textAreaTop" fmla="*/ 0 h 487080"/>
                <a:gd name="textAreaBottom" fmla="*/ 487440 h 487080"/>
              </a:gdLst>
              <a:ahLst/>
              <a:rect l="textAreaLeft" t="textAreaTop" r="textAreaRight" b="textAreaBottom"/>
              <a:pathLst>
                <a:path w="5168" h="5124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Google Shape;735;p40"/>
            <p:cNvSpPr/>
            <p:nvPr/>
          </p:nvSpPr>
          <p:spPr>
            <a:xfrm>
              <a:off x="7269120" y="3254760"/>
              <a:ext cx="477720" cy="448920"/>
            </a:xfrm>
            <a:custGeom>
              <a:avLst/>
              <a:gdLst>
                <a:gd name="textAreaLeft" fmla="*/ 0 w 477720"/>
                <a:gd name="textAreaRight" fmla="*/ 478080 w 477720"/>
                <a:gd name="textAreaTop" fmla="*/ 0 h 448920"/>
                <a:gd name="textAreaBottom" fmla="*/ 449280 h 448920"/>
              </a:gdLst>
              <a:ahLst/>
              <a:rect l="textAreaLeft" t="textAreaTop" r="textAreaRight" b="textAreaBottom"/>
              <a:pathLst>
                <a:path w="5029" h="4725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5" name="Google Shape;736;p40"/>
            <p:cNvSpPr/>
            <p:nvPr/>
          </p:nvSpPr>
          <p:spPr>
            <a:xfrm>
              <a:off x="7542720" y="3494520"/>
              <a:ext cx="377280" cy="41652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416520"/>
                <a:gd name="textAreaBottom" fmla="*/ 416880 h 416520"/>
              </a:gdLst>
              <a:ahLst/>
              <a:rect l="textAreaLeft" t="textAreaTop" r="textAreaRight" b="textAreaBottom"/>
              <a:pathLst>
                <a:path fill="none" w="3971" h="4385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26" name="Google Shape;737;p40"/>
          <p:cNvGrpSpPr/>
          <p:nvPr/>
        </p:nvGrpSpPr>
        <p:grpSpPr>
          <a:xfrm>
            <a:off x="7652160" y="1141200"/>
            <a:ext cx="1028160" cy="1292040"/>
            <a:chOff x="7652160" y="1141200"/>
            <a:chExt cx="1028160" cy="1292040"/>
          </a:xfrm>
        </p:grpSpPr>
        <p:sp>
          <p:nvSpPr>
            <p:cNvPr id="527" name="Google Shape;738;p40"/>
            <p:cNvSpPr/>
            <p:nvPr/>
          </p:nvSpPr>
          <p:spPr>
            <a:xfrm flipV="1" rot="10642800">
              <a:off x="7669080" y="1664280"/>
              <a:ext cx="618480" cy="754560"/>
            </a:xfrm>
            <a:custGeom>
              <a:avLst/>
              <a:gdLst>
                <a:gd name="textAreaLeft" fmla="*/ 0 w 618480"/>
                <a:gd name="textAreaRight" fmla="*/ 618840 w 618480"/>
                <a:gd name="textAreaTop" fmla="*/ 360 h 754560"/>
                <a:gd name="textAreaBottom" fmla="*/ 755280 h 754560"/>
              </a:gdLst>
              <a:ahLst/>
              <a:rect l="textAreaLeft" t="textAreaTop" r="textAreaRight" b="textAreaBottom"/>
              <a:pathLst>
                <a:path w="6507" h="7941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Google Shape;739;p40"/>
            <p:cNvSpPr/>
            <p:nvPr/>
          </p:nvSpPr>
          <p:spPr>
            <a:xfrm flipV="1" rot="10642800">
              <a:off x="7714080" y="2005200"/>
              <a:ext cx="337320" cy="417960"/>
            </a:xfrm>
            <a:custGeom>
              <a:avLst/>
              <a:gdLst>
                <a:gd name="textAreaLeft" fmla="*/ 0 w 337320"/>
                <a:gd name="textAreaRight" fmla="*/ 337680 w 337320"/>
                <a:gd name="textAreaTop" fmla="*/ -360 h 417960"/>
                <a:gd name="textAreaBottom" fmla="*/ 417960 h 417960"/>
              </a:gdLst>
              <a:ahLst/>
              <a:rect l="textAreaLeft" t="textAreaTop" r="textAreaRight" b="textAreaBottom"/>
              <a:pathLst>
                <a:path w="3550" h="440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9" name="Google Shape;740;p40"/>
            <p:cNvSpPr/>
            <p:nvPr/>
          </p:nvSpPr>
          <p:spPr>
            <a:xfrm flipV="1" rot="10642800">
              <a:off x="8003880" y="1155600"/>
              <a:ext cx="661320" cy="661680"/>
            </a:xfrm>
            <a:custGeom>
              <a:avLst/>
              <a:gdLst>
                <a:gd name="textAreaLeft" fmla="*/ 0 w 661320"/>
                <a:gd name="textAreaRight" fmla="*/ 661680 w 661320"/>
                <a:gd name="textAreaTop" fmla="*/ 360 h 661680"/>
                <a:gd name="textAreaBottom" fmla="*/ 662400 h 661680"/>
              </a:gdLst>
              <a:ahLst/>
              <a:rect l="textAreaLeft" t="textAreaTop" r="textAreaRight" b="textAreaBottom"/>
              <a:pathLst>
                <a:path w="6957" h="6962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0" name="Google Shape;741;p40"/>
            <p:cNvSpPr/>
            <p:nvPr/>
          </p:nvSpPr>
          <p:spPr>
            <a:xfrm flipV="1" rot="10642800">
              <a:off x="8008200" y="1334160"/>
              <a:ext cx="491040" cy="487080"/>
            </a:xfrm>
            <a:custGeom>
              <a:avLst/>
              <a:gdLst>
                <a:gd name="textAreaLeft" fmla="*/ 0 w 491040"/>
                <a:gd name="textAreaRight" fmla="*/ 491400 w 491040"/>
                <a:gd name="textAreaTop" fmla="*/ -360 h 487080"/>
                <a:gd name="textAreaBottom" fmla="*/ 487080 h 487080"/>
              </a:gdLst>
              <a:ahLst/>
              <a:rect l="textAreaLeft" t="textAreaTop" r="textAreaRight" b="textAreaBottom"/>
              <a:pathLst>
                <a:path w="5168" h="5124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Google Shape;742;p40"/>
            <p:cNvSpPr/>
            <p:nvPr/>
          </p:nvSpPr>
          <p:spPr>
            <a:xfrm flipV="1" rot="10642800">
              <a:off x="8187120" y="1153440"/>
              <a:ext cx="477720" cy="448560"/>
            </a:xfrm>
            <a:custGeom>
              <a:avLst/>
              <a:gdLst>
                <a:gd name="textAreaLeft" fmla="*/ 0 w 477720"/>
                <a:gd name="textAreaRight" fmla="*/ 478080 w 477720"/>
                <a:gd name="textAreaTop" fmla="*/ 360 h 448560"/>
                <a:gd name="textAreaBottom" fmla="*/ 449280 h 448560"/>
              </a:gdLst>
              <a:ahLst/>
              <a:rect l="textAreaLeft" t="textAreaTop" r="textAreaRight" b="textAreaBottom"/>
              <a:pathLst>
                <a:path w="5029" h="4725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Google Shape;743;p40"/>
            <p:cNvSpPr/>
            <p:nvPr/>
          </p:nvSpPr>
          <p:spPr>
            <a:xfrm flipV="1" rot="10642800">
              <a:off x="8024040" y="1402920"/>
              <a:ext cx="377280" cy="41652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-360 h 416520"/>
                <a:gd name="textAreaBottom" fmla="*/ 416520 h 416520"/>
              </a:gdLst>
              <a:ahLst/>
              <a:rect l="textAreaLeft" t="textAreaTop" r="textAreaRight" b="textAreaBottom"/>
              <a:pathLst>
                <a:path fill="none" w="3971" h="4385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w="19050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33" name="Google Shape;744;p40"/>
          <p:cNvGrpSpPr/>
          <p:nvPr/>
        </p:nvGrpSpPr>
        <p:grpSpPr>
          <a:xfrm>
            <a:off x="7575840" y="444960"/>
            <a:ext cx="412200" cy="371160"/>
            <a:chOff x="7575840" y="444960"/>
            <a:chExt cx="412200" cy="371160"/>
          </a:xfrm>
        </p:grpSpPr>
        <p:sp>
          <p:nvSpPr>
            <p:cNvPr id="534" name="Google Shape;745;p40"/>
            <p:cNvSpPr/>
            <p:nvPr/>
          </p:nvSpPr>
          <p:spPr>
            <a:xfrm>
              <a:off x="7656840" y="44496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Google Shape;746;p40"/>
            <p:cNvSpPr/>
            <p:nvPr/>
          </p:nvSpPr>
          <p:spPr>
            <a:xfrm>
              <a:off x="7575840" y="54792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Google Shape;747;p40"/>
            <p:cNvSpPr/>
            <p:nvPr/>
          </p:nvSpPr>
          <p:spPr>
            <a:xfrm>
              <a:off x="7730280" y="67536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7" name="Google Shape;748;p40"/>
          <p:cNvSpPr/>
          <p:nvPr/>
        </p:nvSpPr>
        <p:spPr>
          <a:xfrm>
            <a:off x="8711280" y="3119040"/>
            <a:ext cx="236160" cy="351720"/>
          </a:xfrm>
          <a:custGeom>
            <a:avLst/>
            <a:gdLst>
              <a:gd name="textAreaLeft" fmla="*/ 0 w 236160"/>
              <a:gd name="textAreaRight" fmla="*/ 236520 w 236160"/>
              <a:gd name="textAreaTop" fmla="*/ 0 h 351720"/>
              <a:gd name="textAreaBottom" fmla="*/ 352080 h 351720"/>
            </a:gdLst>
            <a:ahLst/>
            <a:rect l="textAreaLeft" t="textAreaTop" r="textAreaRight" b="textAreaBottom"/>
            <a:pathLst>
              <a:path w="4163" h="619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Google Shape;749;p40"/>
          <p:cNvSpPr/>
          <p:nvPr/>
        </p:nvSpPr>
        <p:spPr>
          <a:xfrm>
            <a:off x="849960" y="1749600"/>
            <a:ext cx="300600" cy="338400"/>
          </a:xfrm>
          <a:custGeom>
            <a:avLst/>
            <a:gdLst>
              <a:gd name="textAreaLeft" fmla="*/ 0 w 300600"/>
              <a:gd name="textAreaRight" fmla="*/ 300960 w 300600"/>
              <a:gd name="textAreaTop" fmla="*/ 0 h 338400"/>
              <a:gd name="textAreaBottom" fmla="*/ 338760 h 338400"/>
            </a:gdLst>
            <a:ahLst/>
            <a:rect l="textAreaLeft" t="textAreaTop" r="textAreaRight" b="textAreaBottom"/>
            <a:pathLst>
              <a:path w="17088" h="19243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9" name="Google Shape;750;p40"/>
          <p:cNvGrpSpPr/>
          <p:nvPr/>
        </p:nvGrpSpPr>
        <p:grpSpPr>
          <a:xfrm>
            <a:off x="828000" y="2448000"/>
            <a:ext cx="339840" cy="339840"/>
            <a:chOff x="828000" y="2448000"/>
            <a:chExt cx="339840" cy="339840"/>
          </a:xfrm>
        </p:grpSpPr>
        <p:sp>
          <p:nvSpPr>
            <p:cNvPr id="540" name="Google Shape;751;p40"/>
            <p:cNvSpPr/>
            <p:nvPr/>
          </p:nvSpPr>
          <p:spPr>
            <a:xfrm>
              <a:off x="828000" y="2448000"/>
              <a:ext cx="339840" cy="339840"/>
            </a:xfrm>
            <a:custGeom>
              <a:avLst/>
              <a:gdLst>
                <a:gd name="textAreaLeft" fmla="*/ 0 w 339840"/>
                <a:gd name="textAreaRight" fmla="*/ 340200 w 339840"/>
                <a:gd name="textAreaTop" fmla="*/ 0 h 339840"/>
                <a:gd name="textAreaBottom" fmla="*/ 340200 h 339840"/>
              </a:gdLst>
              <a:ahLst/>
              <a:rect l="textAreaLeft" t="textAreaTop" r="textAreaRight" b="textAreaBottom"/>
              <a:pathLst>
                <a:path w="19325" h="19326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Google Shape;752;p40"/>
            <p:cNvSpPr/>
            <p:nvPr/>
          </p:nvSpPr>
          <p:spPr>
            <a:xfrm>
              <a:off x="888480" y="2487960"/>
              <a:ext cx="59400" cy="19944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Google Shape;753;p40"/>
            <p:cNvSpPr/>
            <p:nvPr/>
          </p:nvSpPr>
          <p:spPr>
            <a:xfrm>
              <a:off x="968400" y="2487960"/>
              <a:ext cx="59400" cy="19944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3" name="Google Shape;754;p40"/>
            <p:cNvSpPr/>
            <p:nvPr/>
          </p:nvSpPr>
          <p:spPr>
            <a:xfrm>
              <a:off x="1047960" y="2487960"/>
              <a:ext cx="59400" cy="19944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3395" h="1136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4" name="Google Shape;755;p40"/>
          <p:cNvSpPr/>
          <p:nvPr/>
        </p:nvSpPr>
        <p:spPr>
          <a:xfrm>
            <a:off x="4217040" y="1769400"/>
            <a:ext cx="345600" cy="320760"/>
          </a:xfrm>
          <a:custGeom>
            <a:avLst/>
            <a:gdLst>
              <a:gd name="textAreaLeft" fmla="*/ 0 w 345600"/>
              <a:gd name="textAreaRight" fmla="*/ 345960 w 345600"/>
              <a:gd name="textAreaTop" fmla="*/ 0 h 320760"/>
              <a:gd name="textAreaBottom" fmla="*/ 321120 h 320760"/>
            </a:gdLst>
            <a:ahLst/>
            <a:rect l="textAreaLeft" t="textAreaTop" r="textAreaRight" b="textAreaBottom"/>
            <a:pathLst>
              <a:path w="19655" h="18246">
                <a:moveTo>
                  <a:pt x="9829" y="1835"/>
                </a:moveTo>
                <a:lnTo>
                  <a:pt x="12133" y="6452"/>
                </a:lnTo>
                <a:cubicBezTo>
                  <a:pt x="12218" y="6618"/>
                  <a:pt x="12375" y="6733"/>
                  <a:pt x="12559" y="6760"/>
                </a:cubicBezTo>
                <a:lnTo>
                  <a:pt x="17698" y="7500"/>
                </a:lnTo>
                <a:lnTo>
                  <a:pt x="13984" y="11078"/>
                </a:lnTo>
                <a:cubicBezTo>
                  <a:pt x="13848" y="11211"/>
                  <a:pt x="13788" y="11398"/>
                  <a:pt x="13821" y="11582"/>
                </a:cubicBezTo>
                <a:lnTo>
                  <a:pt x="14700" y="16646"/>
                </a:lnTo>
                <a:lnTo>
                  <a:pt x="10092" y="14251"/>
                </a:lnTo>
                <a:cubicBezTo>
                  <a:pt x="10009" y="14209"/>
                  <a:pt x="9919" y="14188"/>
                  <a:pt x="9830" y="14188"/>
                </a:cubicBezTo>
                <a:cubicBezTo>
                  <a:pt x="9740" y="14188"/>
                  <a:pt x="9651" y="14209"/>
                  <a:pt x="9570" y="14251"/>
                </a:cubicBezTo>
                <a:lnTo>
                  <a:pt x="4962" y="16646"/>
                </a:lnTo>
                <a:lnTo>
                  <a:pt x="5838" y="11582"/>
                </a:lnTo>
                <a:cubicBezTo>
                  <a:pt x="5871" y="11398"/>
                  <a:pt x="5810" y="11208"/>
                  <a:pt x="5674" y="11078"/>
                </a:cubicBezTo>
                <a:lnTo>
                  <a:pt x="1961" y="7500"/>
                </a:lnTo>
                <a:lnTo>
                  <a:pt x="7100" y="6760"/>
                </a:lnTo>
                <a:cubicBezTo>
                  <a:pt x="7284" y="6733"/>
                  <a:pt x="7441" y="6618"/>
                  <a:pt x="7525" y="6452"/>
                </a:cubicBezTo>
                <a:lnTo>
                  <a:pt x="9829" y="1835"/>
                </a:lnTo>
                <a:close/>
                <a:moveTo>
                  <a:pt x="9828" y="1"/>
                </a:moveTo>
                <a:cubicBezTo>
                  <a:pt x="9627" y="1"/>
                  <a:pt x="9426" y="105"/>
                  <a:pt x="9322" y="313"/>
                </a:cubicBezTo>
                <a:lnTo>
                  <a:pt x="6641" y="5682"/>
                </a:lnTo>
                <a:lnTo>
                  <a:pt x="653" y="6543"/>
                </a:lnTo>
                <a:cubicBezTo>
                  <a:pt x="188" y="6609"/>
                  <a:pt x="1" y="7183"/>
                  <a:pt x="339" y="7509"/>
                </a:cubicBezTo>
                <a:lnTo>
                  <a:pt x="4672" y="11685"/>
                </a:lnTo>
                <a:lnTo>
                  <a:pt x="3648" y="17579"/>
                </a:lnTo>
                <a:cubicBezTo>
                  <a:pt x="3584" y="17947"/>
                  <a:pt x="3875" y="18245"/>
                  <a:pt x="4207" y="18245"/>
                </a:cubicBezTo>
                <a:cubicBezTo>
                  <a:pt x="4293" y="18245"/>
                  <a:pt x="4383" y="18225"/>
                  <a:pt x="4470" y="18180"/>
                </a:cubicBezTo>
                <a:lnTo>
                  <a:pt x="9829" y="15393"/>
                </a:lnTo>
                <a:lnTo>
                  <a:pt x="15189" y="18180"/>
                </a:lnTo>
                <a:cubicBezTo>
                  <a:pt x="15275" y="18225"/>
                  <a:pt x="15365" y="18245"/>
                  <a:pt x="15452" y="18245"/>
                </a:cubicBezTo>
                <a:cubicBezTo>
                  <a:pt x="15782" y="18245"/>
                  <a:pt x="16072" y="17948"/>
                  <a:pt x="16007" y="17582"/>
                </a:cubicBezTo>
                <a:lnTo>
                  <a:pt x="14986" y="11685"/>
                </a:lnTo>
                <a:lnTo>
                  <a:pt x="19316" y="7512"/>
                </a:lnTo>
                <a:cubicBezTo>
                  <a:pt x="19655" y="7183"/>
                  <a:pt x="19470" y="6609"/>
                  <a:pt x="19005" y="6543"/>
                </a:cubicBezTo>
                <a:lnTo>
                  <a:pt x="13015" y="5682"/>
                </a:lnTo>
                <a:lnTo>
                  <a:pt x="10333" y="313"/>
                </a:lnTo>
                <a:cubicBezTo>
                  <a:pt x="10229" y="105"/>
                  <a:pt x="10029" y="1"/>
                  <a:pt x="9828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s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5" name="Google Shape;756;p40"/>
          <p:cNvGrpSpPr/>
          <p:nvPr/>
        </p:nvGrpSpPr>
        <p:grpSpPr>
          <a:xfrm>
            <a:off x="4240800" y="2540160"/>
            <a:ext cx="339840" cy="339840"/>
            <a:chOff x="4240800" y="2540160"/>
            <a:chExt cx="339840" cy="339840"/>
          </a:xfrm>
        </p:grpSpPr>
        <p:sp>
          <p:nvSpPr>
            <p:cNvPr id="546" name="Google Shape;757;p40"/>
            <p:cNvSpPr/>
            <p:nvPr/>
          </p:nvSpPr>
          <p:spPr>
            <a:xfrm>
              <a:off x="4240800" y="2540160"/>
              <a:ext cx="339840" cy="339840"/>
            </a:xfrm>
            <a:custGeom>
              <a:avLst/>
              <a:gdLst>
                <a:gd name="textAreaLeft" fmla="*/ 0 w 339840"/>
                <a:gd name="textAreaRight" fmla="*/ 340200 w 339840"/>
                <a:gd name="textAreaTop" fmla="*/ 0 h 339840"/>
                <a:gd name="textAreaBottom" fmla="*/ 340200 h 339840"/>
              </a:gdLst>
              <a:ahLst/>
              <a:rect l="textAreaLeft" t="textAreaTop" r="textAreaRight" b="textAreaBottom"/>
              <a:pathLst>
                <a:path w="19325" h="19325">
                  <a:moveTo>
                    <a:pt x="9662" y="1132"/>
                  </a:moveTo>
                  <a:cubicBezTo>
                    <a:pt x="14367" y="1132"/>
                    <a:pt x="18192" y="4958"/>
                    <a:pt x="18192" y="9662"/>
                  </a:cubicBezTo>
                  <a:cubicBezTo>
                    <a:pt x="18192" y="14367"/>
                    <a:pt x="14367" y="18192"/>
                    <a:pt x="9662" y="18192"/>
                  </a:cubicBezTo>
                  <a:cubicBezTo>
                    <a:pt x="4958" y="18192"/>
                    <a:pt x="1132" y="14367"/>
                    <a:pt x="1132" y="9662"/>
                  </a:cubicBezTo>
                  <a:cubicBezTo>
                    <a:pt x="1132" y="4958"/>
                    <a:pt x="4958" y="1132"/>
                    <a:pt x="9662" y="1132"/>
                  </a:cubicBezTo>
                  <a:close/>
                  <a:moveTo>
                    <a:pt x="9662" y="0"/>
                  </a:moveTo>
                  <a:cubicBezTo>
                    <a:pt x="7093" y="0"/>
                    <a:pt x="4668" y="1009"/>
                    <a:pt x="2838" y="2838"/>
                  </a:cubicBezTo>
                  <a:cubicBezTo>
                    <a:pt x="1009" y="4668"/>
                    <a:pt x="0" y="7093"/>
                    <a:pt x="0" y="9662"/>
                  </a:cubicBezTo>
                  <a:cubicBezTo>
                    <a:pt x="0" y="12232"/>
                    <a:pt x="1009" y="14657"/>
                    <a:pt x="2838" y="16486"/>
                  </a:cubicBezTo>
                  <a:cubicBezTo>
                    <a:pt x="4668" y="18316"/>
                    <a:pt x="7093" y="19325"/>
                    <a:pt x="9662" y="19325"/>
                  </a:cubicBezTo>
                  <a:cubicBezTo>
                    <a:pt x="12232" y="19325"/>
                    <a:pt x="14656" y="18316"/>
                    <a:pt x="16486" y="16486"/>
                  </a:cubicBezTo>
                  <a:cubicBezTo>
                    <a:pt x="18316" y="14657"/>
                    <a:pt x="19325" y="12232"/>
                    <a:pt x="19325" y="9662"/>
                  </a:cubicBezTo>
                  <a:cubicBezTo>
                    <a:pt x="19325" y="7093"/>
                    <a:pt x="18316" y="4668"/>
                    <a:pt x="16486" y="2838"/>
                  </a:cubicBezTo>
                  <a:cubicBezTo>
                    <a:pt x="14656" y="1009"/>
                    <a:pt x="12232" y="0"/>
                    <a:pt x="96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7" name="Google Shape;758;p40"/>
            <p:cNvSpPr/>
            <p:nvPr/>
          </p:nvSpPr>
          <p:spPr>
            <a:xfrm>
              <a:off x="4321440" y="2640600"/>
              <a:ext cx="61920" cy="5940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9400"/>
                <a:gd name="textAreaBottom" fmla="*/ 59760 h 59400"/>
              </a:gdLst>
              <a:ahLst/>
              <a:rect l="textAreaLeft" t="textAreaTop" r="textAreaRight" b="textAreaBottom"/>
              <a:pathLst>
                <a:path w="3531" h="3400">
                  <a:moveTo>
                    <a:pt x="1697" y="1135"/>
                  </a:moveTo>
                  <a:cubicBezTo>
                    <a:pt x="2202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1" y="1011"/>
                    <a:pt x="1" y="1700"/>
                  </a:cubicBezTo>
                  <a:cubicBezTo>
                    <a:pt x="1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8" name="Google Shape;759;p40"/>
            <p:cNvSpPr/>
            <p:nvPr/>
          </p:nvSpPr>
          <p:spPr>
            <a:xfrm>
              <a:off x="4440960" y="2640600"/>
              <a:ext cx="61920" cy="5940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9400"/>
                <a:gd name="textAreaBottom" fmla="*/ 59760 h 59400"/>
              </a:gdLst>
              <a:ahLst/>
              <a:rect l="textAreaLeft" t="textAreaTop" r="textAreaRight" b="textAreaBottom"/>
              <a:pathLst>
                <a:path w="3530" h="340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3"/>
                    <a:pt x="1048" y="130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7"/>
                    <a:pt x="1697" y="3400"/>
                  </a:cubicBezTo>
                  <a:cubicBezTo>
                    <a:pt x="2386" y="3400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880" bIns="298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Google Shape;760;p40"/>
            <p:cNvSpPr/>
            <p:nvPr/>
          </p:nvSpPr>
          <p:spPr>
            <a:xfrm>
              <a:off x="4321440" y="2720520"/>
              <a:ext cx="178920" cy="9936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99360"/>
                <a:gd name="textAreaBottom" fmla="*/ 99720 h 99360"/>
              </a:gdLst>
              <a:ahLst/>
              <a:rect l="textAreaLeft" t="textAreaTop" r="textAreaRight" b="textAreaBottom"/>
              <a:pathLst>
                <a:path w="10192" h="5662">
                  <a:moveTo>
                    <a:pt x="9017" y="1132"/>
                  </a:moveTo>
                  <a:cubicBezTo>
                    <a:pt x="8736" y="3083"/>
                    <a:pt x="7066" y="4529"/>
                    <a:pt x="5094" y="4529"/>
                  </a:cubicBezTo>
                  <a:cubicBezTo>
                    <a:pt x="3123" y="4529"/>
                    <a:pt x="1453" y="3083"/>
                    <a:pt x="1172" y="1132"/>
                  </a:cubicBezTo>
                  <a:close/>
                  <a:moveTo>
                    <a:pt x="565" y="0"/>
                  </a:moveTo>
                  <a:cubicBezTo>
                    <a:pt x="251" y="0"/>
                    <a:pt x="1" y="251"/>
                    <a:pt x="1" y="565"/>
                  </a:cubicBezTo>
                  <a:cubicBezTo>
                    <a:pt x="1" y="3373"/>
                    <a:pt x="2286" y="5662"/>
                    <a:pt x="5094" y="5662"/>
                  </a:cubicBezTo>
                  <a:cubicBezTo>
                    <a:pt x="7905" y="5662"/>
                    <a:pt x="10191" y="3373"/>
                    <a:pt x="10191" y="565"/>
                  </a:cubicBezTo>
                  <a:cubicBezTo>
                    <a:pt x="10191" y="251"/>
                    <a:pt x="9938" y="0"/>
                    <a:pt x="962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680" bIns="496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0" name="Google Shape;729;p 1"/>
          <p:cNvSpPr txBox="1"/>
          <p:nvPr/>
        </p:nvSpPr>
        <p:spPr>
          <a:xfrm>
            <a:off x="1260000" y="3312000"/>
            <a:ext cx="2064960" cy="7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latin typeface="Fahkwang Medium"/>
                <a:ea typeface="Fahkwang Medium"/>
              </a:rPr>
              <a:t>Preferences para la sesion</a:t>
            </a:r>
            <a:endParaRPr b="0" lang="es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Google Shape;729;p 2"/>
          <p:cNvSpPr txBox="1"/>
          <p:nvPr/>
        </p:nvSpPr>
        <p:spPr>
          <a:xfrm>
            <a:off x="720000" y="4714200"/>
            <a:ext cx="5580000" cy="429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defTabSz="91440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</a:pPr>
            <a:r>
              <a:rPr b="0" lang="es-ES" sz="1800" spc="-1" strike="noStrike">
                <a:solidFill>
                  <a:schemeClr val="lt1"/>
                </a:solidFill>
                <a:latin typeface="Arial Nova"/>
                <a:ea typeface="Fahkwang Medium"/>
              </a:rPr>
              <a:t>La App debe ser ligera, funcional y fácil de mantener.</a:t>
            </a:r>
            <a:endParaRPr b="0" lang="es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52" name="Google Shape;654;p 1"/>
          <p:cNvGrpSpPr/>
          <p:nvPr/>
        </p:nvGrpSpPr>
        <p:grpSpPr>
          <a:xfrm>
            <a:off x="900000" y="3420000"/>
            <a:ext cx="221040" cy="301320"/>
            <a:chOff x="900000" y="3420000"/>
            <a:chExt cx="221040" cy="301320"/>
          </a:xfrm>
        </p:grpSpPr>
        <p:sp>
          <p:nvSpPr>
            <p:cNvPr id="553" name="Google Shape;655;p 1"/>
            <p:cNvSpPr/>
            <p:nvPr/>
          </p:nvSpPr>
          <p:spPr>
            <a:xfrm>
              <a:off x="900000" y="3420000"/>
              <a:ext cx="221040" cy="30132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301320"/>
                <a:gd name="textAreaBottom" fmla="*/ 301680 h 301320"/>
              </a:gdLst>
              <a:ahLst/>
              <a:rect l="textAreaLeft" t="textAreaTop" r="textAreaRight" b="textAreaBottom"/>
              <a:pathLst>
                <a:path w="9264" h="12698">
                  <a:moveTo>
                    <a:pt x="4546" y="892"/>
                  </a:moveTo>
                  <a:cubicBezTo>
                    <a:pt x="4811" y="892"/>
                    <a:pt x="5082" y="920"/>
                    <a:pt x="5357" y="977"/>
                  </a:cubicBezTo>
                  <a:cubicBezTo>
                    <a:pt x="6964" y="1292"/>
                    <a:pt x="8287" y="2742"/>
                    <a:pt x="8287" y="4600"/>
                  </a:cubicBezTo>
                  <a:cubicBezTo>
                    <a:pt x="8287" y="5987"/>
                    <a:pt x="7531" y="7215"/>
                    <a:pt x="6396" y="7845"/>
                  </a:cubicBezTo>
                  <a:cubicBezTo>
                    <a:pt x="5987" y="8034"/>
                    <a:pt x="5798" y="8475"/>
                    <a:pt x="5798" y="8885"/>
                  </a:cubicBezTo>
                  <a:lnTo>
                    <a:pt x="5798" y="9169"/>
                  </a:lnTo>
                  <a:lnTo>
                    <a:pt x="3309" y="9169"/>
                  </a:lnTo>
                  <a:lnTo>
                    <a:pt x="3309" y="8854"/>
                  </a:lnTo>
                  <a:cubicBezTo>
                    <a:pt x="3309" y="8412"/>
                    <a:pt x="3088" y="8034"/>
                    <a:pt x="2679" y="7782"/>
                  </a:cubicBezTo>
                  <a:cubicBezTo>
                    <a:pt x="1545" y="7121"/>
                    <a:pt x="820" y="5955"/>
                    <a:pt x="820" y="4600"/>
                  </a:cubicBezTo>
                  <a:cubicBezTo>
                    <a:pt x="820" y="2536"/>
                    <a:pt x="2499" y="892"/>
                    <a:pt x="4546" y="892"/>
                  </a:cubicBezTo>
                  <a:close/>
                  <a:moveTo>
                    <a:pt x="5798" y="9956"/>
                  </a:moveTo>
                  <a:lnTo>
                    <a:pt x="5798" y="10681"/>
                  </a:lnTo>
                  <a:cubicBezTo>
                    <a:pt x="5798" y="10901"/>
                    <a:pt x="5609" y="11059"/>
                    <a:pt x="5357" y="11090"/>
                  </a:cubicBezTo>
                  <a:lnTo>
                    <a:pt x="3719" y="11090"/>
                  </a:lnTo>
                  <a:cubicBezTo>
                    <a:pt x="3467" y="11090"/>
                    <a:pt x="3309" y="10901"/>
                    <a:pt x="3277" y="10681"/>
                  </a:cubicBezTo>
                  <a:lnTo>
                    <a:pt x="3277" y="9956"/>
                  </a:lnTo>
                  <a:close/>
                  <a:moveTo>
                    <a:pt x="4443" y="1"/>
                  </a:moveTo>
                  <a:cubicBezTo>
                    <a:pt x="2049" y="32"/>
                    <a:pt x="1" y="2080"/>
                    <a:pt x="1" y="4600"/>
                  </a:cubicBezTo>
                  <a:cubicBezTo>
                    <a:pt x="1" y="6270"/>
                    <a:pt x="883" y="7719"/>
                    <a:pt x="2238" y="8539"/>
                  </a:cubicBezTo>
                  <a:cubicBezTo>
                    <a:pt x="2332" y="8570"/>
                    <a:pt x="2395" y="8696"/>
                    <a:pt x="2458" y="8759"/>
                  </a:cubicBezTo>
                  <a:lnTo>
                    <a:pt x="2458" y="10681"/>
                  </a:lnTo>
                  <a:cubicBezTo>
                    <a:pt x="2458" y="11216"/>
                    <a:pt x="2805" y="11689"/>
                    <a:pt x="3309" y="11847"/>
                  </a:cubicBezTo>
                  <a:cubicBezTo>
                    <a:pt x="3467" y="12351"/>
                    <a:pt x="3939" y="12697"/>
                    <a:pt x="4506" y="12697"/>
                  </a:cubicBezTo>
                  <a:cubicBezTo>
                    <a:pt x="5042" y="12697"/>
                    <a:pt x="5514" y="12351"/>
                    <a:pt x="5672" y="11847"/>
                  </a:cubicBezTo>
                  <a:cubicBezTo>
                    <a:pt x="6176" y="11689"/>
                    <a:pt x="6554" y="11216"/>
                    <a:pt x="6554" y="10681"/>
                  </a:cubicBezTo>
                  <a:lnTo>
                    <a:pt x="6554" y="8854"/>
                  </a:lnTo>
                  <a:cubicBezTo>
                    <a:pt x="6554" y="8728"/>
                    <a:pt x="6617" y="8570"/>
                    <a:pt x="6712" y="8507"/>
                  </a:cubicBezTo>
                  <a:cubicBezTo>
                    <a:pt x="8318" y="7593"/>
                    <a:pt x="9263" y="5735"/>
                    <a:pt x="8948" y="3750"/>
                  </a:cubicBezTo>
                  <a:cubicBezTo>
                    <a:pt x="8602" y="1702"/>
                    <a:pt x="6806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4" name="Google Shape;656;p 1"/>
            <p:cNvSpPr/>
            <p:nvPr/>
          </p:nvSpPr>
          <p:spPr>
            <a:xfrm>
              <a:off x="938520" y="3460320"/>
              <a:ext cx="80280" cy="792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79200"/>
                <a:gd name="textAreaBottom" fmla="*/ 79560 h 79200"/>
              </a:gdLst>
              <a:ahLst/>
              <a:rect l="textAreaLeft" t="textAreaTop" r="textAreaRight" b="textAreaBottom"/>
              <a:pathLst>
                <a:path w="3372" h="3341">
                  <a:moveTo>
                    <a:pt x="2931" y="1"/>
                  </a:moveTo>
                  <a:cubicBezTo>
                    <a:pt x="1355" y="1"/>
                    <a:pt x="64" y="1293"/>
                    <a:pt x="1" y="2899"/>
                  </a:cubicBezTo>
                  <a:cubicBezTo>
                    <a:pt x="1" y="3120"/>
                    <a:pt x="158" y="3340"/>
                    <a:pt x="410" y="3340"/>
                  </a:cubicBezTo>
                  <a:cubicBezTo>
                    <a:pt x="631" y="3340"/>
                    <a:pt x="851" y="3120"/>
                    <a:pt x="851" y="2899"/>
                  </a:cubicBezTo>
                  <a:cubicBezTo>
                    <a:pt x="883" y="1765"/>
                    <a:pt x="1796" y="820"/>
                    <a:pt x="2931" y="820"/>
                  </a:cubicBezTo>
                  <a:cubicBezTo>
                    <a:pt x="3151" y="820"/>
                    <a:pt x="3372" y="631"/>
                    <a:pt x="3372" y="379"/>
                  </a:cubicBezTo>
                  <a:cubicBezTo>
                    <a:pt x="3372" y="190"/>
                    <a:pt x="3151" y="1"/>
                    <a:pt x="293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600" bIns="396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5" name="Google Shape;670;p 2"/>
          <p:cNvGrpSpPr/>
          <p:nvPr/>
        </p:nvGrpSpPr>
        <p:grpSpPr>
          <a:xfrm>
            <a:off x="6228000" y="3919320"/>
            <a:ext cx="484200" cy="472680"/>
            <a:chOff x="6228000" y="3919320"/>
            <a:chExt cx="484200" cy="472680"/>
          </a:xfrm>
        </p:grpSpPr>
        <p:sp>
          <p:nvSpPr>
            <p:cNvPr id="556" name="Google Shape;671;p 2"/>
            <p:cNvSpPr/>
            <p:nvPr/>
          </p:nvSpPr>
          <p:spPr>
            <a:xfrm rot="19923000">
              <a:off x="6316200" y="3975840"/>
              <a:ext cx="331200" cy="359280"/>
            </a:xfrm>
            <a:custGeom>
              <a:avLst/>
              <a:gdLst>
                <a:gd name="textAreaLeft" fmla="*/ 0 w 331200"/>
                <a:gd name="textAreaRight" fmla="*/ 331560 w 331200"/>
                <a:gd name="textAreaTop" fmla="*/ 0 h 359280"/>
                <a:gd name="textAreaBottom" fmla="*/ 359640 h 359280"/>
              </a:gdLst>
              <a:ahLst/>
              <a:rect l="textAreaLeft" t="textAreaTop" r="textAreaRight" b="textAreaBottom"/>
              <a:pathLst>
                <a:path w="5834" h="6323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Google Shape;672;p 2"/>
            <p:cNvSpPr/>
            <p:nvPr/>
          </p:nvSpPr>
          <p:spPr>
            <a:xfrm rot="19923000">
              <a:off x="6250680" y="4154760"/>
              <a:ext cx="171000" cy="14040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140400"/>
                <a:gd name="textAreaBottom" fmla="*/ 140760 h 140400"/>
              </a:gdLst>
              <a:ahLst/>
              <a:rect l="textAreaLeft" t="textAreaTop" r="textAreaRight" b="textAreaBottom"/>
              <a:pathLst>
                <a:path w="3017" h="247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200" bIns="7020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8" name="Google Shape;673;p 2"/>
            <p:cNvSpPr/>
            <p:nvPr/>
          </p:nvSpPr>
          <p:spPr>
            <a:xfrm rot="19923000">
              <a:off x="6446880" y="4195080"/>
              <a:ext cx="171720" cy="140760"/>
            </a:xfrm>
            <a:custGeom>
              <a:avLst/>
              <a:gdLst>
                <a:gd name="textAreaLeft" fmla="*/ 0 w 171720"/>
                <a:gd name="textAreaRight" fmla="*/ 172080 w 17172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3025" h="2480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0560" bIns="7056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9" name="Google Shape;1245;p 1"/>
          <p:cNvGrpSpPr/>
          <p:nvPr/>
        </p:nvGrpSpPr>
        <p:grpSpPr>
          <a:xfrm>
            <a:off x="294480" y="200880"/>
            <a:ext cx="1145520" cy="1239120"/>
            <a:chOff x="294480" y="200880"/>
            <a:chExt cx="1145520" cy="1239120"/>
          </a:xfrm>
        </p:grpSpPr>
        <p:sp>
          <p:nvSpPr>
            <p:cNvPr id="560" name="Google Shape;1246;p 1"/>
            <p:cNvSpPr/>
            <p:nvPr/>
          </p:nvSpPr>
          <p:spPr>
            <a:xfrm>
              <a:off x="343080" y="288720"/>
              <a:ext cx="435600" cy="543240"/>
            </a:xfrm>
            <a:custGeom>
              <a:avLst/>
              <a:gdLst>
                <a:gd name="textAreaLeft" fmla="*/ 0 w 435600"/>
                <a:gd name="textAreaRight" fmla="*/ 435960 w 435600"/>
                <a:gd name="textAreaTop" fmla="*/ 0 h 543240"/>
                <a:gd name="textAreaBottom" fmla="*/ 543600 h 543240"/>
              </a:gdLst>
              <a:ahLst/>
              <a:rect l="textAreaLeft" t="textAreaTop" r="textAreaRight" b="textAreaBottom"/>
              <a:pathLst>
                <a:path fill="none" w="33098" h="40869">
                  <a:moveTo>
                    <a:pt x="5630" y="40869"/>
                  </a:moveTo>
                  <a:cubicBezTo>
                    <a:pt x="5630" y="40869"/>
                    <a:pt x="0" y="11524"/>
                    <a:pt x="33098" y="1"/>
                  </a:cubicBezTo>
                </a:path>
              </a:pathLst>
            </a:custGeom>
            <a:solidFill>
              <a:schemeClr val="lt1"/>
            </a:solidFill>
            <a:ln cap="rnd" w="93050">
              <a:solidFill>
                <a:srgbClr val="6b6f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Google Shape;1247;p 1"/>
            <p:cNvSpPr/>
            <p:nvPr/>
          </p:nvSpPr>
          <p:spPr>
            <a:xfrm>
              <a:off x="294480" y="728280"/>
              <a:ext cx="407520" cy="398880"/>
            </a:xfrm>
            <a:custGeom>
              <a:avLst/>
              <a:gdLst>
                <a:gd name="textAreaLeft" fmla="*/ 0 w 407520"/>
                <a:gd name="textAreaRight" fmla="*/ 407880 w 40752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30943" h="29988">
                  <a:moveTo>
                    <a:pt x="21353" y="0"/>
                  </a:moveTo>
                  <a:cubicBezTo>
                    <a:pt x="16844" y="0"/>
                    <a:pt x="11323" y="2992"/>
                    <a:pt x="7104" y="8195"/>
                  </a:cubicBezTo>
                  <a:cubicBezTo>
                    <a:pt x="1118" y="15577"/>
                    <a:pt x="1" y="24604"/>
                    <a:pt x="4623" y="28357"/>
                  </a:cubicBezTo>
                  <a:cubicBezTo>
                    <a:pt x="5985" y="29464"/>
                    <a:pt x="7694" y="29988"/>
                    <a:pt x="9580" y="29988"/>
                  </a:cubicBezTo>
                  <a:cubicBezTo>
                    <a:pt x="14092" y="29988"/>
                    <a:pt x="19617" y="26988"/>
                    <a:pt x="23839" y="21781"/>
                  </a:cubicBezTo>
                  <a:cubicBezTo>
                    <a:pt x="29841" y="14399"/>
                    <a:pt x="30943" y="5372"/>
                    <a:pt x="26321" y="1634"/>
                  </a:cubicBezTo>
                  <a:cubicBezTo>
                    <a:pt x="24956" y="526"/>
                    <a:pt x="23243" y="0"/>
                    <a:pt x="21353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2" name="Google Shape;1248;p 1"/>
            <p:cNvSpPr/>
            <p:nvPr/>
          </p:nvSpPr>
          <p:spPr>
            <a:xfrm>
              <a:off x="338760" y="747360"/>
              <a:ext cx="438840" cy="480960"/>
            </a:xfrm>
            <a:custGeom>
              <a:avLst/>
              <a:gdLst>
                <a:gd name="textAreaLeft" fmla="*/ 0 w 438840"/>
                <a:gd name="textAreaRight" fmla="*/ 439200 w 438840"/>
                <a:gd name="textAreaTop" fmla="*/ 0 h 480960"/>
                <a:gd name="textAreaBottom" fmla="*/ 481320 h 480960"/>
              </a:gdLst>
              <a:ahLst/>
              <a:rect l="textAreaLeft" t="textAreaTop" r="textAreaRight" b="textAreaBottom"/>
              <a:pathLst>
                <a:path w="33346" h="36152">
                  <a:moveTo>
                    <a:pt x="26136" y="1"/>
                  </a:moveTo>
                  <a:cubicBezTo>
                    <a:pt x="24267" y="1"/>
                    <a:pt x="22414" y="809"/>
                    <a:pt x="21155" y="2367"/>
                  </a:cubicBezTo>
                  <a:lnTo>
                    <a:pt x="2233" y="25694"/>
                  </a:lnTo>
                  <a:cubicBezTo>
                    <a:pt x="0" y="28439"/>
                    <a:pt x="419" y="32487"/>
                    <a:pt x="3164" y="34720"/>
                  </a:cubicBezTo>
                  <a:cubicBezTo>
                    <a:pt x="4342" y="35684"/>
                    <a:pt x="5772" y="36151"/>
                    <a:pt x="7194" y="36151"/>
                  </a:cubicBezTo>
                  <a:cubicBezTo>
                    <a:pt x="9068" y="36151"/>
                    <a:pt x="10930" y="35341"/>
                    <a:pt x="12191" y="33790"/>
                  </a:cubicBezTo>
                  <a:lnTo>
                    <a:pt x="31112" y="10463"/>
                  </a:lnTo>
                  <a:cubicBezTo>
                    <a:pt x="33346" y="7718"/>
                    <a:pt x="32911" y="3654"/>
                    <a:pt x="30182" y="1437"/>
                  </a:cubicBezTo>
                  <a:cubicBezTo>
                    <a:pt x="28994" y="470"/>
                    <a:pt x="27560" y="1"/>
                    <a:pt x="26136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3" name="Google Shape;1249;p 1"/>
            <p:cNvSpPr/>
            <p:nvPr/>
          </p:nvSpPr>
          <p:spPr>
            <a:xfrm>
              <a:off x="351720" y="585360"/>
              <a:ext cx="132120" cy="11952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0 h 119520"/>
                <a:gd name="textAreaBottom" fmla="*/ 119880 h 119520"/>
              </a:gdLst>
              <a:ahLst/>
              <a:rect l="textAreaLeft" t="textAreaTop" r="textAreaRight" b="textAreaBottom"/>
              <a:pathLst>
                <a:path w="10036" h="9002">
                  <a:moveTo>
                    <a:pt x="5146" y="1"/>
                  </a:moveTo>
                  <a:cubicBezTo>
                    <a:pt x="3826" y="1"/>
                    <a:pt x="2503" y="586"/>
                    <a:pt x="1583" y="1712"/>
                  </a:cubicBezTo>
                  <a:cubicBezTo>
                    <a:pt x="1" y="3651"/>
                    <a:pt x="249" y="6505"/>
                    <a:pt x="2157" y="8040"/>
                  </a:cubicBezTo>
                  <a:cubicBezTo>
                    <a:pt x="2954" y="8687"/>
                    <a:pt x="3915" y="9001"/>
                    <a:pt x="4878" y="9001"/>
                  </a:cubicBezTo>
                  <a:cubicBezTo>
                    <a:pt x="6201" y="9001"/>
                    <a:pt x="7529" y="8410"/>
                    <a:pt x="8453" y="7280"/>
                  </a:cubicBezTo>
                  <a:cubicBezTo>
                    <a:pt x="10035" y="5341"/>
                    <a:pt x="9787" y="2519"/>
                    <a:pt x="7895" y="968"/>
                  </a:cubicBezTo>
                  <a:cubicBezTo>
                    <a:pt x="7087" y="317"/>
                    <a:pt x="6117" y="1"/>
                    <a:pt x="5146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4" name="Google Shape;1250;p 1"/>
            <p:cNvSpPr/>
            <p:nvPr/>
          </p:nvSpPr>
          <p:spPr>
            <a:xfrm>
              <a:off x="371160" y="596880"/>
              <a:ext cx="92880" cy="957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95760"/>
                <a:gd name="textAreaBottom" fmla="*/ 96120 h 95760"/>
              </a:gdLst>
              <a:ahLst/>
              <a:rect l="textAreaLeft" t="textAreaTop" r="textAreaRight" b="textAreaBottom"/>
              <a:pathLst>
                <a:path fill="none" w="7088" h="7229">
                  <a:moveTo>
                    <a:pt x="5971" y="5600"/>
                  </a:moveTo>
                  <a:cubicBezTo>
                    <a:pt x="4839" y="6964"/>
                    <a:pt x="2838" y="7228"/>
                    <a:pt x="1505" y="6111"/>
                  </a:cubicBezTo>
                  <a:cubicBezTo>
                    <a:pt x="171" y="5026"/>
                    <a:pt x="0" y="3025"/>
                    <a:pt x="1101" y="1645"/>
                  </a:cubicBezTo>
                  <a:cubicBezTo>
                    <a:pt x="2233" y="264"/>
                    <a:pt x="4219" y="1"/>
                    <a:pt x="5568" y="1117"/>
                  </a:cubicBezTo>
                  <a:cubicBezTo>
                    <a:pt x="6917" y="2219"/>
                    <a:pt x="7088" y="4219"/>
                    <a:pt x="5971" y="5600"/>
                  </a:cubicBezTo>
                  <a:close/>
                </a:path>
              </a:pathLst>
            </a:custGeom>
            <a:solidFill>
              <a:schemeClr val="lt2"/>
            </a:solidFill>
            <a:ln cap="rnd" w="930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5" name="Google Shape;1251;p 1"/>
            <p:cNvSpPr/>
            <p:nvPr/>
          </p:nvSpPr>
          <p:spPr>
            <a:xfrm>
              <a:off x="337320" y="729720"/>
              <a:ext cx="221400" cy="27540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275400"/>
                <a:gd name="textAreaBottom" fmla="*/ 275760 h 275400"/>
              </a:gdLst>
              <a:ahLst/>
              <a:rect l="textAreaLeft" t="textAreaTop" r="textAreaRight" b="textAreaBottom"/>
              <a:pathLst>
                <a:path fill="none" w="16813" h="20706">
                  <a:moveTo>
                    <a:pt x="16812" y="0"/>
                  </a:moveTo>
                  <a:lnTo>
                    <a:pt x="0" y="20706"/>
                  </a:lnTo>
                </a:path>
              </a:pathLst>
            </a:custGeom>
            <a:solidFill>
              <a:schemeClr val="lt1"/>
            </a:solidFill>
            <a:ln cap="rnd" w="930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Google Shape;1252;p 1"/>
            <p:cNvSpPr/>
            <p:nvPr/>
          </p:nvSpPr>
          <p:spPr>
            <a:xfrm>
              <a:off x="991440" y="823320"/>
              <a:ext cx="439920" cy="477360"/>
            </a:xfrm>
            <a:custGeom>
              <a:avLst/>
              <a:gdLst>
                <a:gd name="textAreaLeft" fmla="*/ 0 w 439920"/>
                <a:gd name="textAreaRight" fmla="*/ 440280 w 439920"/>
                <a:gd name="textAreaTop" fmla="*/ 0 h 477360"/>
                <a:gd name="textAreaBottom" fmla="*/ 477720 h 477360"/>
              </a:gdLst>
              <a:ahLst/>
              <a:rect l="textAreaLeft" t="textAreaTop" r="textAreaRight" b="textAreaBottom"/>
              <a:pathLst>
                <a:path fill="none" w="33393" h="35906">
                  <a:moveTo>
                    <a:pt x="0" y="35905"/>
                  </a:moveTo>
                  <a:cubicBezTo>
                    <a:pt x="0" y="35905"/>
                    <a:pt x="28212" y="33145"/>
                    <a:pt x="33392" y="1"/>
                  </a:cubicBezTo>
                </a:path>
              </a:pathLst>
            </a:custGeom>
            <a:solidFill>
              <a:schemeClr val="lt1"/>
            </a:solidFill>
            <a:ln cap="rnd" w="93050">
              <a:solidFill>
                <a:srgbClr val="6b6f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7" name="Google Shape;1253;p 1"/>
            <p:cNvSpPr/>
            <p:nvPr/>
          </p:nvSpPr>
          <p:spPr>
            <a:xfrm>
              <a:off x="678600" y="1041120"/>
              <a:ext cx="407160" cy="39888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398880"/>
                <a:gd name="textAreaBottom" fmla="*/ 399240 h 398880"/>
              </a:gdLst>
              <a:ahLst/>
              <a:rect l="textAreaLeft" t="textAreaTop" r="textAreaRight" b="textAreaBottom"/>
              <a:pathLst>
                <a:path w="30942" h="29993">
                  <a:moveTo>
                    <a:pt x="21365" y="0"/>
                  </a:moveTo>
                  <a:cubicBezTo>
                    <a:pt x="16853" y="0"/>
                    <a:pt x="11326" y="2993"/>
                    <a:pt x="7103" y="8200"/>
                  </a:cubicBezTo>
                  <a:cubicBezTo>
                    <a:pt x="1117" y="15582"/>
                    <a:pt x="0" y="24609"/>
                    <a:pt x="4622" y="28362"/>
                  </a:cubicBezTo>
                  <a:cubicBezTo>
                    <a:pt x="5984" y="29469"/>
                    <a:pt x="7693" y="29993"/>
                    <a:pt x="9579" y="29993"/>
                  </a:cubicBezTo>
                  <a:cubicBezTo>
                    <a:pt x="14091" y="29993"/>
                    <a:pt x="19616" y="26993"/>
                    <a:pt x="23838" y="21786"/>
                  </a:cubicBezTo>
                  <a:cubicBezTo>
                    <a:pt x="29840" y="14404"/>
                    <a:pt x="30942" y="5377"/>
                    <a:pt x="26320" y="1624"/>
                  </a:cubicBezTo>
                  <a:cubicBezTo>
                    <a:pt x="24958" y="522"/>
                    <a:pt x="23250" y="0"/>
                    <a:pt x="21365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Google Shape;1254;p 1"/>
            <p:cNvSpPr/>
            <p:nvPr/>
          </p:nvSpPr>
          <p:spPr>
            <a:xfrm>
              <a:off x="592200" y="953280"/>
              <a:ext cx="439200" cy="480960"/>
            </a:xfrm>
            <a:custGeom>
              <a:avLst/>
              <a:gdLst>
                <a:gd name="textAreaLeft" fmla="*/ 0 w 439200"/>
                <a:gd name="textAreaRight" fmla="*/ 439560 w 439200"/>
                <a:gd name="textAreaTop" fmla="*/ 0 h 480960"/>
                <a:gd name="textAreaBottom" fmla="*/ 481320 h 480960"/>
              </a:gdLst>
              <a:ahLst/>
              <a:rect l="textAreaLeft" t="textAreaTop" r="textAreaRight" b="textAreaBottom"/>
              <a:pathLst>
                <a:path w="33347" h="36156">
                  <a:moveTo>
                    <a:pt x="26160" y="1"/>
                  </a:moveTo>
                  <a:cubicBezTo>
                    <a:pt x="24286" y="1"/>
                    <a:pt x="22425" y="811"/>
                    <a:pt x="21156" y="2362"/>
                  </a:cubicBezTo>
                  <a:lnTo>
                    <a:pt x="2234" y="25689"/>
                  </a:lnTo>
                  <a:cubicBezTo>
                    <a:pt x="0" y="28418"/>
                    <a:pt x="435" y="32497"/>
                    <a:pt x="3164" y="34731"/>
                  </a:cubicBezTo>
                  <a:cubicBezTo>
                    <a:pt x="4344" y="35689"/>
                    <a:pt x="5775" y="36155"/>
                    <a:pt x="7201" y="36155"/>
                  </a:cubicBezTo>
                  <a:cubicBezTo>
                    <a:pt x="9075" y="36155"/>
                    <a:pt x="10938" y="35350"/>
                    <a:pt x="12207" y="33800"/>
                  </a:cubicBezTo>
                  <a:lnTo>
                    <a:pt x="31128" y="10474"/>
                  </a:lnTo>
                  <a:cubicBezTo>
                    <a:pt x="33346" y="7728"/>
                    <a:pt x="32927" y="3665"/>
                    <a:pt x="30198" y="1432"/>
                  </a:cubicBezTo>
                  <a:cubicBezTo>
                    <a:pt x="29013" y="468"/>
                    <a:pt x="27582" y="1"/>
                    <a:pt x="26160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9" name="Google Shape;1255;p 1"/>
            <p:cNvSpPr/>
            <p:nvPr/>
          </p:nvSpPr>
          <p:spPr>
            <a:xfrm>
              <a:off x="1107000" y="1202040"/>
              <a:ext cx="132120" cy="119520"/>
            </a:xfrm>
            <a:custGeom>
              <a:avLst/>
              <a:gdLst>
                <a:gd name="textAreaLeft" fmla="*/ 0 w 132120"/>
                <a:gd name="textAreaRight" fmla="*/ 132480 w 132120"/>
                <a:gd name="textAreaTop" fmla="*/ 0 h 119520"/>
                <a:gd name="textAreaBottom" fmla="*/ 119880 h 119520"/>
              </a:gdLst>
              <a:ahLst/>
              <a:rect l="textAreaLeft" t="textAreaTop" r="textAreaRight" b="textAreaBottom"/>
              <a:pathLst>
                <a:path w="10035" h="9008">
                  <a:moveTo>
                    <a:pt x="5168" y="0"/>
                  </a:moveTo>
                  <a:cubicBezTo>
                    <a:pt x="3843" y="0"/>
                    <a:pt x="2513" y="591"/>
                    <a:pt x="1598" y="1721"/>
                  </a:cubicBezTo>
                  <a:cubicBezTo>
                    <a:pt x="0" y="3676"/>
                    <a:pt x="264" y="6498"/>
                    <a:pt x="2156" y="8034"/>
                  </a:cubicBezTo>
                  <a:cubicBezTo>
                    <a:pt x="2956" y="8690"/>
                    <a:pt x="3923" y="9007"/>
                    <a:pt x="4893" y="9007"/>
                  </a:cubicBezTo>
                  <a:cubicBezTo>
                    <a:pt x="6214" y="9007"/>
                    <a:pt x="7540" y="8417"/>
                    <a:pt x="8453" y="7289"/>
                  </a:cubicBezTo>
                  <a:cubicBezTo>
                    <a:pt x="10035" y="5335"/>
                    <a:pt x="9787" y="2497"/>
                    <a:pt x="7894" y="961"/>
                  </a:cubicBezTo>
                  <a:cubicBezTo>
                    <a:pt x="7097" y="314"/>
                    <a:pt x="6134" y="0"/>
                    <a:pt x="5168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0" name="Google Shape;1256;p 1"/>
            <p:cNvSpPr/>
            <p:nvPr/>
          </p:nvSpPr>
          <p:spPr>
            <a:xfrm>
              <a:off x="1126080" y="1214280"/>
              <a:ext cx="93240" cy="9540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fill="none" w="7119" h="7182">
                  <a:moveTo>
                    <a:pt x="1117" y="1629"/>
                  </a:moveTo>
                  <a:cubicBezTo>
                    <a:pt x="0" y="2994"/>
                    <a:pt x="171" y="5010"/>
                    <a:pt x="1535" y="6096"/>
                  </a:cubicBezTo>
                  <a:cubicBezTo>
                    <a:pt x="2869" y="7182"/>
                    <a:pt x="4870" y="6949"/>
                    <a:pt x="5987" y="5584"/>
                  </a:cubicBezTo>
                  <a:cubicBezTo>
                    <a:pt x="7119" y="4204"/>
                    <a:pt x="6933" y="2188"/>
                    <a:pt x="5583" y="1102"/>
                  </a:cubicBezTo>
                  <a:cubicBezTo>
                    <a:pt x="4250" y="1"/>
                    <a:pt x="2249" y="249"/>
                    <a:pt x="1117" y="1629"/>
                  </a:cubicBezTo>
                  <a:close/>
                </a:path>
              </a:pathLst>
            </a:custGeom>
            <a:solidFill>
              <a:schemeClr val="lt1"/>
            </a:solidFill>
            <a:ln cap="rnd" w="930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1040" bIns="410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Google Shape;1257;p 1"/>
            <p:cNvSpPr/>
            <p:nvPr/>
          </p:nvSpPr>
          <p:spPr>
            <a:xfrm>
              <a:off x="840600" y="1140120"/>
              <a:ext cx="221400" cy="27540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275400"/>
                <a:gd name="textAreaBottom" fmla="*/ 275760 h 275400"/>
              </a:gdLst>
              <a:ahLst/>
              <a:rect l="textAreaLeft" t="textAreaTop" r="textAreaRight" b="textAreaBottom"/>
              <a:pathLst>
                <a:path fill="none" w="16813" h="20707">
                  <a:moveTo>
                    <a:pt x="16813" y="1"/>
                  </a:moveTo>
                  <a:lnTo>
                    <a:pt x="0" y="20706"/>
                  </a:lnTo>
                </a:path>
              </a:pathLst>
            </a:custGeom>
            <a:solidFill>
              <a:schemeClr val="lt1"/>
            </a:solidFill>
            <a:ln cap="rnd" w="930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Google Shape;1258;p 1"/>
            <p:cNvSpPr/>
            <p:nvPr/>
          </p:nvSpPr>
          <p:spPr>
            <a:xfrm>
              <a:off x="891360" y="335880"/>
              <a:ext cx="475560" cy="381600"/>
            </a:xfrm>
            <a:custGeom>
              <a:avLst/>
              <a:gdLst>
                <a:gd name="textAreaLeft" fmla="*/ 0 w 475560"/>
                <a:gd name="textAreaRight" fmla="*/ 475920 w 475560"/>
                <a:gd name="textAreaTop" fmla="*/ 0 h 381600"/>
                <a:gd name="textAreaBottom" fmla="*/ 381960 h 381600"/>
              </a:gdLst>
              <a:ahLst/>
              <a:rect l="textAreaLeft" t="textAreaTop" r="textAreaRight" b="textAreaBottom"/>
              <a:pathLst>
                <a:path fill="none" w="36107" h="28693">
                  <a:moveTo>
                    <a:pt x="0" y="0"/>
                  </a:moveTo>
                  <a:cubicBezTo>
                    <a:pt x="6406" y="760"/>
                    <a:pt x="12718" y="2559"/>
                    <a:pt x="18286" y="5723"/>
                  </a:cubicBezTo>
                  <a:cubicBezTo>
                    <a:pt x="23963" y="8934"/>
                    <a:pt x="28693" y="13571"/>
                    <a:pt x="32012" y="19185"/>
                  </a:cubicBezTo>
                  <a:cubicBezTo>
                    <a:pt x="33749" y="22163"/>
                    <a:pt x="35114" y="25374"/>
                    <a:pt x="36107" y="28693"/>
                  </a:cubicBezTo>
                </a:path>
              </a:pathLst>
            </a:custGeom>
            <a:solidFill>
              <a:schemeClr val="dk2"/>
            </a:solidFill>
            <a:ln w="158200">
              <a:solidFill>
                <a:srgbClr val="6b6f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Google Shape;1259;p 1"/>
            <p:cNvSpPr/>
            <p:nvPr/>
          </p:nvSpPr>
          <p:spPr>
            <a:xfrm>
              <a:off x="779040" y="216000"/>
              <a:ext cx="651960" cy="607320"/>
            </a:xfrm>
            <a:custGeom>
              <a:avLst/>
              <a:gdLst>
                <a:gd name="textAreaLeft" fmla="*/ 0 w 651960"/>
                <a:gd name="textAreaRight" fmla="*/ 652320 w 651960"/>
                <a:gd name="textAreaTop" fmla="*/ 0 h 607320"/>
                <a:gd name="textAreaBottom" fmla="*/ 607680 h 607320"/>
              </a:gdLst>
              <a:ahLst/>
              <a:rect l="textAreaLeft" t="textAreaTop" r="textAreaRight" b="textAreaBottom"/>
              <a:pathLst>
                <a:path fill="none" w="49508" h="45646">
                  <a:moveTo>
                    <a:pt x="49507" y="45646"/>
                  </a:moveTo>
                  <a:cubicBezTo>
                    <a:pt x="45196" y="1"/>
                    <a:pt x="1" y="5476"/>
                    <a:pt x="1" y="5476"/>
                  </a:cubicBezTo>
                </a:path>
              </a:pathLst>
            </a:custGeom>
            <a:solidFill>
              <a:schemeClr val="lt1"/>
            </a:solidFill>
            <a:ln cap="rnd" w="169450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" name="Google Shape;1260;p 1"/>
            <p:cNvSpPr/>
            <p:nvPr/>
          </p:nvSpPr>
          <p:spPr>
            <a:xfrm>
              <a:off x="788400" y="200880"/>
              <a:ext cx="651600" cy="606960"/>
            </a:xfrm>
            <a:custGeom>
              <a:avLst/>
              <a:gdLst>
                <a:gd name="textAreaLeft" fmla="*/ 0 w 651600"/>
                <a:gd name="textAreaRight" fmla="*/ 651960 w 651600"/>
                <a:gd name="textAreaTop" fmla="*/ 0 h 606960"/>
                <a:gd name="textAreaBottom" fmla="*/ 607320 h 606960"/>
              </a:gdLst>
              <a:ahLst/>
              <a:rect l="textAreaLeft" t="textAreaTop" r="textAreaRight" b="textAreaBottom"/>
              <a:pathLst>
                <a:path fill="none" w="49477" h="45630">
                  <a:moveTo>
                    <a:pt x="49476" y="45630"/>
                  </a:moveTo>
                  <a:cubicBezTo>
                    <a:pt x="45180" y="1"/>
                    <a:pt x="1" y="5460"/>
                    <a:pt x="1" y="5460"/>
                  </a:cubicBezTo>
                </a:path>
              </a:pathLst>
            </a:custGeom>
            <a:solidFill>
              <a:schemeClr val="lt1"/>
            </a:solidFill>
            <a:ln cap="rnd" w="9525">
              <a:solidFill>
                <a:srgbClr val="141414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5" name="Google Shape;1261;p 1"/>
          <p:cNvGrpSpPr/>
          <p:nvPr/>
        </p:nvGrpSpPr>
        <p:grpSpPr>
          <a:xfrm>
            <a:off x="4140000" y="3146760"/>
            <a:ext cx="1379880" cy="1173240"/>
            <a:chOff x="4140000" y="3146760"/>
            <a:chExt cx="1379880" cy="1173240"/>
          </a:xfrm>
        </p:grpSpPr>
        <p:sp>
          <p:nvSpPr>
            <p:cNvPr id="576" name="Google Shape;1262;p 1"/>
            <p:cNvSpPr/>
            <p:nvPr/>
          </p:nvSpPr>
          <p:spPr>
            <a:xfrm flipH="1">
              <a:off x="4802760" y="3649320"/>
              <a:ext cx="88200" cy="83880"/>
            </a:xfrm>
            <a:custGeom>
              <a:avLst/>
              <a:gdLst>
                <a:gd name="textAreaLeft" fmla="*/ -360 w 88200"/>
                <a:gd name="textAreaRight" fmla="*/ 88200 w 88200"/>
                <a:gd name="textAreaTop" fmla="*/ 0 h 83880"/>
                <a:gd name="textAreaBottom" fmla="*/ 84240 h 83880"/>
              </a:gdLst>
              <a:ahLst/>
              <a:rect l="textAreaLeft" t="textAreaTop" r="textAreaRight" b="textAreaBottom"/>
              <a:pathLst>
                <a:path w="5817" h="5533">
                  <a:moveTo>
                    <a:pt x="2800" y="1284"/>
                  </a:moveTo>
                  <a:cubicBezTo>
                    <a:pt x="2935" y="1284"/>
                    <a:pt x="3031" y="1353"/>
                    <a:pt x="3087" y="1484"/>
                  </a:cubicBezTo>
                  <a:cubicBezTo>
                    <a:pt x="3180" y="1686"/>
                    <a:pt x="3087" y="1872"/>
                    <a:pt x="2777" y="1996"/>
                  </a:cubicBezTo>
                  <a:lnTo>
                    <a:pt x="2110" y="2291"/>
                  </a:lnTo>
                  <a:lnTo>
                    <a:pt x="1831" y="1670"/>
                  </a:lnTo>
                  <a:lnTo>
                    <a:pt x="2482" y="1375"/>
                  </a:lnTo>
                  <a:cubicBezTo>
                    <a:pt x="2605" y="1314"/>
                    <a:pt x="2711" y="1284"/>
                    <a:pt x="2800" y="1284"/>
                  </a:cubicBezTo>
                  <a:close/>
                  <a:moveTo>
                    <a:pt x="3693" y="2776"/>
                  </a:moveTo>
                  <a:cubicBezTo>
                    <a:pt x="3834" y="2776"/>
                    <a:pt x="3935" y="2839"/>
                    <a:pt x="4002" y="2973"/>
                  </a:cubicBezTo>
                  <a:cubicBezTo>
                    <a:pt x="4095" y="3206"/>
                    <a:pt x="4002" y="3376"/>
                    <a:pt x="3692" y="3516"/>
                  </a:cubicBezTo>
                  <a:lnTo>
                    <a:pt x="2855" y="3904"/>
                  </a:lnTo>
                  <a:lnTo>
                    <a:pt x="2544" y="3237"/>
                  </a:lnTo>
                  <a:lnTo>
                    <a:pt x="3382" y="2849"/>
                  </a:lnTo>
                  <a:cubicBezTo>
                    <a:pt x="3501" y="2801"/>
                    <a:pt x="3605" y="2776"/>
                    <a:pt x="3693" y="2776"/>
                  </a:cubicBezTo>
                  <a:close/>
                  <a:moveTo>
                    <a:pt x="3359" y="1"/>
                  </a:moveTo>
                  <a:cubicBezTo>
                    <a:pt x="3038" y="1"/>
                    <a:pt x="2656" y="92"/>
                    <a:pt x="2219" y="290"/>
                  </a:cubicBezTo>
                  <a:lnTo>
                    <a:pt x="1" y="1298"/>
                  </a:lnTo>
                  <a:lnTo>
                    <a:pt x="1939" y="5532"/>
                  </a:lnTo>
                  <a:lnTo>
                    <a:pt x="4266" y="4462"/>
                  </a:lnTo>
                  <a:cubicBezTo>
                    <a:pt x="5414" y="3919"/>
                    <a:pt x="5817" y="3221"/>
                    <a:pt x="5491" y="2492"/>
                  </a:cubicBezTo>
                  <a:cubicBezTo>
                    <a:pt x="5278" y="2037"/>
                    <a:pt x="4882" y="1804"/>
                    <a:pt x="4388" y="1804"/>
                  </a:cubicBezTo>
                  <a:cubicBezTo>
                    <a:pt x="4343" y="1804"/>
                    <a:pt x="4297" y="1806"/>
                    <a:pt x="4250" y="1810"/>
                  </a:cubicBezTo>
                  <a:cubicBezTo>
                    <a:pt x="4545" y="1438"/>
                    <a:pt x="4576" y="1019"/>
                    <a:pt x="4405" y="631"/>
                  </a:cubicBezTo>
                  <a:cubicBezTo>
                    <a:pt x="4225" y="231"/>
                    <a:pt x="3869" y="1"/>
                    <a:pt x="3359" y="1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2120" bIns="421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7" name="Google Shape;1263;p 1"/>
            <p:cNvSpPr/>
            <p:nvPr/>
          </p:nvSpPr>
          <p:spPr>
            <a:xfrm flipH="1">
              <a:off x="4139640" y="3146760"/>
              <a:ext cx="1379880" cy="1173240"/>
            </a:xfrm>
            <a:custGeom>
              <a:avLst/>
              <a:gdLst>
                <a:gd name="textAreaLeft" fmla="*/ -360 w 1379880"/>
                <a:gd name="textAreaRight" fmla="*/ 1379880 w 1379880"/>
                <a:gd name="textAreaTop" fmla="*/ 0 h 1173240"/>
                <a:gd name="textAreaBottom" fmla="*/ 1173600 h 1173240"/>
              </a:gdLst>
              <a:ahLst/>
              <a:rect l="textAreaLeft" t="textAreaTop" r="textAreaRight" b="textAreaBottom"/>
              <a:pathLst>
                <a:path w="90562" h="76996">
                  <a:moveTo>
                    <a:pt x="67474" y="0"/>
                  </a:moveTo>
                  <a:cubicBezTo>
                    <a:pt x="66944" y="0"/>
                    <a:pt x="66406" y="116"/>
                    <a:pt x="65901" y="360"/>
                  </a:cubicBezTo>
                  <a:lnTo>
                    <a:pt x="2560" y="31115"/>
                  </a:lnTo>
                  <a:cubicBezTo>
                    <a:pt x="761" y="31984"/>
                    <a:pt x="1" y="34171"/>
                    <a:pt x="869" y="35970"/>
                  </a:cubicBezTo>
                  <a:lnTo>
                    <a:pt x="19775" y="74946"/>
                  </a:lnTo>
                  <a:cubicBezTo>
                    <a:pt x="20411" y="76239"/>
                    <a:pt x="21720" y="76996"/>
                    <a:pt x="23075" y="76996"/>
                  </a:cubicBezTo>
                  <a:cubicBezTo>
                    <a:pt x="23604" y="76996"/>
                    <a:pt x="24140" y="76880"/>
                    <a:pt x="24646" y="76636"/>
                  </a:cubicBezTo>
                  <a:lnTo>
                    <a:pt x="88002" y="45881"/>
                  </a:lnTo>
                  <a:cubicBezTo>
                    <a:pt x="89801" y="45012"/>
                    <a:pt x="90561" y="42825"/>
                    <a:pt x="89677" y="41011"/>
                  </a:cubicBezTo>
                  <a:lnTo>
                    <a:pt x="70771" y="2051"/>
                  </a:lnTo>
                  <a:cubicBezTo>
                    <a:pt x="70146" y="757"/>
                    <a:pt x="68832" y="0"/>
                    <a:pt x="67474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8" name="Google Shape;1264;p 1"/>
            <p:cNvSpPr/>
            <p:nvPr/>
          </p:nvSpPr>
          <p:spPr>
            <a:xfrm flipH="1">
              <a:off x="4301280" y="3283200"/>
              <a:ext cx="1104120" cy="793440"/>
            </a:xfrm>
            <a:custGeom>
              <a:avLst/>
              <a:gdLst>
                <a:gd name="textAreaLeft" fmla="*/ -360 w 1104120"/>
                <a:gd name="textAreaRight" fmla="*/ 1104120 w 1104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72462" h="52082">
                  <a:moveTo>
                    <a:pt x="60696" y="0"/>
                  </a:moveTo>
                  <a:cubicBezTo>
                    <a:pt x="60437" y="0"/>
                    <a:pt x="60176" y="56"/>
                    <a:pt x="59930" y="175"/>
                  </a:cubicBezTo>
                  <a:lnTo>
                    <a:pt x="1242" y="28650"/>
                  </a:lnTo>
                  <a:cubicBezTo>
                    <a:pt x="358" y="29085"/>
                    <a:pt x="1" y="30155"/>
                    <a:pt x="420" y="31023"/>
                  </a:cubicBezTo>
                  <a:lnTo>
                    <a:pt x="10160" y="51093"/>
                  </a:lnTo>
                  <a:cubicBezTo>
                    <a:pt x="10459" y="51714"/>
                    <a:pt x="11092" y="52081"/>
                    <a:pt x="11746" y="52081"/>
                  </a:cubicBezTo>
                  <a:cubicBezTo>
                    <a:pt x="12006" y="52081"/>
                    <a:pt x="12270" y="52023"/>
                    <a:pt x="12517" y="51899"/>
                  </a:cubicBezTo>
                  <a:lnTo>
                    <a:pt x="71205" y="23424"/>
                  </a:lnTo>
                  <a:cubicBezTo>
                    <a:pt x="72105" y="22989"/>
                    <a:pt x="72462" y="21935"/>
                    <a:pt x="72027" y="21051"/>
                  </a:cubicBezTo>
                  <a:lnTo>
                    <a:pt x="62287" y="997"/>
                  </a:lnTo>
                  <a:cubicBezTo>
                    <a:pt x="61987" y="363"/>
                    <a:pt x="61352" y="0"/>
                    <a:pt x="60696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9" name="Google Shape;1265;p 1"/>
            <p:cNvSpPr/>
            <p:nvPr/>
          </p:nvSpPr>
          <p:spPr>
            <a:xfrm flipH="1">
              <a:off x="4448160" y="3331800"/>
              <a:ext cx="902160" cy="508680"/>
            </a:xfrm>
            <a:custGeom>
              <a:avLst/>
              <a:gdLst>
                <a:gd name="textAreaLeft" fmla="*/ 360 w 902160"/>
                <a:gd name="textAreaRight" fmla="*/ 902880 w 902160"/>
                <a:gd name="textAreaTop" fmla="*/ 0 h 508680"/>
                <a:gd name="textAreaBottom" fmla="*/ 509040 h 508680"/>
              </a:gdLst>
              <a:ahLst/>
              <a:rect l="textAreaLeft" t="textAreaTop" r="textAreaRight" b="textAreaBottom"/>
              <a:pathLst>
                <a:path w="59201" h="33406">
                  <a:moveTo>
                    <a:pt x="55705" y="0"/>
                  </a:moveTo>
                  <a:cubicBezTo>
                    <a:pt x="55571" y="0"/>
                    <a:pt x="55435" y="29"/>
                    <a:pt x="55307" y="91"/>
                  </a:cubicBezTo>
                  <a:lnTo>
                    <a:pt x="636" y="26628"/>
                  </a:lnTo>
                  <a:cubicBezTo>
                    <a:pt x="171" y="26845"/>
                    <a:pt x="0" y="27403"/>
                    <a:pt x="202" y="27853"/>
                  </a:cubicBezTo>
                  <a:lnTo>
                    <a:pt x="2652" y="32894"/>
                  </a:lnTo>
                  <a:cubicBezTo>
                    <a:pt x="2806" y="33224"/>
                    <a:pt x="3133" y="33406"/>
                    <a:pt x="3470" y="33406"/>
                  </a:cubicBezTo>
                  <a:cubicBezTo>
                    <a:pt x="3607" y="33406"/>
                    <a:pt x="3747" y="33375"/>
                    <a:pt x="3878" y="33312"/>
                  </a:cubicBezTo>
                  <a:lnTo>
                    <a:pt x="58549" y="6775"/>
                  </a:lnTo>
                  <a:cubicBezTo>
                    <a:pt x="59014" y="6543"/>
                    <a:pt x="59200" y="6000"/>
                    <a:pt x="58968" y="5550"/>
                  </a:cubicBezTo>
                  <a:lnTo>
                    <a:pt x="56533" y="510"/>
                  </a:lnTo>
                  <a:cubicBezTo>
                    <a:pt x="56377" y="187"/>
                    <a:pt x="56046" y="0"/>
                    <a:pt x="55705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" name="Google Shape;1266;p 1"/>
            <p:cNvSpPr/>
            <p:nvPr/>
          </p:nvSpPr>
          <p:spPr>
            <a:xfrm flipH="1">
              <a:off x="4333680" y="3789360"/>
              <a:ext cx="700560" cy="462240"/>
            </a:xfrm>
            <a:custGeom>
              <a:avLst/>
              <a:gdLst>
                <a:gd name="textAreaLeft" fmla="*/ 360 w 700560"/>
                <a:gd name="textAreaRight" fmla="*/ 701280 w 700560"/>
                <a:gd name="textAreaTop" fmla="*/ 0 h 462240"/>
                <a:gd name="textAreaBottom" fmla="*/ 462600 h 462240"/>
              </a:gdLst>
              <a:ahLst/>
              <a:rect l="textAreaLeft" t="textAreaTop" r="textAreaRight" b="textAreaBottom"/>
              <a:pathLst>
                <a:path fill="none" w="45987" h="30338">
                  <a:moveTo>
                    <a:pt x="1303" y="30337"/>
                  </a:moveTo>
                  <a:lnTo>
                    <a:pt x="0" y="16642"/>
                  </a:lnTo>
                  <a:lnTo>
                    <a:pt x="34292" y="0"/>
                  </a:lnTo>
                  <a:lnTo>
                    <a:pt x="45986" y="8655"/>
                  </a:lnTo>
                </a:path>
              </a:pathLst>
            </a:custGeom>
            <a:solidFill>
              <a:schemeClr val="lt2"/>
            </a:solidFill>
            <a:ln cap="rnd" w="151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1" name="Google Shape;1267;p 1"/>
            <p:cNvSpPr/>
            <p:nvPr/>
          </p:nvSpPr>
          <p:spPr>
            <a:xfrm flipH="1">
              <a:off x="4833360" y="4071960"/>
              <a:ext cx="123840" cy="89280"/>
            </a:xfrm>
            <a:custGeom>
              <a:avLst/>
              <a:gdLst>
                <a:gd name="textAreaLeft" fmla="*/ 360 w 123840"/>
                <a:gd name="textAreaRight" fmla="*/ 124560 w 123840"/>
                <a:gd name="textAreaTop" fmla="*/ 0 h 89280"/>
                <a:gd name="textAreaBottom" fmla="*/ 89640 h 89280"/>
              </a:gdLst>
              <a:ahLst/>
              <a:rect l="textAreaLeft" t="textAreaTop" r="textAreaRight" b="textAreaBottom"/>
              <a:pathLst>
                <a:path fill="none" w="8159" h="5879">
                  <a:moveTo>
                    <a:pt x="0" y="3366"/>
                  </a:moveTo>
                  <a:lnTo>
                    <a:pt x="6948" y="0"/>
                  </a:lnTo>
                  <a:lnTo>
                    <a:pt x="8158" y="2513"/>
                  </a:lnTo>
                  <a:lnTo>
                    <a:pt x="1225" y="5878"/>
                  </a:lnTo>
                  <a:close/>
                </a:path>
              </a:pathLst>
            </a:custGeom>
            <a:solidFill>
              <a:schemeClr val="lt2"/>
            </a:solidFill>
            <a:ln cap="rnd" w="151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2" name="Google Shape;1268;p 1"/>
            <p:cNvSpPr/>
            <p:nvPr/>
          </p:nvSpPr>
          <p:spPr>
            <a:xfrm flipH="1">
              <a:off x="4564800" y="3930840"/>
              <a:ext cx="61920" cy="61920"/>
            </a:xfrm>
            <a:custGeom>
              <a:avLst/>
              <a:gdLst>
                <a:gd name="textAreaLeft" fmla="*/ 360 w 61920"/>
                <a:gd name="textAreaRight" fmla="*/ 62640 w 6192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fill="none" w="4096" h="4080">
                  <a:moveTo>
                    <a:pt x="3661" y="1256"/>
                  </a:moveTo>
                  <a:cubicBezTo>
                    <a:pt x="4095" y="2140"/>
                    <a:pt x="3723" y="3211"/>
                    <a:pt x="2839" y="3660"/>
                  </a:cubicBezTo>
                  <a:cubicBezTo>
                    <a:pt x="1939" y="4079"/>
                    <a:pt x="869" y="3722"/>
                    <a:pt x="435" y="2823"/>
                  </a:cubicBezTo>
                  <a:cubicBezTo>
                    <a:pt x="0" y="1923"/>
                    <a:pt x="373" y="869"/>
                    <a:pt x="1257" y="419"/>
                  </a:cubicBezTo>
                  <a:cubicBezTo>
                    <a:pt x="2156" y="0"/>
                    <a:pt x="3242" y="357"/>
                    <a:pt x="3661" y="1256"/>
                  </a:cubicBezTo>
                  <a:close/>
                </a:path>
              </a:pathLst>
            </a:custGeom>
            <a:solidFill>
              <a:schemeClr val="lt2"/>
            </a:solidFill>
            <a:ln cap="rnd" w="151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3" name="Google Shape;1269;p 1"/>
            <p:cNvSpPr/>
            <p:nvPr/>
          </p:nvSpPr>
          <p:spPr>
            <a:xfrm flipH="1">
              <a:off x="5116680" y="4217040"/>
              <a:ext cx="70200" cy="70200"/>
            </a:xfrm>
            <a:custGeom>
              <a:avLst/>
              <a:gdLst>
                <a:gd name="textAreaLeft" fmla="*/ -360 w 70200"/>
                <a:gd name="textAreaRight" fmla="*/ 7020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fill="none" w="4623" h="4638">
                  <a:moveTo>
                    <a:pt x="4142" y="1427"/>
                  </a:moveTo>
                  <a:cubicBezTo>
                    <a:pt x="4623" y="2435"/>
                    <a:pt x="4219" y="3660"/>
                    <a:pt x="3196" y="4141"/>
                  </a:cubicBezTo>
                  <a:cubicBezTo>
                    <a:pt x="2188" y="4638"/>
                    <a:pt x="962" y="4219"/>
                    <a:pt x="482" y="3195"/>
                  </a:cubicBezTo>
                  <a:cubicBezTo>
                    <a:pt x="1" y="2187"/>
                    <a:pt x="404" y="962"/>
                    <a:pt x="1428" y="481"/>
                  </a:cubicBezTo>
                  <a:cubicBezTo>
                    <a:pt x="2436" y="0"/>
                    <a:pt x="3661" y="419"/>
                    <a:pt x="4142" y="1427"/>
                  </a:cubicBezTo>
                  <a:close/>
                </a:path>
              </a:pathLst>
            </a:custGeom>
            <a:solidFill>
              <a:schemeClr val="lt1"/>
            </a:solidFill>
            <a:ln cap="rnd" w="240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4" name="Google Shape;1270;p 1"/>
            <p:cNvSpPr/>
            <p:nvPr/>
          </p:nvSpPr>
          <p:spPr>
            <a:xfrm flipH="1">
              <a:off x="5406840" y="3645000"/>
              <a:ext cx="70200" cy="70200"/>
            </a:xfrm>
            <a:custGeom>
              <a:avLst/>
              <a:gdLst>
                <a:gd name="textAreaLeft" fmla="*/ -360 w 70200"/>
                <a:gd name="textAreaRight" fmla="*/ 7020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fill="none" w="4639" h="4623">
                  <a:moveTo>
                    <a:pt x="4158" y="1428"/>
                  </a:moveTo>
                  <a:cubicBezTo>
                    <a:pt x="4638" y="2436"/>
                    <a:pt x="4235" y="3661"/>
                    <a:pt x="3196" y="4142"/>
                  </a:cubicBezTo>
                  <a:cubicBezTo>
                    <a:pt x="2188" y="4623"/>
                    <a:pt x="978" y="4220"/>
                    <a:pt x="482" y="3196"/>
                  </a:cubicBezTo>
                  <a:cubicBezTo>
                    <a:pt x="1" y="2188"/>
                    <a:pt x="404" y="963"/>
                    <a:pt x="1443" y="482"/>
                  </a:cubicBezTo>
                  <a:cubicBezTo>
                    <a:pt x="2420" y="1"/>
                    <a:pt x="3646" y="420"/>
                    <a:pt x="4158" y="1428"/>
                  </a:cubicBezTo>
                  <a:close/>
                </a:path>
              </a:pathLst>
            </a:custGeom>
            <a:solidFill>
              <a:schemeClr val="lt1"/>
            </a:solidFill>
            <a:ln cap="rnd" w="240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5" name="Google Shape;1271;p 1"/>
            <p:cNvSpPr/>
            <p:nvPr/>
          </p:nvSpPr>
          <p:spPr>
            <a:xfrm flipH="1">
              <a:off x="4193640" y="3769200"/>
              <a:ext cx="70200" cy="70200"/>
            </a:xfrm>
            <a:custGeom>
              <a:avLst/>
              <a:gdLst>
                <a:gd name="textAreaLeft" fmla="*/ -360 w 70200"/>
                <a:gd name="textAreaRight" fmla="*/ 7020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fill="none" w="4623" h="4623">
                  <a:moveTo>
                    <a:pt x="4142" y="1427"/>
                  </a:moveTo>
                  <a:cubicBezTo>
                    <a:pt x="4623" y="2435"/>
                    <a:pt x="4219" y="3661"/>
                    <a:pt x="3196" y="4142"/>
                  </a:cubicBezTo>
                  <a:cubicBezTo>
                    <a:pt x="2188" y="4622"/>
                    <a:pt x="962" y="4219"/>
                    <a:pt x="481" y="3195"/>
                  </a:cubicBezTo>
                  <a:cubicBezTo>
                    <a:pt x="1" y="2187"/>
                    <a:pt x="404" y="962"/>
                    <a:pt x="1428" y="481"/>
                  </a:cubicBezTo>
                  <a:cubicBezTo>
                    <a:pt x="2436" y="0"/>
                    <a:pt x="3661" y="419"/>
                    <a:pt x="4142" y="1427"/>
                  </a:cubicBezTo>
                  <a:close/>
                </a:path>
              </a:pathLst>
            </a:custGeom>
            <a:solidFill>
              <a:schemeClr val="lt2"/>
            </a:solidFill>
            <a:ln cap="rnd" w="240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6" name="Google Shape;1272;p 1"/>
            <p:cNvSpPr/>
            <p:nvPr/>
          </p:nvSpPr>
          <p:spPr>
            <a:xfrm flipH="1">
              <a:off x="4473360" y="3192120"/>
              <a:ext cx="70200" cy="70200"/>
            </a:xfrm>
            <a:custGeom>
              <a:avLst/>
              <a:gdLst>
                <a:gd name="textAreaLeft" fmla="*/ -360 w 70200"/>
                <a:gd name="textAreaRight" fmla="*/ 70200 w 70200"/>
                <a:gd name="textAreaTop" fmla="*/ 0 h 70200"/>
                <a:gd name="textAreaBottom" fmla="*/ 70560 h 70200"/>
              </a:gdLst>
              <a:ahLst/>
              <a:rect l="textAreaLeft" t="textAreaTop" r="textAreaRight" b="textAreaBottom"/>
              <a:pathLst>
                <a:path fill="none" w="4638" h="4623">
                  <a:moveTo>
                    <a:pt x="4141" y="1427"/>
                  </a:moveTo>
                  <a:cubicBezTo>
                    <a:pt x="4638" y="2436"/>
                    <a:pt x="4219" y="3661"/>
                    <a:pt x="3195" y="4142"/>
                  </a:cubicBezTo>
                  <a:cubicBezTo>
                    <a:pt x="2187" y="4622"/>
                    <a:pt x="962" y="4219"/>
                    <a:pt x="481" y="3196"/>
                  </a:cubicBezTo>
                  <a:cubicBezTo>
                    <a:pt x="0" y="2187"/>
                    <a:pt x="404" y="962"/>
                    <a:pt x="1427" y="481"/>
                  </a:cubicBezTo>
                  <a:cubicBezTo>
                    <a:pt x="2435" y="1"/>
                    <a:pt x="3645" y="419"/>
                    <a:pt x="4141" y="1427"/>
                  </a:cubicBezTo>
                  <a:close/>
                </a:path>
              </a:pathLst>
            </a:custGeom>
            <a:solidFill>
              <a:schemeClr val="lt2"/>
            </a:solidFill>
            <a:ln cap="rnd" w="240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Google Shape;1273;p 1"/>
            <p:cNvSpPr/>
            <p:nvPr/>
          </p:nvSpPr>
          <p:spPr>
            <a:xfrm flipH="1">
              <a:off x="4543200" y="3562920"/>
              <a:ext cx="548640" cy="357480"/>
            </a:xfrm>
            <a:custGeom>
              <a:avLst/>
              <a:gdLst>
                <a:gd name="textAreaLeft" fmla="*/ 360 w 548640"/>
                <a:gd name="textAreaRight" fmla="*/ 549360 w 548640"/>
                <a:gd name="textAreaTop" fmla="*/ 0 h 357480"/>
                <a:gd name="textAreaBottom" fmla="*/ 357840 h 357480"/>
              </a:gdLst>
              <a:ahLst/>
              <a:rect l="textAreaLeft" t="textAreaTop" r="textAreaRight" b="textAreaBottom"/>
              <a:pathLst>
                <a:path w="36029" h="23479">
                  <a:moveTo>
                    <a:pt x="29835" y="0"/>
                  </a:moveTo>
                  <a:cubicBezTo>
                    <a:pt x="28963" y="0"/>
                    <a:pt x="28081" y="192"/>
                    <a:pt x="27250" y="599"/>
                  </a:cubicBezTo>
                  <a:lnTo>
                    <a:pt x="3552" y="12107"/>
                  </a:lnTo>
                  <a:cubicBezTo>
                    <a:pt x="2063" y="12821"/>
                    <a:pt x="1008" y="14077"/>
                    <a:pt x="512" y="15535"/>
                  </a:cubicBezTo>
                  <a:cubicBezTo>
                    <a:pt x="0" y="16977"/>
                    <a:pt x="62" y="18637"/>
                    <a:pt x="776" y="20110"/>
                  </a:cubicBezTo>
                  <a:cubicBezTo>
                    <a:pt x="1812" y="22239"/>
                    <a:pt x="3961" y="23478"/>
                    <a:pt x="6188" y="23478"/>
                  </a:cubicBezTo>
                  <a:cubicBezTo>
                    <a:pt x="7060" y="23478"/>
                    <a:pt x="7945" y="23288"/>
                    <a:pt x="8779" y="22886"/>
                  </a:cubicBezTo>
                  <a:lnTo>
                    <a:pt x="32477" y="11378"/>
                  </a:lnTo>
                  <a:cubicBezTo>
                    <a:pt x="33966" y="10665"/>
                    <a:pt x="35021" y="9408"/>
                    <a:pt x="35517" y="7951"/>
                  </a:cubicBezTo>
                  <a:cubicBezTo>
                    <a:pt x="36029" y="6493"/>
                    <a:pt x="35967" y="4849"/>
                    <a:pt x="35253" y="3375"/>
                  </a:cubicBezTo>
                  <a:cubicBezTo>
                    <a:pt x="34206" y="1248"/>
                    <a:pt x="32056" y="0"/>
                    <a:pt x="29835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Google Shape;1274;p 1"/>
            <p:cNvSpPr/>
            <p:nvPr/>
          </p:nvSpPr>
          <p:spPr>
            <a:xfrm flipH="1">
              <a:off x="4804920" y="3672360"/>
              <a:ext cx="287280" cy="248400"/>
            </a:xfrm>
            <a:custGeom>
              <a:avLst/>
              <a:gdLst>
                <a:gd name="textAreaLeft" fmla="*/ 360 w 287280"/>
                <a:gd name="textAreaRight" fmla="*/ 288000 w 287280"/>
                <a:gd name="textAreaTop" fmla="*/ 0 h 248400"/>
                <a:gd name="textAreaBottom" fmla="*/ 248760 h 248400"/>
              </a:gdLst>
              <a:ahLst/>
              <a:rect l="textAreaLeft" t="textAreaTop" r="textAreaRight" b="textAreaBottom"/>
              <a:pathLst>
                <a:path w="18861" h="16319">
                  <a:moveTo>
                    <a:pt x="13727" y="0"/>
                  </a:moveTo>
                  <a:lnTo>
                    <a:pt x="3552" y="4948"/>
                  </a:lnTo>
                  <a:cubicBezTo>
                    <a:pt x="2063" y="5661"/>
                    <a:pt x="1009" y="6917"/>
                    <a:pt x="512" y="8375"/>
                  </a:cubicBezTo>
                  <a:cubicBezTo>
                    <a:pt x="1" y="9833"/>
                    <a:pt x="63" y="11477"/>
                    <a:pt x="776" y="12951"/>
                  </a:cubicBezTo>
                  <a:cubicBezTo>
                    <a:pt x="1812" y="15079"/>
                    <a:pt x="3962" y="16319"/>
                    <a:pt x="6189" y="16319"/>
                  </a:cubicBezTo>
                  <a:cubicBezTo>
                    <a:pt x="7061" y="16319"/>
                    <a:pt x="7945" y="16128"/>
                    <a:pt x="8779" y="15727"/>
                  </a:cubicBezTo>
                  <a:lnTo>
                    <a:pt x="18845" y="10841"/>
                  </a:lnTo>
                  <a:cubicBezTo>
                    <a:pt x="18860" y="8763"/>
                    <a:pt x="18442" y="6654"/>
                    <a:pt x="17464" y="4668"/>
                  </a:cubicBezTo>
                  <a:cubicBezTo>
                    <a:pt x="16565" y="2792"/>
                    <a:pt x="15278" y="1210"/>
                    <a:pt x="13727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Google Shape;1275;p 1"/>
            <p:cNvSpPr/>
            <p:nvPr/>
          </p:nvSpPr>
          <p:spPr>
            <a:xfrm flipH="1">
              <a:off x="4542840" y="3562920"/>
              <a:ext cx="274680" cy="241560"/>
            </a:xfrm>
            <a:custGeom>
              <a:avLst/>
              <a:gdLst>
                <a:gd name="textAreaLeft" fmla="*/ -360 w 274680"/>
                <a:gd name="textAreaRight" fmla="*/ 274680 w 274680"/>
                <a:gd name="textAreaTop" fmla="*/ 0 h 241560"/>
                <a:gd name="textAreaBottom" fmla="*/ 241920 h 241560"/>
              </a:gdLst>
              <a:ahLst/>
              <a:rect l="textAreaLeft" t="textAreaTop" r="textAreaRight" b="textAreaBottom"/>
              <a:pathLst>
                <a:path w="18054" h="15876">
                  <a:moveTo>
                    <a:pt x="11854" y="0"/>
                  </a:moveTo>
                  <a:cubicBezTo>
                    <a:pt x="10980" y="0"/>
                    <a:pt x="10095" y="192"/>
                    <a:pt x="9260" y="599"/>
                  </a:cubicBezTo>
                  <a:lnTo>
                    <a:pt x="1" y="5097"/>
                  </a:lnTo>
                  <a:cubicBezTo>
                    <a:pt x="1" y="7113"/>
                    <a:pt x="451" y="9160"/>
                    <a:pt x="1381" y="11099"/>
                  </a:cubicBezTo>
                  <a:cubicBezTo>
                    <a:pt x="2312" y="13038"/>
                    <a:pt x="3645" y="14635"/>
                    <a:pt x="5243" y="15876"/>
                  </a:cubicBezTo>
                  <a:lnTo>
                    <a:pt x="14502" y="11378"/>
                  </a:lnTo>
                  <a:cubicBezTo>
                    <a:pt x="15991" y="10665"/>
                    <a:pt x="17046" y="9408"/>
                    <a:pt x="17542" y="7951"/>
                  </a:cubicBezTo>
                  <a:cubicBezTo>
                    <a:pt x="18054" y="6493"/>
                    <a:pt x="17992" y="4849"/>
                    <a:pt x="17278" y="3375"/>
                  </a:cubicBezTo>
                  <a:cubicBezTo>
                    <a:pt x="16231" y="1248"/>
                    <a:pt x="14081" y="0"/>
                    <a:pt x="11854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0" name="Google Shape;1276;p 1"/>
            <p:cNvSpPr/>
            <p:nvPr/>
          </p:nvSpPr>
          <p:spPr>
            <a:xfrm flipH="1">
              <a:off x="4898520" y="3742560"/>
              <a:ext cx="183240" cy="162360"/>
            </a:xfrm>
            <a:custGeom>
              <a:avLst/>
              <a:gdLst>
                <a:gd name="textAreaLeft" fmla="*/ -360 w 183240"/>
                <a:gd name="textAreaRight" fmla="*/ 183240 w 18324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12052" h="10671">
                  <a:moveTo>
                    <a:pt x="6024" y="0"/>
                  </a:moveTo>
                  <a:cubicBezTo>
                    <a:pt x="5408" y="0"/>
                    <a:pt x="4783" y="107"/>
                    <a:pt x="4173" y="334"/>
                  </a:cubicBezTo>
                  <a:cubicBezTo>
                    <a:pt x="1412" y="1357"/>
                    <a:pt x="1" y="4428"/>
                    <a:pt x="1024" y="7189"/>
                  </a:cubicBezTo>
                  <a:cubicBezTo>
                    <a:pt x="1821" y="9339"/>
                    <a:pt x="3861" y="10671"/>
                    <a:pt x="6028" y="10671"/>
                  </a:cubicBezTo>
                  <a:cubicBezTo>
                    <a:pt x="6644" y="10671"/>
                    <a:pt x="7269" y="10564"/>
                    <a:pt x="7879" y="10337"/>
                  </a:cubicBezTo>
                  <a:cubicBezTo>
                    <a:pt x="10640" y="9314"/>
                    <a:pt x="12051" y="6243"/>
                    <a:pt x="11028" y="3482"/>
                  </a:cubicBezTo>
                  <a:cubicBezTo>
                    <a:pt x="10231" y="1332"/>
                    <a:pt x="8191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1" name="Google Shape;1277;p 1"/>
            <p:cNvSpPr/>
            <p:nvPr/>
          </p:nvSpPr>
          <p:spPr>
            <a:xfrm flipH="1">
              <a:off x="4933440" y="3769560"/>
              <a:ext cx="113040" cy="108360"/>
            </a:xfrm>
            <a:custGeom>
              <a:avLst/>
              <a:gdLst>
                <a:gd name="textAreaLeft" fmla="*/ 360 w 113040"/>
                <a:gd name="textAreaRight" fmla="*/ 113760 w 113040"/>
                <a:gd name="textAreaTop" fmla="*/ 0 h 108360"/>
                <a:gd name="textAreaBottom" fmla="*/ 108720 h 108360"/>
              </a:gdLst>
              <a:ahLst/>
              <a:rect l="textAreaLeft" t="textAreaTop" r="textAreaRight" b="textAreaBottom"/>
              <a:pathLst>
                <a:path w="7446" h="7139">
                  <a:moveTo>
                    <a:pt x="4759" y="0"/>
                  </a:moveTo>
                  <a:cubicBezTo>
                    <a:pt x="4420" y="0"/>
                    <a:pt x="4096" y="214"/>
                    <a:pt x="3971" y="537"/>
                  </a:cubicBezTo>
                  <a:lnTo>
                    <a:pt x="3615" y="1499"/>
                  </a:lnTo>
                  <a:lnTo>
                    <a:pt x="3196" y="599"/>
                  </a:lnTo>
                  <a:cubicBezTo>
                    <a:pt x="3054" y="327"/>
                    <a:pt x="2775" y="170"/>
                    <a:pt x="2482" y="170"/>
                  </a:cubicBezTo>
                  <a:cubicBezTo>
                    <a:pt x="2358" y="170"/>
                    <a:pt x="2230" y="198"/>
                    <a:pt x="2110" y="258"/>
                  </a:cubicBezTo>
                  <a:cubicBezTo>
                    <a:pt x="1707" y="444"/>
                    <a:pt x="1521" y="925"/>
                    <a:pt x="1723" y="1313"/>
                  </a:cubicBezTo>
                  <a:lnTo>
                    <a:pt x="2141" y="2212"/>
                  </a:lnTo>
                  <a:lnTo>
                    <a:pt x="1195" y="1902"/>
                  </a:lnTo>
                  <a:cubicBezTo>
                    <a:pt x="1112" y="1875"/>
                    <a:pt x="1027" y="1861"/>
                    <a:pt x="944" y="1861"/>
                  </a:cubicBezTo>
                  <a:cubicBezTo>
                    <a:pt x="604" y="1861"/>
                    <a:pt x="280" y="2075"/>
                    <a:pt x="156" y="2398"/>
                  </a:cubicBezTo>
                  <a:cubicBezTo>
                    <a:pt x="1" y="2833"/>
                    <a:pt x="203" y="3283"/>
                    <a:pt x="637" y="3407"/>
                  </a:cubicBezTo>
                  <a:lnTo>
                    <a:pt x="1583" y="3717"/>
                  </a:lnTo>
                  <a:lnTo>
                    <a:pt x="652" y="4167"/>
                  </a:lnTo>
                  <a:cubicBezTo>
                    <a:pt x="249" y="4368"/>
                    <a:pt x="79" y="4849"/>
                    <a:pt x="265" y="5237"/>
                  </a:cubicBezTo>
                  <a:cubicBezTo>
                    <a:pt x="406" y="5509"/>
                    <a:pt x="685" y="5666"/>
                    <a:pt x="978" y="5666"/>
                  </a:cubicBezTo>
                  <a:cubicBezTo>
                    <a:pt x="1103" y="5666"/>
                    <a:pt x="1230" y="5638"/>
                    <a:pt x="1350" y="5578"/>
                  </a:cubicBezTo>
                  <a:lnTo>
                    <a:pt x="2281" y="5144"/>
                  </a:lnTo>
                  <a:lnTo>
                    <a:pt x="1940" y="6090"/>
                  </a:lnTo>
                  <a:cubicBezTo>
                    <a:pt x="1785" y="6509"/>
                    <a:pt x="1986" y="6958"/>
                    <a:pt x="2420" y="7098"/>
                  </a:cubicBezTo>
                  <a:cubicBezTo>
                    <a:pt x="2503" y="7125"/>
                    <a:pt x="2587" y="7138"/>
                    <a:pt x="2671" y="7138"/>
                  </a:cubicBezTo>
                  <a:cubicBezTo>
                    <a:pt x="3011" y="7138"/>
                    <a:pt x="3335" y="6922"/>
                    <a:pt x="3460" y="6586"/>
                  </a:cubicBezTo>
                  <a:lnTo>
                    <a:pt x="3816" y="5640"/>
                  </a:lnTo>
                  <a:lnTo>
                    <a:pt x="4235" y="6540"/>
                  </a:lnTo>
                  <a:cubicBezTo>
                    <a:pt x="4377" y="6812"/>
                    <a:pt x="4656" y="6969"/>
                    <a:pt x="4949" y="6969"/>
                  </a:cubicBezTo>
                  <a:cubicBezTo>
                    <a:pt x="5073" y="6969"/>
                    <a:pt x="5201" y="6941"/>
                    <a:pt x="5321" y="6881"/>
                  </a:cubicBezTo>
                  <a:cubicBezTo>
                    <a:pt x="5740" y="6695"/>
                    <a:pt x="5910" y="6198"/>
                    <a:pt x="5708" y="5811"/>
                  </a:cubicBezTo>
                  <a:lnTo>
                    <a:pt x="5290" y="4927"/>
                  </a:lnTo>
                  <a:lnTo>
                    <a:pt x="6236" y="5237"/>
                  </a:lnTo>
                  <a:cubicBezTo>
                    <a:pt x="6321" y="5264"/>
                    <a:pt x="6408" y="5277"/>
                    <a:pt x="6494" y="5277"/>
                  </a:cubicBezTo>
                  <a:cubicBezTo>
                    <a:pt x="6842" y="5277"/>
                    <a:pt x="7166" y="5061"/>
                    <a:pt x="7290" y="4725"/>
                  </a:cubicBezTo>
                  <a:cubicBezTo>
                    <a:pt x="7446" y="4306"/>
                    <a:pt x="7228" y="3856"/>
                    <a:pt x="6794" y="3717"/>
                  </a:cubicBezTo>
                  <a:lnTo>
                    <a:pt x="5848" y="3407"/>
                  </a:lnTo>
                  <a:lnTo>
                    <a:pt x="6779" y="2972"/>
                  </a:lnTo>
                  <a:cubicBezTo>
                    <a:pt x="7182" y="2771"/>
                    <a:pt x="7368" y="2290"/>
                    <a:pt x="7166" y="1902"/>
                  </a:cubicBezTo>
                  <a:cubicBezTo>
                    <a:pt x="7034" y="1626"/>
                    <a:pt x="6744" y="1460"/>
                    <a:pt x="6437" y="1460"/>
                  </a:cubicBezTo>
                  <a:cubicBezTo>
                    <a:pt x="6313" y="1460"/>
                    <a:pt x="6186" y="1487"/>
                    <a:pt x="6065" y="1545"/>
                  </a:cubicBezTo>
                  <a:lnTo>
                    <a:pt x="5150" y="1995"/>
                  </a:lnTo>
                  <a:lnTo>
                    <a:pt x="5150" y="1995"/>
                  </a:lnTo>
                  <a:lnTo>
                    <a:pt x="5507" y="1049"/>
                  </a:lnTo>
                  <a:cubicBezTo>
                    <a:pt x="5646" y="615"/>
                    <a:pt x="5445" y="181"/>
                    <a:pt x="5011" y="41"/>
                  </a:cubicBezTo>
                  <a:cubicBezTo>
                    <a:pt x="4928" y="13"/>
                    <a:pt x="4843" y="0"/>
                    <a:pt x="4759" y="0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2" name="Google Shape;1278;p 1"/>
            <p:cNvSpPr/>
            <p:nvPr/>
          </p:nvSpPr>
          <p:spPr>
            <a:xfrm flipH="1">
              <a:off x="4546800" y="3570840"/>
              <a:ext cx="177480" cy="162360"/>
            </a:xfrm>
            <a:custGeom>
              <a:avLst/>
              <a:gdLst>
                <a:gd name="textAreaLeft" fmla="*/ -360 w 177480"/>
                <a:gd name="textAreaRight" fmla="*/ 177480 w 177480"/>
                <a:gd name="textAreaTop" fmla="*/ 0 h 162360"/>
                <a:gd name="textAreaBottom" fmla="*/ 162720 h 162360"/>
              </a:gdLst>
              <a:ahLst/>
              <a:rect l="textAreaLeft" t="textAreaTop" r="textAreaRight" b="textAreaBottom"/>
              <a:pathLst>
                <a:path w="11664" h="10665">
                  <a:moveTo>
                    <a:pt x="5840" y="0"/>
                  </a:moveTo>
                  <a:cubicBezTo>
                    <a:pt x="5469" y="0"/>
                    <a:pt x="5092" y="39"/>
                    <a:pt x="4715" y="121"/>
                  </a:cubicBezTo>
                  <a:cubicBezTo>
                    <a:pt x="1830" y="741"/>
                    <a:pt x="0" y="3564"/>
                    <a:pt x="620" y="6449"/>
                  </a:cubicBezTo>
                  <a:cubicBezTo>
                    <a:pt x="1146" y="8954"/>
                    <a:pt x="3356" y="10664"/>
                    <a:pt x="5818" y="10664"/>
                  </a:cubicBezTo>
                  <a:cubicBezTo>
                    <a:pt x="6190" y="10664"/>
                    <a:pt x="6569" y="10625"/>
                    <a:pt x="6948" y="10543"/>
                  </a:cubicBezTo>
                  <a:cubicBezTo>
                    <a:pt x="9818" y="9923"/>
                    <a:pt x="11663" y="7100"/>
                    <a:pt x="11043" y="4216"/>
                  </a:cubicBezTo>
                  <a:cubicBezTo>
                    <a:pt x="10504" y="1710"/>
                    <a:pt x="8292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22222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1360" bIns="81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3" name="Google Shape;1279;p 1"/>
            <p:cNvSpPr/>
            <p:nvPr/>
          </p:nvSpPr>
          <p:spPr>
            <a:xfrm flipH="1">
              <a:off x="4579560" y="3597480"/>
              <a:ext cx="113040" cy="108360"/>
            </a:xfrm>
            <a:custGeom>
              <a:avLst/>
              <a:gdLst>
                <a:gd name="textAreaLeft" fmla="*/ 360 w 113040"/>
                <a:gd name="textAreaRight" fmla="*/ 113760 w 113040"/>
                <a:gd name="textAreaTop" fmla="*/ 0 h 108360"/>
                <a:gd name="textAreaBottom" fmla="*/ 108720 h 108360"/>
              </a:gdLst>
              <a:ahLst/>
              <a:rect l="textAreaLeft" t="textAreaTop" r="textAreaRight" b="textAreaBottom"/>
              <a:pathLst>
                <a:path w="7445" h="7132">
                  <a:moveTo>
                    <a:pt x="4794" y="1"/>
                  </a:moveTo>
                  <a:cubicBezTo>
                    <a:pt x="4447" y="1"/>
                    <a:pt x="4113" y="216"/>
                    <a:pt x="3986" y="546"/>
                  </a:cubicBezTo>
                  <a:lnTo>
                    <a:pt x="3630" y="1492"/>
                  </a:lnTo>
                  <a:lnTo>
                    <a:pt x="3211" y="608"/>
                  </a:lnTo>
                  <a:cubicBezTo>
                    <a:pt x="3067" y="331"/>
                    <a:pt x="2780" y="173"/>
                    <a:pt x="2481" y="173"/>
                  </a:cubicBezTo>
                  <a:cubicBezTo>
                    <a:pt x="2362" y="173"/>
                    <a:pt x="2240" y="198"/>
                    <a:pt x="2125" y="251"/>
                  </a:cubicBezTo>
                  <a:cubicBezTo>
                    <a:pt x="1706" y="453"/>
                    <a:pt x="1536" y="934"/>
                    <a:pt x="1737" y="1321"/>
                  </a:cubicBezTo>
                  <a:lnTo>
                    <a:pt x="2156" y="2205"/>
                  </a:lnTo>
                  <a:lnTo>
                    <a:pt x="1210" y="1895"/>
                  </a:lnTo>
                  <a:cubicBezTo>
                    <a:pt x="1131" y="1873"/>
                    <a:pt x="1050" y="1862"/>
                    <a:pt x="971" y="1862"/>
                  </a:cubicBezTo>
                  <a:cubicBezTo>
                    <a:pt x="616" y="1862"/>
                    <a:pt x="282" y="2077"/>
                    <a:pt x="155" y="2407"/>
                  </a:cubicBezTo>
                  <a:cubicBezTo>
                    <a:pt x="0" y="2826"/>
                    <a:pt x="217" y="3276"/>
                    <a:pt x="652" y="3415"/>
                  </a:cubicBezTo>
                  <a:lnTo>
                    <a:pt x="1598" y="3725"/>
                  </a:lnTo>
                  <a:lnTo>
                    <a:pt x="667" y="4175"/>
                  </a:lnTo>
                  <a:cubicBezTo>
                    <a:pt x="264" y="4361"/>
                    <a:pt x="78" y="4842"/>
                    <a:pt x="279" y="5230"/>
                  </a:cubicBezTo>
                  <a:cubicBezTo>
                    <a:pt x="412" y="5507"/>
                    <a:pt x="704" y="5665"/>
                    <a:pt x="1006" y="5665"/>
                  </a:cubicBezTo>
                  <a:cubicBezTo>
                    <a:pt x="1127" y="5665"/>
                    <a:pt x="1250" y="5640"/>
                    <a:pt x="1365" y="5586"/>
                  </a:cubicBezTo>
                  <a:lnTo>
                    <a:pt x="2296" y="5137"/>
                  </a:lnTo>
                  <a:lnTo>
                    <a:pt x="1939" y="6083"/>
                  </a:lnTo>
                  <a:cubicBezTo>
                    <a:pt x="1784" y="6517"/>
                    <a:pt x="2001" y="6951"/>
                    <a:pt x="2435" y="7091"/>
                  </a:cubicBezTo>
                  <a:cubicBezTo>
                    <a:pt x="2518" y="7119"/>
                    <a:pt x="2603" y="7132"/>
                    <a:pt x="2687" y="7132"/>
                  </a:cubicBezTo>
                  <a:cubicBezTo>
                    <a:pt x="3026" y="7132"/>
                    <a:pt x="3350" y="6918"/>
                    <a:pt x="3474" y="6595"/>
                  </a:cubicBezTo>
                  <a:lnTo>
                    <a:pt x="3831" y="5649"/>
                  </a:lnTo>
                  <a:lnTo>
                    <a:pt x="4250" y="6533"/>
                  </a:lnTo>
                  <a:cubicBezTo>
                    <a:pt x="4394" y="6810"/>
                    <a:pt x="4680" y="6968"/>
                    <a:pt x="4979" y="6968"/>
                  </a:cubicBezTo>
                  <a:cubicBezTo>
                    <a:pt x="5099" y="6968"/>
                    <a:pt x="5220" y="6942"/>
                    <a:pt x="5336" y="6889"/>
                  </a:cubicBezTo>
                  <a:cubicBezTo>
                    <a:pt x="5739" y="6688"/>
                    <a:pt x="5925" y="6207"/>
                    <a:pt x="5723" y="5819"/>
                  </a:cubicBezTo>
                  <a:lnTo>
                    <a:pt x="5305" y="4920"/>
                  </a:lnTo>
                  <a:lnTo>
                    <a:pt x="6251" y="5230"/>
                  </a:lnTo>
                  <a:cubicBezTo>
                    <a:pt x="6334" y="5257"/>
                    <a:pt x="6418" y="5270"/>
                    <a:pt x="6502" y="5270"/>
                  </a:cubicBezTo>
                  <a:cubicBezTo>
                    <a:pt x="6842" y="5270"/>
                    <a:pt x="7165" y="5057"/>
                    <a:pt x="7290" y="4733"/>
                  </a:cubicBezTo>
                  <a:cubicBezTo>
                    <a:pt x="7445" y="4299"/>
                    <a:pt x="7243" y="3865"/>
                    <a:pt x="6809" y="3725"/>
                  </a:cubicBezTo>
                  <a:lnTo>
                    <a:pt x="5863" y="3415"/>
                  </a:lnTo>
                  <a:lnTo>
                    <a:pt x="6794" y="2965"/>
                  </a:lnTo>
                  <a:cubicBezTo>
                    <a:pt x="7197" y="2779"/>
                    <a:pt x="7367" y="2283"/>
                    <a:pt x="7181" y="1895"/>
                  </a:cubicBezTo>
                  <a:cubicBezTo>
                    <a:pt x="7040" y="1624"/>
                    <a:pt x="6762" y="1459"/>
                    <a:pt x="6470" y="1459"/>
                  </a:cubicBezTo>
                  <a:cubicBezTo>
                    <a:pt x="6344" y="1459"/>
                    <a:pt x="6216" y="1489"/>
                    <a:pt x="6096" y="1554"/>
                  </a:cubicBezTo>
                  <a:lnTo>
                    <a:pt x="5165" y="2004"/>
                  </a:lnTo>
                  <a:lnTo>
                    <a:pt x="5165" y="2004"/>
                  </a:lnTo>
                  <a:lnTo>
                    <a:pt x="5506" y="1042"/>
                  </a:lnTo>
                  <a:cubicBezTo>
                    <a:pt x="5661" y="623"/>
                    <a:pt x="5460" y="174"/>
                    <a:pt x="5025" y="34"/>
                  </a:cubicBezTo>
                  <a:cubicBezTo>
                    <a:pt x="4949" y="11"/>
                    <a:pt x="4871" y="1"/>
                    <a:pt x="4794" y="1"/>
                  </a:cubicBezTo>
                  <a:close/>
                </a:path>
              </a:pathLst>
            </a:custGeom>
            <a:solidFill>
              <a:schemeClr val="dk2"/>
            </a:solidFill>
            <a:ln w="9525">
              <a:solidFill>
                <a:srgbClr val="6b6f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4360" bIns="5436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4" name="Google Shape;1280;p 1"/>
            <p:cNvSpPr/>
            <p:nvPr/>
          </p:nvSpPr>
          <p:spPr>
            <a:xfrm flipH="1">
              <a:off x="4560480" y="3412440"/>
              <a:ext cx="650160" cy="315360"/>
            </a:xfrm>
            <a:custGeom>
              <a:avLst/>
              <a:gdLst>
                <a:gd name="textAreaLeft" fmla="*/ 360 w 650160"/>
                <a:gd name="textAreaRight" fmla="*/ 650880 w 65016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fill="none" w="42668" h="20706">
                  <a:moveTo>
                    <a:pt x="0" y="20706"/>
                  </a:moveTo>
                  <a:lnTo>
                    <a:pt x="42667" y="1"/>
                  </a:lnTo>
                </a:path>
              </a:pathLst>
            </a:custGeom>
            <a:solidFill>
              <a:schemeClr val="lt2"/>
            </a:solidFill>
            <a:ln cap="rnd" w="81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5" name="Google Shape;1281;p 1"/>
            <p:cNvSpPr/>
            <p:nvPr/>
          </p:nvSpPr>
          <p:spPr>
            <a:xfrm flipH="1">
              <a:off x="4547160" y="3440160"/>
              <a:ext cx="649800" cy="315360"/>
            </a:xfrm>
            <a:custGeom>
              <a:avLst/>
              <a:gdLst>
                <a:gd name="textAreaLeft" fmla="*/ -360 w 649800"/>
                <a:gd name="textAreaRight" fmla="*/ 649800 w 649800"/>
                <a:gd name="textAreaTop" fmla="*/ 0 h 315360"/>
                <a:gd name="textAreaBottom" fmla="*/ 315720 h 315360"/>
              </a:gdLst>
              <a:ahLst/>
              <a:rect l="textAreaLeft" t="textAreaTop" r="textAreaRight" b="textAreaBottom"/>
              <a:pathLst>
                <a:path fill="none" w="42652" h="20721">
                  <a:moveTo>
                    <a:pt x="0" y="20721"/>
                  </a:moveTo>
                  <a:lnTo>
                    <a:pt x="42652" y="0"/>
                  </a:lnTo>
                </a:path>
              </a:pathLst>
            </a:custGeom>
            <a:solidFill>
              <a:schemeClr val="lt2"/>
            </a:solidFill>
            <a:ln cap="rnd" w="8150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oogle Shape;1282;p 1"/>
            <p:cNvSpPr/>
            <p:nvPr/>
          </p:nvSpPr>
          <p:spPr>
            <a:xfrm flipH="1">
              <a:off x="5054040" y="3918960"/>
              <a:ext cx="194040" cy="116640"/>
            </a:xfrm>
            <a:custGeom>
              <a:avLst/>
              <a:gdLst>
                <a:gd name="textAreaLeft" fmla="*/ -360 w 194040"/>
                <a:gd name="textAreaRight" fmla="*/ 194040 w 194040"/>
                <a:gd name="textAreaTop" fmla="*/ 0 h 116640"/>
                <a:gd name="textAreaBottom" fmla="*/ 117000 h 116640"/>
              </a:gdLst>
              <a:ahLst/>
              <a:rect l="textAreaLeft" t="textAreaTop" r="textAreaRight" b="textAreaBottom"/>
              <a:pathLst>
                <a:path w="12750" h="7666">
                  <a:moveTo>
                    <a:pt x="10862" y="0"/>
                  </a:moveTo>
                  <a:cubicBezTo>
                    <a:pt x="10619" y="0"/>
                    <a:pt x="10373" y="55"/>
                    <a:pt x="10144" y="169"/>
                  </a:cubicBezTo>
                  <a:lnTo>
                    <a:pt x="1180" y="4512"/>
                  </a:lnTo>
                  <a:cubicBezTo>
                    <a:pt x="342" y="4900"/>
                    <a:pt x="1" y="5908"/>
                    <a:pt x="404" y="6714"/>
                  </a:cubicBezTo>
                  <a:cubicBezTo>
                    <a:pt x="681" y="7313"/>
                    <a:pt x="1275" y="7666"/>
                    <a:pt x="1885" y="7666"/>
                  </a:cubicBezTo>
                  <a:cubicBezTo>
                    <a:pt x="2129" y="7666"/>
                    <a:pt x="2376" y="7609"/>
                    <a:pt x="2606" y="7490"/>
                  </a:cubicBezTo>
                  <a:lnTo>
                    <a:pt x="11571" y="3147"/>
                  </a:lnTo>
                  <a:cubicBezTo>
                    <a:pt x="12408" y="2744"/>
                    <a:pt x="12750" y="1751"/>
                    <a:pt x="12346" y="945"/>
                  </a:cubicBezTo>
                  <a:cubicBezTo>
                    <a:pt x="12069" y="345"/>
                    <a:pt x="11474" y="0"/>
                    <a:pt x="10862" y="0"/>
                  </a:cubicBezTo>
                  <a:close/>
                </a:path>
              </a:pathLst>
            </a:custGeom>
            <a:solidFill>
              <a:schemeClr val="lt2"/>
            </a:solidFill>
            <a:ln w="9525">
              <a:solidFill>
                <a:srgbClr val="f1eee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58320" bIns="5832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7" name="Google Shape;1283;p 1"/>
            <p:cNvSpPr/>
            <p:nvPr/>
          </p:nvSpPr>
          <p:spPr>
            <a:xfrm flipH="1">
              <a:off x="4342320" y="3569760"/>
              <a:ext cx="167400" cy="111240"/>
            </a:xfrm>
            <a:custGeom>
              <a:avLst/>
              <a:gdLst>
                <a:gd name="textAreaLeft" fmla="*/ -360 w 167400"/>
                <a:gd name="textAreaRight" fmla="*/ 167400 w 167400"/>
                <a:gd name="textAreaTop" fmla="*/ 0 h 111240"/>
                <a:gd name="textAreaBottom" fmla="*/ 111600 h 111240"/>
              </a:gdLst>
              <a:ahLst/>
              <a:rect l="textAreaLeft" t="textAreaTop" r="textAreaRight" b="textAreaBottom"/>
              <a:pathLst>
                <a:path fill="none" w="11013" h="7322">
                  <a:moveTo>
                    <a:pt x="9849" y="3398"/>
                  </a:moveTo>
                  <a:lnTo>
                    <a:pt x="2606" y="6903"/>
                  </a:lnTo>
                  <a:cubicBezTo>
                    <a:pt x="1800" y="7321"/>
                    <a:pt x="792" y="6965"/>
                    <a:pt x="404" y="6127"/>
                  </a:cubicBezTo>
                  <a:lnTo>
                    <a:pt x="404" y="6127"/>
                  </a:lnTo>
                  <a:cubicBezTo>
                    <a:pt x="1" y="5321"/>
                    <a:pt x="342" y="4313"/>
                    <a:pt x="1179" y="3925"/>
                  </a:cubicBezTo>
                  <a:lnTo>
                    <a:pt x="8407" y="420"/>
                  </a:lnTo>
                  <a:cubicBezTo>
                    <a:pt x="9229" y="1"/>
                    <a:pt x="10237" y="358"/>
                    <a:pt x="10625" y="1195"/>
                  </a:cubicBezTo>
                  <a:lnTo>
                    <a:pt x="10625" y="1195"/>
                  </a:lnTo>
                  <a:cubicBezTo>
                    <a:pt x="11013" y="2002"/>
                    <a:pt x="10656" y="2994"/>
                    <a:pt x="9849" y="3398"/>
                  </a:cubicBezTo>
                  <a:close/>
                </a:path>
              </a:pathLst>
            </a:custGeom>
            <a:solidFill>
              <a:schemeClr val="lt2"/>
            </a:solidFill>
            <a:ln w="8150">
              <a:solidFill>
                <a:srgbClr val="f1eee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55800" bIns="5580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8" name="Google Shape;1284;p 1"/>
            <p:cNvSpPr/>
            <p:nvPr/>
          </p:nvSpPr>
          <p:spPr>
            <a:xfrm flipH="1">
              <a:off x="4678560" y="3239640"/>
              <a:ext cx="635400" cy="344160"/>
            </a:xfrm>
            <a:custGeom>
              <a:avLst/>
              <a:gdLst>
                <a:gd name="textAreaLeft" fmla="*/ -360 w 635400"/>
                <a:gd name="textAreaRight" fmla="*/ 635400 w 635400"/>
                <a:gd name="textAreaTop" fmla="*/ 0 h 344160"/>
                <a:gd name="textAreaBottom" fmla="*/ 344520 h 344160"/>
              </a:gdLst>
              <a:ahLst/>
              <a:rect l="textAreaLeft" t="textAreaTop" r="textAreaRight" b="textAreaBottom"/>
              <a:pathLst>
                <a:path fill="none" w="41706" h="22598">
                  <a:moveTo>
                    <a:pt x="1" y="19728"/>
                  </a:moveTo>
                  <a:lnTo>
                    <a:pt x="4622" y="22597"/>
                  </a:lnTo>
                  <a:lnTo>
                    <a:pt x="38511" y="6157"/>
                  </a:lnTo>
                  <a:lnTo>
                    <a:pt x="41706" y="0"/>
                  </a:lnTo>
                </a:path>
              </a:pathLst>
            </a:custGeom>
            <a:solidFill>
              <a:schemeClr val="lt2"/>
            </a:solidFill>
            <a:ln cap="rnd" w="15125">
              <a:solidFill>
                <a:srgbClr val="14141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s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es-US</dc:language>
  <cp:lastModifiedBy/>
  <dcterms:modified xsi:type="dcterms:W3CDTF">2025-05-19T14:39:49Z</dcterms:modified>
  <cp:revision>4</cp:revision>
  <dc:subject/>
  <dc:title/>
</cp:coreProperties>
</file>