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5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D2F27-D0C0-4B1F-8B8B-3E650CC068A3}" v="2" dt="2021-04-17T15:03:39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ONA MOYSES" userId="efffbfa93398d434" providerId="LiveId" clId="{838D2F27-D0C0-4B1F-8B8B-3E650CC068A3}"/>
    <pc:docChg chg="undo custSel addSld delSld modSld sldOrd">
      <pc:chgData name="ILONA MOYSES" userId="efffbfa93398d434" providerId="LiveId" clId="{838D2F27-D0C0-4B1F-8B8B-3E650CC068A3}" dt="2021-04-17T15:03:45.751" v="80" actId="47"/>
      <pc:docMkLst>
        <pc:docMk/>
      </pc:docMkLst>
      <pc:sldChg chg="addSp delSp modSp mod ord">
        <pc:chgData name="ILONA MOYSES" userId="efffbfa93398d434" providerId="LiveId" clId="{838D2F27-D0C0-4B1F-8B8B-3E650CC068A3}" dt="2021-04-17T15:02:56.259" v="69"/>
        <pc:sldMkLst>
          <pc:docMk/>
          <pc:sldMk cId="1180496789" sldId="259"/>
        </pc:sldMkLst>
        <pc:picChg chg="add del mod modCrop">
          <ac:chgData name="ILONA MOYSES" userId="efffbfa93398d434" providerId="LiveId" clId="{838D2F27-D0C0-4B1F-8B8B-3E650CC068A3}" dt="2021-04-17T14:57:32.279" v="6" actId="478"/>
          <ac:picMkLst>
            <pc:docMk/>
            <pc:sldMk cId="1180496789" sldId="259"/>
            <ac:picMk id="3" creationId="{4AB49FDB-EB94-4D24-826A-92B349D9D8AC}"/>
          </ac:picMkLst>
        </pc:picChg>
        <pc:picChg chg="add del mod modCrop">
          <ac:chgData name="ILONA MOYSES" userId="efffbfa93398d434" providerId="LiveId" clId="{838D2F27-D0C0-4B1F-8B8B-3E650CC068A3}" dt="2021-04-17T14:59:44.038" v="14" actId="478"/>
          <ac:picMkLst>
            <pc:docMk/>
            <pc:sldMk cId="1180496789" sldId="259"/>
            <ac:picMk id="5" creationId="{EE28BA72-A968-49E2-A172-18447A182419}"/>
          </ac:picMkLst>
        </pc:picChg>
        <pc:picChg chg="add mod ord modCrop">
          <ac:chgData name="ILONA MOYSES" userId="efffbfa93398d434" providerId="LiveId" clId="{838D2F27-D0C0-4B1F-8B8B-3E650CC068A3}" dt="2021-04-17T15:00:28.145" v="21" actId="1076"/>
          <ac:picMkLst>
            <pc:docMk/>
            <pc:sldMk cId="1180496789" sldId="259"/>
            <ac:picMk id="7" creationId="{44B97FFA-EE2A-45C4-BF00-A217EC6533D2}"/>
          </ac:picMkLst>
        </pc:picChg>
        <pc:picChg chg="del">
          <ac:chgData name="ILONA MOYSES" userId="efffbfa93398d434" providerId="LiveId" clId="{838D2F27-D0C0-4B1F-8B8B-3E650CC068A3}" dt="2021-04-17T14:57:07.849" v="0" actId="478"/>
          <ac:picMkLst>
            <pc:docMk/>
            <pc:sldMk cId="1180496789" sldId="259"/>
            <ac:picMk id="13" creationId="{3E0F3389-0FBA-4AAE-B451-E36390C44377}"/>
          </ac:picMkLst>
        </pc:picChg>
      </pc:sldChg>
      <pc:sldChg chg="modSp mod">
        <pc:chgData name="ILONA MOYSES" userId="efffbfa93398d434" providerId="LiveId" clId="{838D2F27-D0C0-4B1F-8B8B-3E650CC068A3}" dt="2021-04-17T15:03:11.522" v="75" actId="20577"/>
        <pc:sldMkLst>
          <pc:docMk/>
          <pc:sldMk cId="2520165292" sldId="260"/>
        </pc:sldMkLst>
        <pc:spChg chg="mod">
          <ac:chgData name="ILONA MOYSES" userId="efffbfa93398d434" providerId="LiveId" clId="{838D2F27-D0C0-4B1F-8B8B-3E650CC068A3}" dt="2021-04-17T15:03:11.522" v="75" actId="20577"/>
          <ac:spMkLst>
            <pc:docMk/>
            <pc:sldMk cId="2520165292" sldId="260"/>
            <ac:spMk id="4" creationId="{B5A1762F-B8D5-44A3-BEB9-D4E53D522BDE}"/>
          </ac:spMkLst>
        </pc:spChg>
      </pc:sldChg>
      <pc:sldChg chg="addSp modSp add del mod">
        <pc:chgData name="ILONA MOYSES" userId="efffbfa93398d434" providerId="LiveId" clId="{838D2F27-D0C0-4B1F-8B8B-3E650CC068A3}" dt="2021-04-17T15:03:45.751" v="80" actId="47"/>
        <pc:sldMkLst>
          <pc:docMk/>
          <pc:sldMk cId="3269885721" sldId="266"/>
        </pc:sldMkLst>
        <pc:spChg chg="add mod">
          <ac:chgData name="ILONA MOYSES" userId="efffbfa93398d434" providerId="LiveId" clId="{838D2F27-D0C0-4B1F-8B8B-3E650CC068A3}" dt="2021-04-17T15:03:44.288" v="79" actId="1076"/>
          <ac:spMkLst>
            <pc:docMk/>
            <pc:sldMk cId="3269885721" sldId="266"/>
            <ac:spMk id="4" creationId="{9FE8B9DB-E5E6-40EB-8F8D-5FD7AEFB13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6C017-ABCB-4472-BA2D-80673D3C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0652F-4904-4B1B-9C4B-A99AFCFC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D9B1-41A0-4C6E-BACF-2A1CCC4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6C447-6916-464A-A1EE-5724AEB6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7DCB84-251D-4992-86AB-860ED4D0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AC47D-331D-4D8A-8B0C-396E3894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66917C-BD5D-419D-8884-0C8DFF16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771256-4591-467C-B2D6-8E940305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31780A-7635-4849-B651-352A5C85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21B2EE-30EC-43CF-B331-43CFD127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ECACFE-0C4B-4113-8139-DD4E03E21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ABC291-96AA-41F0-9E49-26DF41AC0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EC482-6112-4B85-9CB1-D9A710BB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C8B97-8E21-413D-A6FF-EE46B28D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6EC42-CEC5-43F7-9966-BC658BAF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8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71F40-58AB-4913-A5F3-D4F939AF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9820B-624D-4ADB-83CE-21A6D1FA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D351C-E51E-45A8-B2AB-9A60245F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266E3-A500-4912-A349-431F0C55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9D935-53B6-4F4C-B31B-A7C209C3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7D98B-BD23-4309-8836-50AAA78B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ED909B-5E8F-49D0-BE3E-7DA4C3265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89308E-32AC-4EFD-A7CC-4BA88F0C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B40495-5C33-4797-9739-048BAC22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9DF84-F2E0-4C34-8CF1-7A306F09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9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28FB6-1603-42EA-ADD3-1334F7F3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1F111-CAF8-4034-824B-5944079F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11E44-9D17-4242-BC80-DE6A7761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A7591-0C44-47E6-A49A-F154CA1E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F4A015-C842-4F89-8E06-07B32EE5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BE55E2-65D5-4CE8-96CA-9C889CFF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5B342-DF42-411A-BA94-B145458D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D8F82-60F1-4058-9F2C-A338D915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B50C13-8169-4CD0-917D-452D0A0F3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66700-9D34-4213-91B9-496C38F1B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4E6507-4E9F-48F9-9340-151F50E74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811CE0-7B34-473C-B2BE-F9195362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E8B37C-F42D-47F0-B08E-D6FF4816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51C94A-30EC-4E73-9A47-93AE8EAD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00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AA1B-1F10-4D1D-B895-228FA3FF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AB51F5-2647-4EE4-B10B-5A785B5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22FBD8-023C-440E-A47B-C2A3BA59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EAEE7F-28E3-4551-B36D-C6F47488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2649BB-0552-4116-BABE-A69BB21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B57E47-E886-407A-B770-CFED9703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141BFC-D4C7-4B3D-ADD9-0C5E7010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9268F-8372-4B3D-9EA8-EE747BA1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C2F87-449C-4009-A204-03D9374F1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60A365-C6B0-4C17-B24A-78E9AE84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304B3-E5BC-463D-A2C9-66D22A1B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3EE896-67D4-4ABA-AE6D-802E39F2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3589FA-A3FC-472C-948A-43597D8C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E8D9-E0FD-4BDC-BE79-A6DAEBA0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652A78-E083-4809-84E1-5A3259B02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D923F2-D658-4020-8FC6-E487FCAA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023B33-10E3-4FB9-8F41-BC83A06C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2CAA0B-8BB1-4EEA-9775-C3BCBF8C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771F55-2209-4370-9336-1986B2DF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6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11235D-0B3C-4F9F-BE31-A93B3425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CD2620-B3AC-4DDE-A6A3-8D86E209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58628-028C-417D-9243-5DBB37014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60596-ED51-4A91-BAE3-729EDDDA7557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6FAE83-29B9-45A6-BCA5-BE6E9249D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28EB2-F2DE-4E73-9EF7-3AC5CC3DD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1F30-A086-43FC-B5BF-A5CD4DA09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6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etmuseum.org/-/media/files/visit/restaurants/mdr-menu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etmuseum.github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ffany_%26_Co.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hyperlink" Target="https://en.wikipedia.org/wiki/Charles_Lewis_Tiffan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essoas andando em frente a igreja&#10;&#10;Descrição gerada automaticamente">
            <a:extLst>
              <a:ext uri="{FF2B5EF4-FFF2-40B4-BE49-F238E27FC236}">
                <a16:creationId xmlns:a16="http://schemas.microsoft.com/office/drawing/2014/main" id="{46A37E81-4B63-4524-A8C2-B487357E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81" y="1599619"/>
            <a:ext cx="7350838" cy="49029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C7BD5E-1E74-43C2-B955-E90FFB183EBE}"/>
              </a:ext>
            </a:extLst>
          </p:cNvPr>
          <p:cNvSpPr/>
          <p:nvPr/>
        </p:nvSpPr>
        <p:spPr>
          <a:xfrm>
            <a:off x="2420581" y="355429"/>
            <a:ext cx="7350837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</a:t>
            </a:r>
            <a:br>
              <a:rPr lang="pt-BR" b="1" dirty="0"/>
            </a:br>
            <a:r>
              <a:rPr lang="pt-BR" b="1" dirty="0"/>
              <a:t>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1212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A1762F-B8D5-44A3-BEB9-D4E53D522BDE}"/>
              </a:ext>
            </a:extLst>
          </p:cNvPr>
          <p:cNvSpPr txBox="1"/>
          <p:nvPr/>
        </p:nvSpPr>
        <p:spPr>
          <a:xfrm>
            <a:off x="745588" y="1659988"/>
            <a:ext cx="56270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It´s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biggest</a:t>
            </a:r>
            <a:r>
              <a:rPr lang="pt-BR" dirty="0"/>
              <a:t> </a:t>
            </a:r>
            <a:r>
              <a:rPr lang="pt-BR" dirty="0" err="1"/>
              <a:t>museum</a:t>
            </a:r>
            <a:r>
              <a:rPr lang="pt-BR" dirty="0"/>
              <a:t> in USA.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Located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5th Avenue, </a:t>
            </a:r>
            <a:r>
              <a:rPr lang="pt-BR" dirty="0" err="1"/>
              <a:t>Mahattan</a:t>
            </a:r>
            <a:r>
              <a:rPr lang="pt-BR" dirty="0"/>
              <a:t>, New York City (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more </a:t>
            </a:r>
            <a:r>
              <a:rPr lang="pt-BR" dirty="0" err="1"/>
              <a:t>branches</a:t>
            </a:r>
            <a:r>
              <a:rPr lang="pt-BR" dirty="0"/>
              <a:t>).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</a:rPr>
              <a:t>Over 5,000 years of art from around the world.</a:t>
            </a:r>
            <a:br>
              <a:rPr lang="en-US" b="0" i="0" dirty="0">
                <a:solidFill>
                  <a:srgbClr val="333333"/>
                </a:solidFill>
                <a:effectLst/>
              </a:rPr>
            </a:br>
            <a:endParaRPr lang="en-US" b="0" i="0" dirty="0">
              <a:solidFill>
                <a:srgbClr val="333333"/>
              </a:solidFill>
              <a:effectLst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</a:rPr>
              <a:t>Was founded on April 13, 1870.</a:t>
            </a: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</a:rPr>
              <a:t>Its permanent collection contains over 2 million works,</a:t>
            </a:r>
            <a:r>
              <a:rPr lang="en-US" b="0" i="0" baseline="30000" dirty="0">
                <a:solidFill>
                  <a:srgbClr val="0645AD"/>
                </a:solidFill>
                <a:effectLst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divided among 17 curatorial departments.</a:t>
            </a: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4"/>
                </a:solidFill>
                <a:effectLst/>
              </a:rPr>
              <a:t>The most expensive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piece (</a:t>
            </a:r>
            <a:r>
              <a:rPr lang="en-US" b="1" i="0" dirty="0">
                <a:solidFill>
                  <a:srgbClr val="202124"/>
                </a:solidFill>
                <a:effectLst/>
              </a:rPr>
              <a:t>more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than $45 million) is a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painting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by the early Renaissance master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Duccio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di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Buoninsegna</a:t>
            </a:r>
            <a:r>
              <a:rPr lang="en-US" b="0" i="0" dirty="0">
                <a:solidFill>
                  <a:srgbClr val="202124"/>
                </a:solidFill>
                <a:effectLst/>
              </a:rPr>
              <a:t>, no bigger than a sheet of typing paper.</a:t>
            </a: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b="0" i="0" u="none" strike="noStrike" dirty="0">
                <a:solidFill>
                  <a:srgbClr val="1A0DAB"/>
                </a:solidFill>
                <a:effectLst/>
                <a:hlinkClick r:id="rId2"/>
              </a:rPr>
              <a:t>metmuseum.org</a:t>
            </a: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34F432-C002-4062-B779-D1D3F1950EA1}"/>
              </a:ext>
            </a:extLst>
          </p:cNvPr>
          <p:cNvSpPr/>
          <p:nvPr/>
        </p:nvSpPr>
        <p:spPr>
          <a:xfrm>
            <a:off x="745589" y="355429"/>
            <a:ext cx="5350412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</a:t>
            </a:r>
            <a:br>
              <a:rPr lang="pt-BR" b="1" dirty="0"/>
            </a:br>
            <a:r>
              <a:rPr lang="pt-BR" b="1" dirty="0"/>
              <a:t>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pic>
        <p:nvPicPr>
          <p:cNvPr id="9" name="Imagem 8" descr="Porta retrato com foto de mulher&#10;&#10;Descrição gerada automaticamente com confiança média">
            <a:extLst>
              <a:ext uri="{FF2B5EF4-FFF2-40B4-BE49-F238E27FC236}">
                <a16:creationId xmlns:a16="http://schemas.microsoft.com/office/drawing/2014/main" id="{0B9C0B38-DF98-42A0-9947-A602D67C8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14" y="355429"/>
            <a:ext cx="4748838" cy="62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A1762F-B8D5-44A3-BEB9-D4E53D522BDE}"/>
              </a:ext>
            </a:extLst>
          </p:cNvPr>
          <p:cNvSpPr txBox="1"/>
          <p:nvPr/>
        </p:nvSpPr>
        <p:spPr>
          <a:xfrm>
            <a:off x="5936568" y="1733967"/>
            <a:ext cx="56270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pt-BR" b="1" dirty="0">
                <a:solidFill>
                  <a:srgbClr val="FF0000"/>
                </a:solidFill>
              </a:rPr>
              <a:t>QUESTIONS:</a:t>
            </a:r>
            <a:br>
              <a:rPr lang="pt-BR" dirty="0"/>
            </a:b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MET </a:t>
            </a:r>
            <a:r>
              <a:rPr lang="pt-BR" dirty="0" err="1"/>
              <a:t>collection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composed</a:t>
            </a:r>
            <a:r>
              <a:rPr lang="pt-BR" dirty="0"/>
              <a:t>? </a:t>
            </a:r>
            <a:r>
              <a:rPr lang="pt-BR" dirty="0" err="1"/>
              <a:t>What</a:t>
            </a:r>
            <a:r>
              <a:rPr lang="pt-BR" dirty="0"/>
              <a:t> are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biggest</a:t>
            </a:r>
            <a:r>
              <a:rPr lang="pt-BR" dirty="0"/>
              <a:t> </a:t>
            </a:r>
            <a:r>
              <a:rPr lang="pt-BR" dirty="0" err="1"/>
              <a:t>collections</a:t>
            </a:r>
            <a:r>
              <a:rPr lang="pt-BR" dirty="0"/>
              <a:t>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/>
              <a:t>When it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acquired</a:t>
            </a:r>
            <a:r>
              <a:rPr lang="pt-BR" dirty="0"/>
              <a:t>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/>
              <a:t>Where are </a:t>
            </a:r>
            <a:r>
              <a:rPr lang="pt-BR" dirty="0" err="1"/>
              <a:t>they</a:t>
            </a:r>
            <a:r>
              <a:rPr lang="pt-BR" dirty="0"/>
              <a:t> from?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artist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more </a:t>
            </a:r>
            <a:r>
              <a:rPr lang="pt-BR" dirty="0" err="1"/>
              <a:t>objects</a:t>
            </a:r>
            <a:r>
              <a:rPr lang="pt-BR" dirty="0"/>
              <a:t> </a:t>
            </a:r>
            <a:r>
              <a:rPr lang="pt-BR" dirty="0" err="1"/>
              <a:t>exposed</a:t>
            </a:r>
            <a:r>
              <a:rPr lang="pt-BR" dirty="0"/>
              <a:t>?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Clr>
                <a:srgbClr val="FF0000"/>
              </a:buClr>
            </a:pPr>
            <a:endParaRPr lang="pt-BR" dirty="0"/>
          </a:p>
          <a:p>
            <a:pPr>
              <a:buClr>
                <a:srgbClr val="FF0000"/>
              </a:buClr>
            </a:pPr>
            <a:r>
              <a:rPr lang="pt-BR" b="1" dirty="0">
                <a:solidFill>
                  <a:srgbClr val="FF0000"/>
                </a:solidFill>
              </a:rPr>
              <a:t>DATA:</a:t>
            </a:r>
            <a:br>
              <a:rPr lang="pt-BR" dirty="0"/>
            </a:br>
            <a:endParaRPr lang="pt-BR" dirty="0"/>
          </a:p>
          <a:p>
            <a:pPr>
              <a:buClr>
                <a:srgbClr val="FF0000"/>
              </a:buClr>
            </a:pPr>
            <a:r>
              <a:rPr lang="pt-BR" dirty="0">
                <a:hlinkClick r:id="rId2"/>
              </a:rPr>
              <a:t>https://metmuseum.github.io/</a:t>
            </a:r>
            <a:r>
              <a:rPr lang="pt-BR" dirty="0"/>
              <a:t> (</a:t>
            </a:r>
            <a:r>
              <a:rPr lang="pt-BR" dirty="0" err="1"/>
              <a:t>Documentation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API </a:t>
            </a:r>
            <a:r>
              <a:rPr lang="pt-BR" dirty="0" err="1"/>
              <a:t>requests</a:t>
            </a:r>
            <a:r>
              <a:rPr lang="pt-BR" dirty="0"/>
              <a:t>)</a:t>
            </a:r>
          </a:p>
          <a:p>
            <a:pPr>
              <a:buClr>
                <a:srgbClr val="FF0000"/>
              </a:buClr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34F432-C002-4062-B779-D1D3F1950EA1}"/>
              </a:ext>
            </a:extLst>
          </p:cNvPr>
          <p:cNvSpPr/>
          <p:nvPr/>
        </p:nvSpPr>
        <p:spPr>
          <a:xfrm>
            <a:off x="5936568" y="475128"/>
            <a:ext cx="5350412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PROJECT</a:t>
            </a:r>
          </a:p>
        </p:txBody>
      </p:sp>
      <p:pic>
        <p:nvPicPr>
          <p:cNvPr id="1026" name="Picture 2" descr="15 Pieces of Art You Must See at The Met | Met Art">
            <a:extLst>
              <a:ext uri="{FF2B5EF4-FFF2-40B4-BE49-F238E27FC236}">
                <a16:creationId xmlns:a16="http://schemas.microsoft.com/office/drawing/2014/main" id="{6CC1BE32-D3AE-4FD1-B897-3755409BD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9" r="23799"/>
          <a:stretch/>
        </p:blipFill>
        <p:spPr bwMode="auto">
          <a:xfrm>
            <a:off x="456078" y="596348"/>
            <a:ext cx="4743337" cy="603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3135CD-9B81-40E9-8E0D-6E5447D8F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1" t="15756" r="12884" b="5639"/>
          <a:stretch/>
        </p:blipFill>
        <p:spPr>
          <a:xfrm>
            <a:off x="1285716" y="601297"/>
            <a:ext cx="9620568" cy="621714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23A37EB-2AC4-421B-837B-CAC7A2762B37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5020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B97FFA-EE2A-45C4-BF00-A217EC653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5" t="23138" r="18400" b="5277"/>
          <a:stretch/>
        </p:blipFill>
        <p:spPr>
          <a:xfrm>
            <a:off x="1123810" y="685800"/>
            <a:ext cx="9583814" cy="6079548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C392C20-8E7B-4EE0-A6D0-EED7B9D6FDE3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8049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56EA686-EFB9-45B4-A633-E5963C76E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6" t="15119" r="35346" b="8195"/>
          <a:stretch/>
        </p:blipFill>
        <p:spPr>
          <a:xfrm>
            <a:off x="2361029" y="355429"/>
            <a:ext cx="6948767" cy="666489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C0C0CEE-FD84-48B1-B6C2-C8B32DF4DE5D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5590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D5B0ED-1A8C-4DFC-B36C-C95B68AE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15331" r="14154" b="11391"/>
          <a:stretch/>
        </p:blipFill>
        <p:spPr>
          <a:xfrm>
            <a:off x="999979" y="557542"/>
            <a:ext cx="10192042" cy="623854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95D6C10-EFAD-4233-81D6-B875C5E70150}"/>
              </a:ext>
            </a:extLst>
          </p:cNvPr>
          <p:cNvSpPr/>
          <p:nvPr/>
        </p:nvSpPr>
        <p:spPr>
          <a:xfrm>
            <a:off x="6855656" y="355429"/>
            <a:ext cx="5350412" cy="404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THE MET - The Metropolitan </a:t>
            </a:r>
            <a:r>
              <a:rPr lang="pt-BR" b="1" dirty="0" err="1"/>
              <a:t>Museum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696DEE-7B97-4275-B473-F6D6FE5BE8D6}"/>
              </a:ext>
            </a:extLst>
          </p:cNvPr>
          <p:cNvSpPr txBox="1"/>
          <p:nvPr/>
        </p:nvSpPr>
        <p:spPr>
          <a:xfrm>
            <a:off x="6959938" y="3891470"/>
            <a:ext cx="257092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effectLst/>
              </a:rPr>
              <a:t>Louis Comfort Tiffany</a:t>
            </a:r>
            <a:r>
              <a:rPr lang="en-US" sz="1400" b="0" i="0" dirty="0">
                <a:solidFill>
                  <a:schemeClr val="tx2"/>
                </a:solidFill>
                <a:effectLst/>
              </a:rPr>
              <a:t> </a:t>
            </a:r>
            <a:r>
              <a:rPr lang="en-US" sz="1400" b="0" i="0" dirty="0">
                <a:solidFill>
                  <a:schemeClr val="accent5"/>
                </a:solidFill>
                <a:effectLst/>
              </a:rPr>
              <a:t>(February 18, 1848 – January 17, 1933) was an American artist and designer who worked in the decorative arts.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>
                <a:solidFill>
                  <a:schemeClr val="accent5"/>
                </a:solidFill>
              </a:rPr>
              <a:t>the first design director at his family company, </a:t>
            </a:r>
            <a:r>
              <a:rPr lang="en-US" sz="1400" dirty="0">
                <a:solidFill>
                  <a:schemeClr val="accent5"/>
                </a:solidFill>
                <a:hlinkClick r:id="rId3" tooltip="Tiffany &amp; Co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Tiffany &amp; Co.</a:t>
            </a:r>
            <a:r>
              <a:rPr lang="en-US" sz="1400" dirty="0">
                <a:solidFill>
                  <a:schemeClr val="accent5"/>
                </a:solidFill>
              </a:rPr>
              <a:t>, founded by his father </a:t>
            </a:r>
            <a:r>
              <a:rPr lang="en-US" sz="1400" dirty="0">
                <a:solidFill>
                  <a:schemeClr val="accent5"/>
                </a:solidFill>
                <a:hlinkClick r:id="rId4" tooltip="Charles Lewis Tiffan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Charles Lewis Tiffany</a:t>
            </a:r>
            <a:r>
              <a:rPr lang="en-US" sz="1400" dirty="0">
                <a:solidFill>
                  <a:schemeClr val="accent5"/>
                </a:solidFill>
              </a:rPr>
              <a:t>.</a:t>
            </a:r>
            <a:endParaRPr lang="pt-BR" sz="1400" dirty="0">
              <a:solidFill>
                <a:schemeClr val="accent5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282F32-2312-4581-BC29-684DE33CF9D9}"/>
              </a:ext>
            </a:extLst>
          </p:cNvPr>
          <p:cNvSpPr/>
          <p:nvPr/>
        </p:nvSpPr>
        <p:spPr>
          <a:xfrm>
            <a:off x="9613783" y="3891470"/>
            <a:ext cx="2298584" cy="2031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1DA14F-0B9C-4D01-971A-37BBC1C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309" y="4009937"/>
            <a:ext cx="1342061" cy="17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65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231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ILONA MOYSES</dc:creator>
  <cp:lastModifiedBy>ILONA MOYSES</cp:lastModifiedBy>
  <cp:revision>13</cp:revision>
  <dcterms:created xsi:type="dcterms:W3CDTF">2021-04-16T01:59:29Z</dcterms:created>
  <dcterms:modified xsi:type="dcterms:W3CDTF">2021-04-17T15:03:53Z</dcterms:modified>
</cp:coreProperties>
</file>