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8" r:id="rId6"/>
    <p:sldId id="259" r:id="rId7"/>
    <p:sldId id="265" r:id="rId8"/>
    <p:sldId id="266" r:id="rId9"/>
    <p:sldId id="267" r:id="rId10"/>
    <p:sldId id="262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B163D-BAEE-4AB9-87FE-113E8726ED49}" v="106" dt="2021-06-26T05:12:47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100" d="100"/>
          <a:sy n="100" d="100"/>
        </p:scale>
        <p:origin x="100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ONA MOYSES" userId="efffbfa93398d434" providerId="LiveId" clId="{533B163D-BAEE-4AB9-87FE-113E8726ED49}"/>
    <pc:docChg chg="undo redo custSel addSld delSld modSld sldOrd">
      <pc:chgData name="ILONA MOYSES" userId="efffbfa93398d434" providerId="LiveId" clId="{533B163D-BAEE-4AB9-87FE-113E8726ED49}" dt="2021-06-26T13:37:51.398" v="2335" actId="14100"/>
      <pc:docMkLst>
        <pc:docMk/>
      </pc:docMkLst>
      <pc:sldChg chg="addSp delSp modSp mod">
        <pc:chgData name="ILONA MOYSES" userId="efffbfa93398d434" providerId="LiveId" clId="{533B163D-BAEE-4AB9-87FE-113E8726ED49}" dt="2021-06-26T13:37:51.398" v="2335" actId="14100"/>
        <pc:sldMkLst>
          <pc:docMk/>
          <pc:sldMk cId="2312124668" sldId="257"/>
        </pc:sldMkLst>
        <pc:spChg chg="mod ord">
          <ac:chgData name="ILONA MOYSES" userId="efffbfa93398d434" providerId="LiveId" clId="{533B163D-BAEE-4AB9-87FE-113E8726ED49}" dt="2021-06-26T13:37:51.398" v="2335" actId="14100"/>
          <ac:spMkLst>
            <pc:docMk/>
            <pc:sldMk cId="2312124668" sldId="257"/>
            <ac:spMk id="8" creationId="{C1C7BD5E-1E74-43C2-B955-E90FFB183EBE}"/>
          </ac:spMkLst>
        </pc:spChg>
        <pc:picChg chg="del">
          <ac:chgData name="ILONA MOYSES" userId="efffbfa93398d434" providerId="LiveId" clId="{533B163D-BAEE-4AB9-87FE-113E8726ED49}" dt="2021-06-24T23:06:52.038" v="2" actId="478"/>
          <ac:picMkLst>
            <pc:docMk/>
            <pc:sldMk cId="2312124668" sldId="257"/>
            <ac:picMk id="6" creationId="{46A37E81-4B63-4524-A8C2-B487357EACC9}"/>
          </ac:picMkLst>
        </pc:picChg>
        <pc:picChg chg="add del mod">
          <ac:chgData name="ILONA MOYSES" userId="efffbfa93398d434" providerId="LiveId" clId="{533B163D-BAEE-4AB9-87FE-113E8726ED49}" dt="2021-06-24T23:07:01.003" v="5" actId="478"/>
          <ac:picMkLst>
            <pc:docMk/>
            <pc:sldMk cId="2312124668" sldId="257"/>
            <ac:picMk id="1026" creationId="{BCFC46AF-C1BA-44C0-BC33-9977EC8E1D20}"/>
          </ac:picMkLst>
        </pc:picChg>
        <pc:picChg chg="add del mod">
          <ac:chgData name="ILONA MOYSES" userId="efffbfa93398d434" providerId="LiveId" clId="{533B163D-BAEE-4AB9-87FE-113E8726ED49}" dt="2021-06-24T23:10:33.576" v="18" actId="478"/>
          <ac:picMkLst>
            <pc:docMk/>
            <pc:sldMk cId="2312124668" sldId="257"/>
            <ac:picMk id="1028" creationId="{50DC2911-FD19-47C4-9116-6D7B5785CC9A}"/>
          </ac:picMkLst>
        </pc:picChg>
        <pc:picChg chg="add del mod">
          <ac:chgData name="ILONA MOYSES" userId="efffbfa93398d434" providerId="LiveId" clId="{533B163D-BAEE-4AB9-87FE-113E8726ED49}" dt="2021-06-24T23:11:09.523" v="24" actId="478"/>
          <ac:picMkLst>
            <pc:docMk/>
            <pc:sldMk cId="2312124668" sldId="257"/>
            <ac:picMk id="1030" creationId="{4DCB949F-94E8-4EF3-8416-B1A084B5F304}"/>
          </ac:picMkLst>
        </pc:picChg>
        <pc:picChg chg="add mod">
          <ac:chgData name="ILONA MOYSES" userId="efffbfa93398d434" providerId="LiveId" clId="{533B163D-BAEE-4AB9-87FE-113E8726ED49}" dt="2021-06-24T23:21:09.508" v="53" actId="1076"/>
          <ac:picMkLst>
            <pc:docMk/>
            <pc:sldMk cId="2312124668" sldId="257"/>
            <ac:picMk id="1032" creationId="{632E2F1F-43B9-4325-AD16-1E3A42BEB151}"/>
          </ac:picMkLst>
        </pc:picChg>
      </pc:sldChg>
      <pc:sldChg chg="modSp mod">
        <pc:chgData name="ILONA MOYSES" userId="efffbfa93398d434" providerId="LiveId" clId="{533B163D-BAEE-4AB9-87FE-113E8726ED49}" dt="2021-06-26T04:18:20.665" v="1894" actId="1076"/>
        <pc:sldMkLst>
          <pc:docMk/>
          <pc:sldMk cId="1291742626" sldId="258"/>
        </pc:sldMkLst>
        <pc:spChg chg="mod">
          <ac:chgData name="ILONA MOYSES" userId="efffbfa93398d434" providerId="LiveId" clId="{533B163D-BAEE-4AB9-87FE-113E8726ED49}" dt="2021-06-26T04:18:20.665" v="1894" actId="1076"/>
          <ac:spMkLst>
            <pc:docMk/>
            <pc:sldMk cId="1291742626" sldId="258"/>
            <ac:spMk id="4" creationId="{B5A1762F-B8D5-44A3-BEB9-D4E53D522BDE}"/>
          </ac:spMkLst>
        </pc:spChg>
      </pc:sldChg>
      <pc:sldChg chg="addSp delSp modSp mod">
        <pc:chgData name="ILONA MOYSES" userId="efffbfa93398d434" providerId="LiveId" clId="{533B163D-BAEE-4AB9-87FE-113E8726ED49}" dt="2021-06-26T04:16:43.400" v="1891" actId="113"/>
        <pc:sldMkLst>
          <pc:docMk/>
          <pc:sldMk cId="1180496789" sldId="259"/>
        </pc:sldMkLst>
        <pc:spChg chg="add del mod">
          <ac:chgData name="ILONA MOYSES" userId="efffbfa93398d434" providerId="LiveId" clId="{533B163D-BAEE-4AB9-87FE-113E8726ED49}" dt="2021-06-25T01:14:04.473" v="1196"/>
          <ac:spMkLst>
            <pc:docMk/>
            <pc:sldMk cId="1180496789" sldId="259"/>
            <ac:spMk id="2" creationId="{0794ADD1-880A-40C8-BE45-1BD60468C1D2}"/>
          </ac:spMkLst>
        </pc:spChg>
        <pc:spChg chg="add mod">
          <ac:chgData name="ILONA MOYSES" userId="efffbfa93398d434" providerId="LiveId" clId="{533B163D-BAEE-4AB9-87FE-113E8726ED49}" dt="2021-06-26T00:34:23.696" v="1630" actId="14100"/>
          <ac:spMkLst>
            <pc:docMk/>
            <pc:sldMk cId="1180496789" sldId="259"/>
            <ac:spMk id="3" creationId="{F2D22FF5-22DA-447A-84B1-E141E7A74DD2}"/>
          </ac:spMkLst>
        </pc:spChg>
        <pc:spChg chg="add mod">
          <ac:chgData name="ILONA MOYSES" userId="efffbfa93398d434" providerId="LiveId" clId="{533B163D-BAEE-4AB9-87FE-113E8726ED49}" dt="2021-06-25T01:14:03.805" v="1194" actId="20577"/>
          <ac:spMkLst>
            <pc:docMk/>
            <pc:sldMk cId="1180496789" sldId="259"/>
            <ac:spMk id="4" creationId="{5D649178-56FF-44FB-84C4-3542FBAC382E}"/>
          </ac:spMkLst>
        </pc:spChg>
        <pc:spChg chg="add mod">
          <ac:chgData name="ILONA MOYSES" userId="efffbfa93398d434" providerId="LiveId" clId="{533B163D-BAEE-4AB9-87FE-113E8726ED49}" dt="2021-06-25T23:40:41.495" v="1477" actId="14100"/>
          <ac:spMkLst>
            <pc:docMk/>
            <pc:sldMk cId="1180496789" sldId="259"/>
            <ac:spMk id="6" creationId="{3E9FCC19-6301-4489-B123-1580B380CD46}"/>
          </ac:spMkLst>
        </pc:spChg>
        <pc:spChg chg="add mod">
          <ac:chgData name="ILONA MOYSES" userId="efffbfa93398d434" providerId="LiveId" clId="{533B163D-BAEE-4AB9-87FE-113E8726ED49}" dt="2021-06-26T04:16:43.400" v="1891" actId="113"/>
          <ac:spMkLst>
            <pc:docMk/>
            <pc:sldMk cId="1180496789" sldId="259"/>
            <ac:spMk id="8" creationId="{9ACDF223-3E83-4BAB-A2E6-A4B0E3EA21F8}"/>
          </ac:spMkLst>
        </pc:spChg>
        <pc:spChg chg="add mod">
          <ac:chgData name="ILONA MOYSES" userId="efffbfa93398d434" providerId="LiveId" clId="{533B163D-BAEE-4AB9-87FE-113E8726ED49}" dt="2021-06-26T00:34:03.774" v="1618" actId="20577"/>
          <ac:spMkLst>
            <pc:docMk/>
            <pc:sldMk cId="1180496789" sldId="259"/>
            <ac:spMk id="9" creationId="{B87E47D3-0AFC-453E-9EB5-371C9D27E45E}"/>
          </ac:spMkLst>
        </pc:spChg>
        <pc:picChg chg="del">
          <ac:chgData name="ILONA MOYSES" userId="efffbfa93398d434" providerId="LiveId" clId="{533B163D-BAEE-4AB9-87FE-113E8726ED49}" dt="2021-06-25T00:51:11.800" v="917" actId="478"/>
          <ac:picMkLst>
            <pc:docMk/>
            <pc:sldMk cId="1180496789" sldId="259"/>
            <ac:picMk id="7" creationId="{44B97FFA-EE2A-45C4-BF00-A217EC6533D2}"/>
          </ac:picMkLst>
        </pc:picChg>
      </pc:sldChg>
      <pc:sldChg chg="addSp delSp modSp mod">
        <pc:chgData name="ILONA MOYSES" userId="efffbfa93398d434" providerId="LiveId" clId="{533B163D-BAEE-4AB9-87FE-113E8726ED49}" dt="2021-06-25T23:39:44.740" v="1472" actId="20577"/>
        <pc:sldMkLst>
          <pc:docMk/>
          <pc:sldMk cId="2520165292" sldId="260"/>
        </pc:sldMkLst>
        <pc:spChg chg="mod">
          <ac:chgData name="ILONA MOYSES" userId="efffbfa93398d434" providerId="LiveId" clId="{533B163D-BAEE-4AB9-87FE-113E8726ED49}" dt="2021-06-25T00:51:48.046" v="923" actId="1076"/>
          <ac:spMkLst>
            <pc:docMk/>
            <pc:sldMk cId="2520165292" sldId="260"/>
            <ac:spMk id="4" creationId="{B5A1762F-B8D5-44A3-BEB9-D4E53D522BDE}"/>
          </ac:spMkLst>
        </pc:spChg>
        <pc:spChg chg="add del">
          <ac:chgData name="ILONA MOYSES" userId="efffbfa93398d434" providerId="LiveId" clId="{533B163D-BAEE-4AB9-87FE-113E8726ED49}" dt="2021-06-25T00:50:03.600" v="883"/>
          <ac:spMkLst>
            <pc:docMk/>
            <pc:sldMk cId="2520165292" sldId="260"/>
            <ac:spMk id="5" creationId="{4C65E526-1649-4F26-AFE0-A4AD48DF44BE}"/>
          </ac:spMkLst>
        </pc:spChg>
        <pc:spChg chg="add mod">
          <ac:chgData name="ILONA MOYSES" userId="efffbfa93398d434" providerId="LiveId" clId="{533B163D-BAEE-4AB9-87FE-113E8726ED49}" dt="2021-06-25T23:38:39.523" v="1428" actId="20577"/>
          <ac:spMkLst>
            <pc:docMk/>
            <pc:sldMk cId="2520165292" sldId="260"/>
            <ac:spMk id="6" creationId="{C28F41DE-7843-437E-8AEA-03A20B989BA3}"/>
          </ac:spMkLst>
        </pc:spChg>
        <pc:spChg chg="del mod">
          <ac:chgData name="ILONA MOYSES" userId="efffbfa93398d434" providerId="LiveId" clId="{533B163D-BAEE-4AB9-87FE-113E8726ED49}" dt="2021-06-25T00:41:21.633" v="331" actId="478"/>
          <ac:spMkLst>
            <pc:docMk/>
            <pc:sldMk cId="2520165292" sldId="260"/>
            <ac:spMk id="7" creationId="{D734F432-C002-4062-B779-D1D3F1950EA1}"/>
          </ac:spMkLst>
        </pc:spChg>
        <pc:spChg chg="add mod">
          <ac:chgData name="ILONA MOYSES" userId="efffbfa93398d434" providerId="LiveId" clId="{533B163D-BAEE-4AB9-87FE-113E8726ED49}" dt="2021-06-25T00:40:48.060" v="325" actId="571"/>
          <ac:spMkLst>
            <pc:docMk/>
            <pc:sldMk cId="2520165292" sldId="260"/>
            <ac:spMk id="8" creationId="{0A6E0218-46B7-4681-B725-F820518B21D6}"/>
          </ac:spMkLst>
        </pc:spChg>
        <pc:spChg chg="add mod">
          <ac:chgData name="ILONA MOYSES" userId="efffbfa93398d434" providerId="LiveId" clId="{533B163D-BAEE-4AB9-87FE-113E8726ED49}" dt="2021-06-25T00:40:48.060" v="325" actId="571"/>
          <ac:spMkLst>
            <pc:docMk/>
            <pc:sldMk cId="2520165292" sldId="260"/>
            <ac:spMk id="9" creationId="{5B58E672-A2FD-46AE-94D0-7444A0CBAD98}"/>
          </ac:spMkLst>
        </pc:spChg>
        <pc:spChg chg="add mod">
          <ac:chgData name="ILONA MOYSES" userId="efffbfa93398d434" providerId="LiveId" clId="{533B163D-BAEE-4AB9-87FE-113E8726ED49}" dt="2021-06-25T00:40:48.060" v="325" actId="571"/>
          <ac:spMkLst>
            <pc:docMk/>
            <pc:sldMk cId="2520165292" sldId="260"/>
            <ac:spMk id="10" creationId="{C7082FF0-3DF9-44AC-9081-663F3947B6D6}"/>
          </ac:spMkLst>
        </pc:spChg>
        <pc:spChg chg="add mod">
          <ac:chgData name="ILONA MOYSES" userId="efffbfa93398d434" providerId="LiveId" clId="{533B163D-BAEE-4AB9-87FE-113E8726ED49}" dt="2021-06-25T00:41:21.979" v="332"/>
          <ac:spMkLst>
            <pc:docMk/>
            <pc:sldMk cId="2520165292" sldId="260"/>
            <ac:spMk id="11" creationId="{83F4D7E7-25B5-4364-9074-34A4C2C86C91}"/>
          </ac:spMkLst>
        </pc:spChg>
        <pc:spChg chg="add mod">
          <ac:chgData name="ILONA MOYSES" userId="efffbfa93398d434" providerId="LiveId" clId="{533B163D-BAEE-4AB9-87FE-113E8726ED49}" dt="2021-06-25T00:51:48.046" v="923" actId="1076"/>
          <ac:spMkLst>
            <pc:docMk/>
            <pc:sldMk cId="2520165292" sldId="260"/>
            <ac:spMk id="12" creationId="{4B3E7D11-8D86-48D4-A601-DD26EE5561A9}"/>
          </ac:spMkLst>
        </pc:spChg>
        <pc:spChg chg="add mod">
          <ac:chgData name="ILONA MOYSES" userId="efffbfa93398d434" providerId="LiveId" clId="{533B163D-BAEE-4AB9-87FE-113E8726ED49}" dt="2021-06-25T23:39:44.740" v="1472" actId="20577"/>
          <ac:spMkLst>
            <pc:docMk/>
            <pc:sldMk cId="2520165292" sldId="260"/>
            <ac:spMk id="13" creationId="{1ECE600C-4461-41AC-90F2-64838FF28B6C}"/>
          </ac:spMkLst>
        </pc:spChg>
        <pc:spChg chg="add del">
          <ac:chgData name="ILONA MOYSES" userId="efffbfa93398d434" providerId="LiveId" clId="{533B163D-BAEE-4AB9-87FE-113E8726ED49}" dt="2021-06-25T00:50:13.160" v="885"/>
          <ac:spMkLst>
            <pc:docMk/>
            <pc:sldMk cId="2520165292" sldId="260"/>
            <ac:spMk id="14" creationId="{A34EBA80-CF24-41BC-8D78-D014D5C3490F}"/>
          </ac:spMkLst>
        </pc:spChg>
        <pc:spChg chg="add del mod">
          <ac:chgData name="ILONA MOYSES" userId="efffbfa93398d434" providerId="LiveId" clId="{533B163D-BAEE-4AB9-87FE-113E8726ED49}" dt="2021-06-25T00:50:29.627" v="889" actId="478"/>
          <ac:spMkLst>
            <pc:docMk/>
            <pc:sldMk cId="2520165292" sldId="260"/>
            <ac:spMk id="15" creationId="{4073A9EE-114E-424F-8E1A-F3D6E4D7D955}"/>
          </ac:spMkLst>
        </pc:spChg>
      </pc:sldChg>
      <pc:sldChg chg="addSp delSp modSp mod">
        <pc:chgData name="ILONA MOYSES" userId="efffbfa93398d434" providerId="LiveId" clId="{533B163D-BAEE-4AB9-87FE-113E8726ED49}" dt="2021-06-25T23:40:24.983" v="1475"/>
        <pc:sldMkLst>
          <pc:docMk/>
          <pc:sldMk cId="650200354" sldId="261"/>
        </pc:sldMkLst>
        <pc:spChg chg="add mod">
          <ac:chgData name="ILONA MOYSES" userId="efffbfa93398d434" providerId="LiveId" clId="{533B163D-BAEE-4AB9-87FE-113E8726ED49}" dt="2021-06-25T00:57:53.806" v="1006" actId="20577"/>
          <ac:spMkLst>
            <pc:docMk/>
            <pc:sldMk cId="650200354" sldId="261"/>
            <ac:spMk id="10" creationId="{E436972F-6FCA-4194-8703-CBBBDD74AA0F}"/>
          </ac:spMkLst>
        </pc:spChg>
        <pc:spChg chg="add mod">
          <ac:chgData name="ILONA MOYSES" userId="efffbfa93398d434" providerId="LiveId" clId="{533B163D-BAEE-4AB9-87FE-113E8726ED49}" dt="2021-06-25T01:02:03.592" v="1036" actId="20577"/>
          <ac:spMkLst>
            <pc:docMk/>
            <pc:sldMk cId="650200354" sldId="261"/>
            <ac:spMk id="11" creationId="{A536E927-F597-489D-A1C0-D5D74D60CA00}"/>
          </ac:spMkLst>
        </pc:spChg>
        <pc:spChg chg="add del mod">
          <ac:chgData name="ILONA MOYSES" userId="efffbfa93398d434" providerId="LiveId" clId="{533B163D-BAEE-4AB9-87FE-113E8726ED49}" dt="2021-06-25T23:40:24.983" v="1475"/>
          <ac:spMkLst>
            <pc:docMk/>
            <pc:sldMk cId="650200354" sldId="261"/>
            <ac:spMk id="12" creationId="{971C892F-3515-4D32-A8BC-0A54A37B09FE}"/>
          </ac:spMkLst>
        </pc:spChg>
        <pc:picChg chg="del">
          <ac:chgData name="ILONA MOYSES" userId="efffbfa93398d434" providerId="LiveId" clId="{533B163D-BAEE-4AB9-87FE-113E8726ED49}" dt="2021-06-25T00:51:09.132" v="916" actId="478"/>
          <ac:picMkLst>
            <pc:docMk/>
            <pc:sldMk cId="650200354" sldId="261"/>
            <ac:picMk id="3" creationId="{A43135CD-9B81-40E9-8E0D-6E5447D8FBB0}"/>
          </ac:picMkLst>
        </pc:picChg>
        <pc:picChg chg="add mod modCrop">
          <ac:chgData name="ILONA MOYSES" userId="efffbfa93398d434" providerId="LiveId" clId="{533B163D-BAEE-4AB9-87FE-113E8726ED49}" dt="2021-06-25T00:57:02.960" v="953" actId="1076"/>
          <ac:picMkLst>
            <pc:docMk/>
            <pc:sldMk cId="650200354" sldId="261"/>
            <ac:picMk id="4" creationId="{1DD97CC6-5F50-47AD-954D-BD89B3251083}"/>
          </ac:picMkLst>
        </pc:picChg>
        <pc:picChg chg="add del mod modCrop">
          <ac:chgData name="ILONA MOYSES" userId="efffbfa93398d434" providerId="LiveId" clId="{533B163D-BAEE-4AB9-87FE-113E8726ED49}" dt="2021-06-25T00:55:56.204" v="944" actId="478"/>
          <ac:picMkLst>
            <pc:docMk/>
            <pc:sldMk cId="650200354" sldId="261"/>
            <ac:picMk id="7" creationId="{740E37A2-5B58-42AE-833C-79751CDBB16E}"/>
          </ac:picMkLst>
        </pc:picChg>
        <pc:picChg chg="add mod modCrop">
          <ac:chgData name="ILONA MOYSES" userId="efffbfa93398d434" providerId="LiveId" clId="{533B163D-BAEE-4AB9-87FE-113E8726ED49}" dt="2021-06-25T00:57:07.410" v="955" actId="1076"/>
          <ac:picMkLst>
            <pc:docMk/>
            <pc:sldMk cId="650200354" sldId="261"/>
            <ac:picMk id="9" creationId="{EF162233-B2EF-4E09-9FEF-31C45D35AC4E}"/>
          </ac:picMkLst>
        </pc:picChg>
      </pc:sldChg>
      <pc:sldChg chg="addSp delSp modSp mod ord">
        <pc:chgData name="ILONA MOYSES" userId="efffbfa93398d434" providerId="LiveId" clId="{533B163D-BAEE-4AB9-87FE-113E8726ED49}" dt="2021-06-26T05:18:12.955" v="2332" actId="554"/>
        <pc:sldMkLst>
          <pc:docMk/>
          <pc:sldMk cId="1490565073" sldId="262"/>
        </pc:sldMkLst>
        <pc:spChg chg="del">
          <ac:chgData name="ILONA MOYSES" userId="efffbfa93398d434" providerId="LiveId" clId="{533B163D-BAEE-4AB9-87FE-113E8726ED49}" dt="2021-06-25T00:51:22.213" v="920" actId="478"/>
          <ac:spMkLst>
            <pc:docMk/>
            <pc:sldMk cId="1490565073" sldId="262"/>
            <ac:spMk id="6" creationId="{C4696DEE-7B97-4275-B473-F6D6FE5BE8D6}"/>
          </ac:spMkLst>
        </pc:spChg>
        <pc:spChg chg="del">
          <ac:chgData name="ILONA MOYSES" userId="efffbfa93398d434" providerId="LiveId" clId="{533B163D-BAEE-4AB9-87FE-113E8726ED49}" dt="2021-06-25T00:51:22.213" v="920" actId="478"/>
          <ac:spMkLst>
            <pc:docMk/>
            <pc:sldMk cId="1490565073" sldId="262"/>
            <ac:spMk id="8" creationId="{8E282F32-2312-4581-BC29-684DE33CF9D9}"/>
          </ac:spMkLst>
        </pc:spChg>
        <pc:spChg chg="add mod">
          <ac:chgData name="ILONA MOYSES" userId="efffbfa93398d434" providerId="LiveId" clId="{533B163D-BAEE-4AB9-87FE-113E8726ED49}" dt="2021-06-26T04:53:29.727" v="1989" actId="1076"/>
          <ac:spMkLst>
            <pc:docMk/>
            <pc:sldMk cId="1490565073" sldId="262"/>
            <ac:spMk id="11" creationId="{574772CE-06D0-489B-8A7B-0A955082DE6C}"/>
          </ac:spMkLst>
        </pc:spChg>
        <pc:spChg chg="add mod">
          <ac:chgData name="ILONA MOYSES" userId="efffbfa93398d434" providerId="LiveId" clId="{533B163D-BAEE-4AB9-87FE-113E8726ED49}" dt="2021-06-26T04:53:29.727" v="1989" actId="1076"/>
          <ac:spMkLst>
            <pc:docMk/>
            <pc:sldMk cId="1490565073" sldId="262"/>
            <ac:spMk id="12" creationId="{E762BE07-6D37-4901-8AC9-35B4D6B808CC}"/>
          </ac:spMkLst>
        </pc:spChg>
        <pc:spChg chg="add mod">
          <ac:chgData name="ILONA MOYSES" userId="efffbfa93398d434" providerId="LiveId" clId="{533B163D-BAEE-4AB9-87FE-113E8726ED49}" dt="2021-06-26T04:53:29.727" v="1989" actId="1076"/>
          <ac:spMkLst>
            <pc:docMk/>
            <pc:sldMk cId="1490565073" sldId="262"/>
            <ac:spMk id="15" creationId="{AEC6D826-26D2-46ED-8DDF-CCC200366635}"/>
          </ac:spMkLst>
        </pc:spChg>
        <pc:spChg chg="add del mod">
          <ac:chgData name="ILONA MOYSES" userId="efffbfa93398d434" providerId="LiveId" clId="{533B163D-BAEE-4AB9-87FE-113E8726ED49}" dt="2021-06-26T04:45:22.761" v="1916" actId="478"/>
          <ac:spMkLst>
            <pc:docMk/>
            <pc:sldMk cId="1490565073" sldId="262"/>
            <ac:spMk id="16" creationId="{956921B7-78E4-4E85-BBEA-AE1F0F0DA67E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1" creationId="{B42A6CB4-7061-416B-9171-8A00A9BC4E05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2" creationId="{2A768252-F06F-4C3D-A0B7-DA04BF3B0308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4" creationId="{CE99CA2E-9192-4338-BC78-AB05ADB62C7F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5" creationId="{AB2F0F83-8E87-4805-A49D-01267C9590F1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7" creationId="{2F463FE5-2BD0-428B-ABB6-EF295897C417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28" creationId="{B6AC0BCA-46DD-45AA-A916-5C28E734ECFF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0" creationId="{40D6C3D7-169C-4956-BD99-0B36EA86D74C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1" creationId="{49EA9C66-B694-4A7B-9772-3790CCC7FB45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3" creationId="{089BBB9D-C90C-457B-8FE6-08546B94ABC8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4" creationId="{E969F121-0F25-4697-8BAB-4A43EAD4FA33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6" creationId="{1D4E8E29-99FA-4B29-8F68-8A450110FACC}"/>
          </ac:spMkLst>
        </pc:spChg>
        <pc:spChg chg="mod">
          <ac:chgData name="ILONA MOYSES" userId="efffbfa93398d434" providerId="LiveId" clId="{533B163D-BAEE-4AB9-87FE-113E8726ED49}" dt="2021-06-26T04:51:04.065" v="1943" actId="208"/>
          <ac:spMkLst>
            <pc:docMk/>
            <pc:sldMk cId="1490565073" sldId="262"/>
            <ac:spMk id="37" creationId="{71762763-AC29-4750-AFAA-2D3D13F56511}"/>
          </ac:spMkLst>
        </pc:spChg>
        <pc:spChg chg="add mod">
          <ac:chgData name="ILONA MOYSES" userId="efffbfa93398d434" providerId="LiveId" clId="{533B163D-BAEE-4AB9-87FE-113E8726ED49}" dt="2021-06-26T04:53:34.514" v="1990" actId="1076"/>
          <ac:spMkLst>
            <pc:docMk/>
            <pc:sldMk cId="1490565073" sldId="262"/>
            <ac:spMk id="42" creationId="{26CD13BF-F133-406E-8EE2-24B9CDC04E65}"/>
          </ac:spMkLst>
        </pc:spChg>
        <pc:spChg chg="add mod">
          <ac:chgData name="ILONA MOYSES" userId="efffbfa93398d434" providerId="LiveId" clId="{533B163D-BAEE-4AB9-87FE-113E8726ED49}" dt="2021-06-26T04:54:06.418" v="2000" actId="20577"/>
          <ac:spMkLst>
            <pc:docMk/>
            <pc:sldMk cId="1490565073" sldId="262"/>
            <ac:spMk id="43" creationId="{52585F33-556F-4B3F-B4DF-3BBD217BFC1C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45" creationId="{EAF8A3B7-ED88-4FD0-AB71-EA49ADA2D3D3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47" creationId="{0C6C92C9-C73F-4BA4-A16B-491723D293DA}"/>
          </ac:spMkLst>
        </pc:spChg>
        <pc:spChg chg="add mod">
          <ac:chgData name="ILONA MOYSES" userId="efffbfa93398d434" providerId="LiveId" clId="{533B163D-BAEE-4AB9-87FE-113E8726ED49}" dt="2021-06-26T04:55:50.645" v="2035" actId="20577"/>
          <ac:spMkLst>
            <pc:docMk/>
            <pc:sldMk cId="1490565073" sldId="262"/>
            <ac:spMk id="48" creationId="{B18A61A6-41F6-4FBA-A847-0E6CD7C564EC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49" creationId="{EB20DD95-A067-4E85-B751-32AB2B4F1AD4}"/>
          </ac:spMkLst>
        </pc:spChg>
        <pc:spChg chg="add mod">
          <ac:chgData name="ILONA MOYSES" userId="efffbfa93398d434" providerId="LiveId" clId="{533B163D-BAEE-4AB9-87FE-113E8726ED49}" dt="2021-06-26T04:56:53.954" v="2056"/>
          <ac:spMkLst>
            <pc:docMk/>
            <pc:sldMk cId="1490565073" sldId="262"/>
            <ac:spMk id="50" creationId="{60B110E7-2BCE-48D3-A45F-E5FADF3AE690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51" creationId="{021F761E-37DC-4E87-A93E-4F9D23D05003}"/>
          </ac:spMkLst>
        </pc:spChg>
        <pc:spChg chg="add mod">
          <ac:chgData name="ILONA MOYSES" userId="efffbfa93398d434" providerId="LiveId" clId="{533B163D-BAEE-4AB9-87FE-113E8726ED49}" dt="2021-06-26T04:58:45.896" v="2110"/>
          <ac:spMkLst>
            <pc:docMk/>
            <pc:sldMk cId="1490565073" sldId="262"/>
            <ac:spMk id="52" creationId="{8C048C46-09CF-48EF-8ABA-511D28C0D521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53" creationId="{E74F40CB-FF46-48EB-BFDE-B4DDF805E0F4}"/>
          </ac:spMkLst>
        </pc:spChg>
        <pc:spChg chg="add del mod">
          <ac:chgData name="ILONA MOYSES" userId="efffbfa93398d434" providerId="LiveId" clId="{533B163D-BAEE-4AB9-87FE-113E8726ED49}" dt="2021-06-26T05:11:22.892" v="2228" actId="478"/>
          <ac:spMkLst>
            <pc:docMk/>
            <pc:sldMk cId="1490565073" sldId="262"/>
            <ac:spMk id="54" creationId="{FB4CAF96-4F2F-4298-8542-30DD0601E32A}"/>
          </ac:spMkLst>
        </pc:spChg>
        <pc:spChg chg="add del mod">
          <ac:chgData name="ILONA MOYSES" userId="efffbfa93398d434" providerId="LiveId" clId="{533B163D-BAEE-4AB9-87FE-113E8726ED49}" dt="2021-06-26T05:01:48.840" v="2117"/>
          <ac:spMkLst>
            <pc:docMk/>
            <pc:sldMk cId="1490565073" sldId="262"/>
            <ac:spMk id="55" creationId="{CE18D83D-6125-4DB4-B4E9-3A176C8E682D}"/>
          </ac:spMkLst>
        </pc:spChg>
        <pc:spChg chg="add del mod">
          <ac:chgData name="ILONA MOYSES" userId="efffbfa93398d434" providerId="LiveId" clId="{533B163D-BAEE-4AB9-87FE-113E8726ED49}" dt="2021-06-26T05:02:34.857" v="2131" actId="478"/>
          <ac:spMkLst>
            <pc:docMk/>
            <pc:sldMk cId="1490565073" sldId="262"/>
            <ac:spMk id="56" creationId="{298805BE-7940-4669-A3E3-367CDCF8C21E}"/>
          </ac:spMkLst>
        </pc:spChg>
        <pc:spChg chg="add del mod">
          <ac:chgData name="ILONA MOYSES" userId="efffbfa93398d434" providerId="LiveId" clId="{533B163D-BAEE-4AB9-87FE-113E8726ED49}" dt="2021-06-26T05:12:20.246" v="2236" actId="478"/>
          <ac:spMkLst>
            <pc:docMk/>
            <pc:sldMk cId="1490565073" sldId="262"/>
            <ac:spMk id="57" creationId="{FA2AE3F9-28A1-4D06-ADE6-E55AA9754A1A}"/>
          </ac:spMkLst>
        </pc:spChg>
        <pc:spChg chg="add del mod">
          <ac:chgData name="ILONA MOYSES" userId="efffbfa93398d434" providerId="LiveId" clId="{533B163D-BAEE-4AB9-87FE-113E8726ED49}" dt="2021-06-26T05:12:20.246" v="2236" actId="478"/>
          <ac:spMkLst>
            <pc:docMk/>
            <pc:sldMk cId="1490565073" sldId="262"/>
            <ac:spMk id="58" creationId="{D90DAC99-126C-4593-BDAC-F8E437AA58EA}"/>
          </ac:spMkLst>
        </pc:spChg>
        <pc:spChg chg="add mod">
          <ac:chgData name="ILONA MOYSES" userId="efffbfa93398d434" providerId="LiveId" clId="{533B163D-BAEE-4AB9-87FE-113E8726ED49}" dt="2021-06-26T05:12:29.819" v="2237" actId="1076"/>
          <ac:spMkLst>
            <pc:docMk/>
            <pc:sldMk cId="1490565073" sldId="262"/>
            <ac:spMk id="59" creationId="{E05BCD73-EB7F-48BD-932B-6DD54F997711}"/>
          </ac:spMkLst>
        </pc:spChg>
        <pc:spChg chg="add del mod">
          <ac:chgData name="ILONA MOYSES" userId="efffbfa93398d434" providerId="LiveId" clId="{533B163D-BAEE-4AB9-87FE-113E8726ED49}" dt="2021-06-26T05:12:33.485" v="2238" actId="478"/>
          <ac:spMkLst>
            <pc:docMk/>
            <pc:sldMk cId="1490565073" sldId="262"/>
            <ac:spMk id="60" creationId="{471DBEC2-7080-4129-8337-E2AE60D3D051}"/>
          </ac:spMkLst>
        </pc:spChg>
        <pc:spChg chg="add mod">
          <ac:chgData name="ILONA MOYSES" userId="efffbfa93398d434" providerId="LiveId" clId="{533B163D-BAEE-4AB9-87FE-113E8726ED49}" dt="2021-06-26T05:12:41.323" v="2239" actId="1076"/>
          <ac:spMkLst>
            <pc:docMk/>
            <pc:sldMk cId="1490565073" sldId="262"/>
            <ac:spMk id="62" creationId="{CFCBA71E-D89D-4B38-94F8-8AE9504DD1B8}"/>
          </ac:spMkLst>
        </pc:spChg>
        <pc:spChg chg="add mod">
          <ac:chgData name="ILONA MOYSES" userId="efffbfa93398d434" providerId="LiveId" clId="{533B163D-BAEE-4AB9-87FE-113E8726ED49}" dt="2021-06-26T05:18:12.955" v="2332" actId="554"/>
          <ac:spMkLst>
            <pc:docMk/>
            <pc:sldMk cId="1490565073" sldId="262"/>
            <ac:spMk id="63" creationId="{1FD87741-3E66-4B6A-ACD3-5CA26744AE0A}"/>
          </ac:spMkLst>
        </pc:s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20" creationId="{BD414D49-1B20-44A6-919C-C17FD377B522}"/>
          </ac:grpSpMkLst>
        </pc:gr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23" creationId="{B9A65DF6-F23B-42CA-AF52-881A9856B35C}"/>
          </ac:grpSpMkLst>
        </pc:gr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26" creationId="{85F5B5B7-D4E7-4102-94FA-C91D58C78FA5}"/>
          </ac:grpSpMkLst>
        </pc:gr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29" creationId="{E31C082E-4ACE-45E4-ABFF-4C5E470B1F4E}"/>
          </ac:grpSpMkLst>
        </pc:gr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32" creationId="{E6CEB87C-4E8E-4777-90C2-A67595B86DB0}"/>
          </ac:grpSpMkLst>
        </pc:grpChg>
        <pc:grpChg chg="add mod">
          <ac:chgData name="ILONA MOYSES" userId="efffbfa93398d434" providerId="LiveId" clId="{533B163D-BAEE-4AB9-87FE-113E8726ED49}" dt="2021-06-26T04:53:34.514" v="1990" actId="1076"/>
          <ac:grpSpMkLst>
            <pc:docMk/>
            <pc:sldMk cId="1490565073" sldId="262"/>
            <ac:grpSpMk id="35" creationId="{008B04FF-8A1A-48BB-98CD-B4A89B822768}"/>
          </ac:grpSpMkLst>
        </pc:grpChg>
        <pc:picChg chg="del">
          <ac:chgData name="ILONA MOYSES" userId="efffbfa93398d434" providerId="LiveId" clId="{533B163D-BAEE-4AB9-87FE-113E8726ED49}" dt="2021-06-25T00:51:15.614" v="919" actId="478"/>
          <ac:picMkLst>
            <pc:docMk/>
            <pc:sldMk cId="1490565073" sldId="262"/>
            <ac:picMk id="3" creationId="{60D5B0ED-1A8C-4DFC-B36C-C95B68AE2FF6}"/>
          </ac:picMkLst>
        </pc:picChg>
        <pc:picChg chg="add mod modCrop">
          <ac:chgData name="ILONA MOYSES" userId="efffbfa93398d434" providerId="LiveId" clId="{533B163D-BAEE-4AB9-87FE-113E8726ED49}" dt="2021-06-26T04:53:29.727" v="1989" actId="1076"/>
          <ac:picMkLst>
            <pc:docMk/>
            <pc:sldMk cId="1490565073" sldId="262"/>
            <ac:picMk id="5" creationId="{91D1FB95-E75C-428D-AF74-6CC6BD7F77D8}"/>
          </ac:picMkLst>
        </pc:picChg>
        <pc:picChg chg="add mod modCrop">
          <ac:chgData name="ILONA MOYSES" userId="efffbfa93398d434" providerId="LiveId" clId="{533B163D-BAEE-4AB9-87FE-113E8726ED49}" dt="2021-06-26T04:53:29.727" v="1989" actId="1076"/>
          <ac:picMkLst>
            <pc:docMk/>
            <pc:sldMk cId="1490565073" sldId="262"/>
            <ac:picMk id="9" creationId="{44F4C6D8-DC7D-423A-8A43-EFEE199B47E6}"/>
          </ac:picMkLst>
        </pc:picChg>
        <pc:picChg chg="add mod modCrop">
          <ac:chgData name="ILONA MOYSES" userId="efffbfa93398d434" providerId="LiveId" clId="{533B163D-BAEE-4AB9-87FE-113E8726ED49}" dt="2021-06-26T04:53:29.727" v="1989" actId="1076"/>
          <ac:picMkLst>
            <pc:docMk/>
            <pc:sldMk cId="1490565073" sldId="262"/>
            <ac:picMk id="13" creationId="{8D911F16-F487-4518-BDD8-EE660AB195D5}"/>
          </ac:picMkLst>
        </pc:picChg>
        <pc:picChg chg="add del mod">
          <ac:chgData name="ILONA MOYSES" userId="efffbfa93398d434" providerId="LiveId" clId="{533B163D-BAEE-4AB9-87FE-113E8726ED49}" dt="2021-06-26T04:35:16.202" v="1904" actId="21"/>
          <ac:picMkLst>
            <pc:docMk/>
            <pc:sldMk cId="1490565073" sldId="262"/>
            <ac:picMk id="18" creationId="{B48D0A79-7F1E-4A50-9E2D-2AB26E94412E}"/>
          </ac:picMkLst>
        </pc:picChg>
        <pc:picChg chg="del">
          <ac:chgData name="ILONA MOYSES" userId="efffbfa93398d434" providerId="LiveId" clId="{533B163D-BAEE-4AB9-87FE-113E8726ED49}" dt="2021-06-25T00:51:22.213" v="920" actId="478"/>
          <ac:picMkLst>
            <pc:docMk/>
            <pc:sldMk cId="1490565073" sldId="262"/>
            <ac:picMk id="2050" creationId="{B61DA14F-0B9C-4D01-971A-37BBC1CCF185}"/>
          </ac:picMkLst>
        </pc:picChg>
        <pc:picChg chg="add del mod">
          <ac:chgData name="ILONA MOYSES" userId="efffbfa93398d434" providerId="LiveId" clId="{533B163D-BAEE-4AB9-87FE-113E8726ED49}" dt="2021-06-26T04:35:01.837" v="1900" actId="21"/>
          <ac:picMkLst>
            <pc:docMk/>
            <pc:sldMk cId="1490565073" sldId="262"/>
            <ac:picMk id="3074" creationId="{2084D9C3-EBFE-4BD4-B073-780C8A81159B}"/>
          </ac:picMkLst>
        </pc:picChg>
        <pc:cxnChg chg="add mod">
          <ac:chgData name="ILONA MOYSES" userId="efffbfa93398d434" providerId="LiveId" clId="{533B163D-BAEE-4AB9-87FE-113E8726ED49}" dt="2021-06-26T04:53:34.514" v="1990" actId="1076"/>
          <ac:cxnSpMkLst>
            <pc:docMk/>
            <pc:sldMk cId="1490565073" sldId="262"/>
            <ac:cxnSpMk id="19" creationId="{FF3BD089-F836-434B-BC06-48B04E7493BB}"/>
          </ac:cxnSpMkLst>
        </pc:cxnChg>
        <pc:cxnChg chg="add mod">
          <ac:chgData name="ILONA MOYSES" userId="efffbfa93398d434" providerId="LiveId" clId="{533B163D-BAEE-4AB9-87FE-113E8726ED49}" dt="2021-06-26T04:53:34.514" v="1990" actId="1076"/>
          <ac:cxnSpMkLst>
            <pc:docMk/>
            <pc:sldMk cId="1490565073" sldId="262"/>
            <ac:cxnSpMk id="38" creationId="{80586ADD-6589-4EFF-92FA-C6938E84BB46}"/>
          </ac:cxnSpMkLst>
        </pc:cxnChg>
        <pc:cxnChg chg="add mod">
          <ac:chgData name="ILONA MOYSES" userId="efffbfa93398d434" providerId="LiveId" clId="{533B163D-BAEE-4AB9-87FE-113E8726ED49}" dt="2021-06-26T04:53:34.514" v="1990" actId="1076"/>
          <ac:cxnSpMkLst>
            <pc:docMk/>
            <pc:sldMk cId="1490565073" sldId="262"/>
            <ac:cxnSpMk id="39" creationId="{BC03308F-B4F1-411F-8D61-9EFC0986AF57}"/>
          </ac:cxnSpMkLst>
        </pc:cxnChg>
        <pc:cxnChg chg="add mod">
          <ac:chgData name="ILONA MOYSES" userId="efffbfa93398d434" providerId="LiveId" clId="{533B163D-BAEE-4AB9-87FE-113E8726ED49}" dt="2021-06-26T04:53:34.514" v="1990" actId="1076"/>
          <ac:cxnSpMkLst>
            <pc:docMk/>
            <pc:sldMk cId="1490565073" sldId="262"/>
            <ac:cxnSpMk id="40" creationId="{DA6E093B-1CC0-46E8-BFEB-AA22889EF69E}"/>
          </ac:cxnSpMkLst>
        </pc:cxnChg>
        <pc:cxnChg chg="add mod">
          <ac:chgData name="ILONA MOYSES" userId="efffbfa93398d434" providerId="LiveId" clId="{533B163D-BAEE-4AB9-87FE-113E8726ED49}" dt="2021-06-26T04:53:34.514" v="1990" actId="1076"/>
          <ac:cxnSpMkLst>
            <pc:docMk/>
            <pc:sldMk cId="1490565073" sldId="262"/>
            <ac:cxnSpMk id="41" creationId="{B83B48D2-3DFB-44EA-9D0F-1ED383AA7AC3}"/>
          </ac:cxnSpMkLst>
        </pc:cxnChg>
      </pc:sldChg>
      <pc:sldChg chg="addSp delSp modSp mod">
        <pc:chgData name="ILONA MOYSES" userId="efffbfa93398d434" providerId="LiveId" clId="{533B163D-BAEE-4AB9-87FE-113E8726ED49}" dt="2021-06-26T01:32:47.958" v="1759" actId="20577"/>
        <pc:sldMkLst>
          <pc:docMk/>
          <pc:sldMk cId="2455905154" sldId="265"/>
        </pc:sldMkLst>
        <pc:spChg chg="add del">
          <ac:chgData name="ILONA MOYSES" userId="efffbfa93398d434" providerId="LiveId" clId="{533B163D-BAEE-4AB9-87FE-113E8726ED49}" dt="2021-06-25T23:41:33.799" v="1479" actId="22"/>
          <ac:spMkLst>
            <pc:docMk/>
            <pc:sldMk cId="2455905154" sldId="265"/>
            <ac:spMk id="5" creationId="{59CFC8D6-18F2-43E8-A0C0-6BCCE73105BF}"/>
          </ac:spMkLst>
        </pc:spChg>
        <pc:spChg chg="add mod">
          <ac:chgData name="ILONA MOYSES" userId="efffbfa93398d434" providerId="LiveId" clId="{533B163D-BAEE-4AB9-87FE-113E8726ED49}" dt="2021-06-26T01:32:47.958" v="1759" actId="20577"/>
          <ac:spMkLst>
            <pc:docMk/>
            <pc:sldMk cId="2455905154" sldId="265"/>
            <ac:spMk id="9" creationId="{82067CC0-F265-4EA9-A706-75F58D5017AC}"/>
          </ac:spMkLst>
        </pc:spChg>
        <pc:spChg chg="add mod">
          <ac:chgData name="ILONA MOYSES" userId="efffbfa93398d434" providerId="LiveId" clId="{533B163D-BAEE-4AB9-87FE-113E8726ED49}" dt="2021-06-26T01:32:41.337" v="1746" actId="20577"/>
          <ac:spMkLst>
            <pc:docMk/>
            <pc:sldMk cId="2455905154" sldId="265"/>
            <ac:spMk id="11" creationId="{188157D8-37FD-4BE5-A645-95F3163AD260}"/>
          </ac:spMkLst>
        </pc:spChg>
        <pc:picChg chg="add del mod modCrop">
          <ac:chgData name="ILONA MOYSES" userId="efffbfa93398d434" providerId="LiveId" clId="{533B163D-BAEE-4AB9-87FE-113E8726ED49}" dt="2021-06-26T01:23:16.345" v="1633" actId="478"/>
          <ac:picMkLst>
            <pc:docMk/>
            <pc:sldMk cId="2455905154" sldId="265"/>
            <ac:picMk id="4" creationId="{FDFE8FA7-C3B9-4531-8B5D-7764D8BA5499}"/>
          </ac:picMkLst>
        </pc:picChg>
        <pc:picChg chg="add mod modCrop">
          <ac:chgData name="ILONA MOYSES" userId="efffbfa93398d434" providerId="LiveId" clId="{533B163D-BAEE-4AB9-87FE-113E8726ED49}" dt="2021-06-26T01:24:14.036" v="1641" actId="1076"/>
          <ac:picMkLst>
            <pc:docMk/>
            <pc:sldMk cId="2455905154" sldId="265"/>
            <ac:picMk id="7" creationId="{ACE00655-33AB-4E43-A95F-B9DF59B89ABD}"/>
          </ac:picMkLst>
        </pc:picChg>
        <pc:picChg chg="del">
          <ac:chgData name="ILONA MOYSES" userId="efffbfa93398d434" providerId="LiveId" clId="{533B163D-BAEE-4AB9-87FE-113E8726ED49}" dt="2021-06-25T00:51:14.140" v="918" actId="478"/>
          <ac:picMkLst>
            <pc:docMk/>
            <pc:sldMk cId="2455905154" sldId="265"/>
            <ac:picMk id="10" creationId="{056EA686-EFB9-45B4-A633-E5963C76E758}"/>
          </ac:picMkLst>
        </pc:picChg>
      </pc:sldChg>
      <pc:sldChg chg="addSp delSp modSp add mod">
        <pc:chgData name="ILONA MOYSES" userId="efffbfa93398d434" providerId="LiveId" clId="{533B163D-BAEE-4AB9-87FE-113E8726ED49}" dt="2021-06-26T02:11:04.584" v="1849" actId="166"/>
        <pc:sldMkLst>
          <pc:docMk/>
          <pc:sldMk cId="615958255" sldId="266"/>
        </pc:sldMkLst>
        <pc:spChg chg="add mod ord">
          <ac:chgData name="ILONA MOYSES" userId="efffbfa93398d434" providerId="LiveId" clId="{533B163D-BAEE-4AB9-87FE-113E8726ED49}" dt="2021-06-26T02:11:04.584" v="1849" actId="166"/>
          <ac:spMkLst>
            <pc:docMk/>
            <pc:sldMk cId="615958255" sldId="266"/>
            <ac:spMk id="5" creationId="{8422107B-9FAA-4540-B3C5-44A7EB111C0C}"/>
          </ac:spMkLst>
        </pc:spChg>
        <pc:picChg chg="add del mod">
          <ac:chgData name="ILONA MOYSES" userId="efffbfa93398d434" providerId="LiveId" clId="{533B163D-BAEE-4AB9-87FE-113E8726ED49}" dt="2021-06-26T01:31:34.539" v="1709" actId="478"/>
          <ac:picMkLst>
            <pc:docMk/>
            <pc:sldMk cId="615958255" sldId="266"/>
            <ac:picMk id="3" creationId="{C6233B49-5706-447E-BB09-8E8E8016C2D1}"/>
          </ac:picMkLst>
        </pc:picChg>
        <pc:picChg chg="add del mod modCrop">
          <ac:chgData name="ILONA MOYSES" userId="efffbfa93398d434" providerId="LiveId" clId="{533B163D-BAEE-4AB9-87FE-113E8726ED49}" dt="2021-06-26T02:08:27.649" v="1844" actId="1076"/>
          <ac:picMkLst>
            <pc:docMk/>
            <pc:sldMk cId="615958255" sldId="266"/>
            <ac:picMk id="6" creationId="{50B97AE3-D7DD-47E7-8871-84256C1CC921}"/>
          </ac:picMkLst>
        </pc:picChg>
      </pc:sldChg>
      <pc:sldChg chg="addSp delSp modSp add del mod">
        <pc:chgData name="ILONA MOYSES" userId="efffbfa93398d434" providerId="LiveId" clId="{533B163D-BAEE-4AB9-87FE-113E8726ED49}" dt="2021-06-26T02:10:42.802" v="1846" actId="14100"/>
        <pc:sldMkLst>
          <pc:docMk/>
          <pc:sldMk cId="1640039347" sldId="267"/>
        </pc:sldMkLst>
        <pc:spChg chg="add mod ord">
          <ac:chgData name="ILONA MOYSES" userId="efffbfa93398d434" providerId="LiveId" clId="{533B163D-BAEE-4AB9-87FE-113E8726ED49}" dt="2021-06-26T02:08:21.352" v="1843" actId="1037"/>
          <ac:spMkLst>
            <pc:docMk/>
            <pc:sldMk cId="1640039347" sldId="267"/>
            <ac:spMk id="3" creationId="{61ECCC27-0034-4FFA-BCE0-E22DF16642A4}"/>
          </ac:spMkLst>
        </pc:spChg>
        <pc:picChg chg="add del mod modCrop">
          <ac:chgData name="ILONA MOYSES" userId="efffbfa93398d434" providerId="LiveId" clId="{533B163D-BAEE-4AB9-87FE-113E8726ED49}" dt="2021-06-26T02:04:05.802" v="1818" actId="478"/>
          <ac:picMkLst>
            <pc:docMk/>
            <pc:sldMk cId="1640039347" sldId="267"/>
            <ac:picMk id="4" creationId="{4C450605-53CF-4D6B-84C7-C2B486E9D680}"/>
          </ac:picMkLst>
        </pc:picChg>
        <pc:picChg chg="add del mod modCrop">
          <ac:chgData name="ILONA MOYSES" userId="efffbfa93398d434" providerId="LiveId" clId="{533B163D-BAEE-4AB9-87FE-113E8726ED49}" dt="2021-06-26T02:06:42.313" v="1827" actId="478"/>
          <ac:picMkLst>
            <pc:docMk/>
            <pc:sldMk cId="1640039347" sldId="267"/>
            <ac:picMk id="6" creationId="{AB127512-A797-4435-B2E8-9E12A875269B}"/>
          </ac:picMkLst>
        </pc:picChg>
        <pc:picChg chg="add mod modCrop">
          <ac:chgData name="ILONA MOYSES" userId="efffbfa93398d434" providerId="LiveId" clId="{533B163D-BAEE-4AB9-87FE-113E8726ED49}" dt="2021-06-26T02:10:42.802" v="1846" actId="14100"/>
          <ac:picMkLst>
            <pc:docMk/>
            <pc:sldMk cId="1640039347" sldId="267"/>
            <ac:picMk id="9" creationId="{F9043810-93C8-4EA2-842F-71F3C7E5706A}"/>
          </ac:picMkLst>
        </pc:picChg>
      </pc:sldChg>
      <pc:sldChg chg="addSp modSp add mod ord">
        <pc:chgData name="ILONA MOYSES" userId="efffbfa93398d434" providerId="LiveId" clId="{533B163D-BAEE-4AB9-87FE-113E8726ED49}" dt="2021-06-26T04:16:04.689" v="1890"/>
        <pc:sldMkLst>
          <pc:docMk/>
          <pc:sldMk cId="1372879469" sldId="268"/>
        </pc:sldMkLst>
        <pc:picChg chg="add mod">
          <ac:chgData name="ILONA MOYSES" userId="efffbfa93398d434" providerId="LiveId" clId="{533B163D-BAEE-4AB9-87FE-113E8726ED49}" dt="2021-06-26T04:15:07.230" v="1888" actId="1076"/>
          <ac:picMkLst>
            <pc:docMk/>
            <pc:sldMk cId="1372879469" sldId="268"/>
            <ac:picMk id="3" creationId="{F591962F-DCB4-43D9-B668-EF412F3BF40B}"/>
          </ac:picMkLst>
        </pc:picChg>
      </pc:sldChg>
      <pc:sldChg chg="add">
        <pc:chgData name="ILONA MOYSES" userId="efffbfa93398d434" providerId="LiveId" clId="{533B163D-BAEE-4AB9-87FE-113E8726ED49}" dt="2021-06-25T23:45:48.828" v="1487"/>
        <pc:sldMkLst>
          <pc:docMk/>
          <pc:sldMk cId="2412236336" sldId="269"/>
        </pc:sldMkLst>
      </pc:sldChg>
      <pc:sldChg chg="addSp delSp modSp add del mod">
        <pc:chgData name="ILONA MOYSES" userId="efffbfa93398d434" providerId="LiveId" clId="{533B163D-BAEE-4AB9-87FE-113E8726ED49}" dt="2021-06-26T05:19:17.839" v="2333" actId="47"/>
        <pc:sldMkLst>
          <pc:docMk/>
          <pc:sldMk cId="915441275" sldId="270"/>
        </pc:sldMkLst>
        <pc:spChg chg="del">
          <ac:chgData name="ILONA MOYSES" userId="efffbfa93398d434" providerId="LiveId" clId="{533B163D-BAEE-4AB9-87FE-113E8726ED49}" dt="2021-06-26T04:35:28.001" v="1906" actId="478"/>
          <ac:spMkLst>
            <pc:docMk/>
            <pc:sldMk cId="915441275" sldId="270"/>
            <ac:spMk id="11" creationId="{574772CE-06D0-489B-8A7B-0A955082DE6C}"/>
          </ac:spMkLst>
        </pc:spChg>
        <pc:spChg chg="del">
          <ac:chgData name="ILONA MOYSES" userId="efffbfa93398d434" providerId="LiveId" clId="{533B163D-BAEE-4AB9-87FE-113E8726ED49}" dt="2021-06-26T04:35:28.001" v="1906" actId="478"/>
          <ac:spMkLst>
            <pc:docMk/>
            <pc:sldMk cId="915441275" sldId="270"/>
            <ac:spMk id="12" creationId="{E762BE07-6D37-4901-8AC9-35B4D6B808CC}"/>
          </ac:spMkLst>
        </pc:spChg>
        <pc:spChg chg="del">
          <ac:chgData name="ILONA MOYSES" userId="efffbfa93398d434" providerId="LiveId" clId="{533B163D-BAEE-4AB9-87FE-113E8726ED49}" dt="2021-06-26T04:35:28.001" v="1906" actId="478"/>
          <ac:spMkLst>
            <pc:docMk/>
            <pc:sldMk cId="915441275" sldId="270"/>
            <ac:spMk id="15" creationId="{AEC6D826-26D2-46ED-8DDF-CCC200366635}"/>
          </ac:spMkLst>
        </pc:spChg>
        <pc:spChg chg="del">
          <ac:chgData name="ILONA MOYSES" userId="efffbfa93398d434" providerId="LiveId" clId="{533B163D-BAEE-4AB9-87FE-113E8726ED49}" dt="2021-06-26T04:35:28.001" v="1906" actId="478"/>
          <ac:spMkLst>
            <pc:docMk/>
            <pc:sldMk cId="915441275" sldId="270"/>
            <ac:spMk id="16" creationId="{956921B7-78E4-4E85-BBEA-AE1F0F0DA67E}"/>
          </ac:spMkLst>
        </pc:spChg>
        <pc:picChg chg="del">
          <ac:chgData name="ILONA MOYSES" userId="efffbfa93398d434" providerId="LiveId" clId="{533B163D-BAEE-4AB9-87FE-113E8726ED49}" dt="2021-06-26T04:35:28.001" v="1906" actId="478"/>
          <ac:picMkLst>
            <pc:docMk/>
            <pc:sldMk cId="915441275" sldId="270"/>
            <ac:picMk id="5" creationId="{91D1FB95-E75C-428D-AF74-6CC6BD7F77D8}"/>
          </ac:picMkLst>
        </pc:picChg>
        <pc:picChg chg="del">
          <ac:chgData name="ILONA MOYSES" userId="efffbfa93398d434" providerId="LiveId" clId="{533B163D-BAEE-4AB9-87FE-113E8726ED49}" dt="2021-06-26T04:35:28.001" v="1906" actId="478"/>
          <ac:picMkLst>
            <pc:docMk/>
            <pc:sldMk cId="915441275" sldId="270"/>
            <ac:picMk id="9" creationId="{44F4C6D8-DC7D-423A-8A43-EFEE199B47E6}"/>
          </ac:picMkLst>
        </pc:picChg>
        <pc:picChg chg="add del mod">
          <ac:chgData name="ILONA MOYSES" userId="efffbfa93398d434" providerId="LiveId" clId="{533B163D-BAEE-4AB9-87FE-113E8726ED49}" dt="2021-06-26T04:36:58.731" v="1910" actId="478"/>
          <ac:picMkLst>
            <pc:docMk/>
            <pc:sldMk cId="915441275" sldId="270"/>
            <ac:picMk id="10" creationId="{047090F2-A55C-4D64-8A91-5F79D01639AC}"/>
          </ac:picMkLst>
        </pc:picChg>
        <pc:picChg chg="del">
          <ac:chgData name="ILONA MOYSES" userId="efffbfa93398d434" providerId="LiveId" clId="{533B163D-BAEE-4AB9-87FE-113E8726ED49}" dt="2021-06-26T04:35:28.001" v="1906" actId="478"/>
          <ac:picMkLst>
            <pc:docMk/>
            <pc:sldMk cId="915441275" sldId="270"/>
            <ac:picMk id="13" creationId="{8D911F16-F487-4518-BDD8-EE660AB195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5205A-FA79-41A4-8DC5-BF56F52DB538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0FDB-7956-434E-98A9-D2A603824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5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6C017-ABCB-4472-BA2D-80673D3C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0652F-4904-4B1B-9C4B-A99AFCFC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D9B1-41A0-4C6E-BACF-2A1CCC4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6C447-6916-464A-A1EE-5724AE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DCB84-251D-4992-86AB-860ED4D0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AC47D-331D-4D8A-8B0C-396E3894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66917C-BD5D-419D-8884-0C8DFF16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71256-4591-467C-B2D6-8E940305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1780A-7635-4849-B651-352A5C85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1B2EE-30EC-43CF-B331-43CFD12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ECACFE-0C4B-4113-8139-DD4E03E21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ABC291-96AA-41F0-9E49-26DF41AC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EC482-6112-4B85-9CB1-D9A710B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C8B97-8E21-413D-A6FF-EE46B28D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6EC42-CEC5-43F7-9966-BC658BAF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1F40-58AB-4913-A5F3-D4F939AF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9820B-624D-4ADB-83CE-21A6D1FA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D351C-E51E-45A8-B2AB-9A60245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266E3-A500-4912-A349-431F0C5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9D935-53B6-4F4C-B31B-A7C209C3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D98B-BD23-4309-8836-50AAA78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D909B-5E8F-49D0-BE3E-7DA4C326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9308E-32AC-4EFD-A7CC-4BA88F0C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40495-5C33-4797-9739-048BAC2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9DF84-F2E0-4C34-8CF1-7A306F09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28FB6-1603-42EA-ADD3-1334F7F3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1F111-CAF8-4034-824B-5944079F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11E44-9D17-4242-BC80-DE6A7761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A7591-0C44-47E6-A49A-F154CA1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F4A015-C842-4F89-8E06-07B32EE5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E55E2-65D5-4CE8-96CA-9C889CF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5B342-DF42-411A-BA94-B145458D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D8F82-60F1-4058-9F2C-A338D91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B50C13-8169-4CD0-917D-452D0A0F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66700-9D34-4213-91B9-496C38F1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4E6507-4E9F-48F9-9340-151F50E74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811CE0-7B34-473C-B2BE-F9195362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E8B37C-F42D-47F0-B08E-D6FF4816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51C94A-30EC-4E73-9A47-93AE8EAD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AA1B-1F10-4D1D-B895-228FA3F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AB51F5-2647-4EE4-B10B-5A785B5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2FBD8-023C-440E-A47B-C2A3BA59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EAEE7F-28E3-4551-B36D-C6F47488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2649BB-0552-4116-BABE-A69BB21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7E47-E886-407A-B770-CFED970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141BFC-D4C7-4B3D-ADD9-0C5E701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268F-8372-4B3D-9EA8-EE747BA1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C2F87-449C-4009-A204-03D9374F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0A365-C6B0-4C17-B24A-78E9AE84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304B3-E5BC-463D-A2C9-66D22A1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EE896-67D4-4ABA-AE6D-802E39F2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589FA-A3FC-472C-948A-43597D8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E8D9-E0FD-4BDC-BE79-A6DAEBA0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652A78-E083-4809-84E1-5A3259B02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923F2-D658-4020-8FC6-E487FCAA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23B33-10E3-4FB9-8F41-BC83A06C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CAA0B-8BB1-4EEA-9775-C3BCBF8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771F55-2209-4370-9336-1986B2DF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11235D-0B3C-4F9F-BE31-A93B342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D2620-B3AC-4DDE-A6A3-8D86E209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58628-028C-417D-9243-5DBB37014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0596-ED51-4A91-BAE3-729EDDDA7557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6FAE83-29B9-45A6-BCA5-BE6E9249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28EB2-F2DE-4E73-9EF7-3AC5CC3DD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etmuseum.org/-/media/files/visit/restaurants/mdr-menu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tmuseum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hanel_the_metropolitanmuseumofart">
            <a:extLst>
              <a:ext uri="{FF2B5EF4-FFF2-40B4-BE49-F238E27FC236}">
                <a16:creationId xmlns:a16="http://schemas.microsoft.com/office/drawing/2014/main" id="{632E2F1F-43B9-4325-AD16-1E3A42BEB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 b="3344"/>
          <a:stretch/>
        </p:blipFill>
        <p:spPr bwMode="auto">
          <a:xfrm>
            <a:off x="7278" y="0"/>
            <a:ext cx="12184722" cy="69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C7BD5E-1E74-43C2-B955-E90FFB183EBE}"/>
              </a:ext>
            </a:extLst>
          </p:cNvPr>
          <p:cNvSpPr/>
          <p:nvPr/>
        </p:nvSpPr>
        <p:spPr>
          <a:xfrm>
            <a:off x="-7277" y="6057901"/>
            <a:ext cx="12191999" cy="8562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</a:t>
            </a:r>
            <a:br>
              <a:rPr lang="pt-BR" b="1" dirty="0"/>
            </a:br>
            <a:r>
              <a:rPr lang="pt-BR" b="1" dirty="0"/>
              <a:t>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212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5D6C10-EFAD-4233-81D6-B875C5E70150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D1FB95-E75C-428D-AF74-6CC6BD7F7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7" t="52420" r="53459" b="8517"/>
          <a:stretch/>
        </p:blipFill>
        <p:spPr>
          <a:xfrm>
            <a:off x="5584" y="1733194"/>
            <a:ext cx="3985392" cy="26733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F4C6D8-DC7D-423A-8A43-EFEE199B4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2" t="46401" r="53793" b="14093"/>
          <a:stretch/>
        </p:blipFill>
        <p:spPr>
          <a:xfrm>
            <a:off x="8095049" y="1660239"/>
            <a:ext cx="3997343" cy="270230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4772CE-06D0-489B-8A7B-0A955082DE6C}"/>
              </a:ext>
            </a:extLst>
          </p:cNvPr>
          <p:cNvSpPr txBox="1"/>
          <p:nvPr/>
        </p:nvSpPr>
        <p:spPr>
          <a:xfrm>
            <a:off x="9199998" y="1259304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Is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there</a:t>
            </a:r>
            <a:r>
              <a:rPr lang="pt-BR" b="1" dirty="0">
                <a:solidFill>
                  <a:srgbClr val="FF0000"/>
                </a:solidFill>
              </a:rPr>
              <a:t> male words?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62BE07-6D37-4901-8AC9-35B4D6B808CC}"/>
              </a:ext>
            </a:extLst>
          </p:cNvPr>
          <p:cNvSpPr txBox="1"/>
          <p:nvPr/>
        </p:nvSpPr>
        <p:spPr>
          <a:xfrm>
            <a:off x="711286" y="1290907"/>
            <a:ext cx="25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Is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there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religious</a:t>
            </a:r>
            <a:r>
              <a:rPr lang="pt-BR" b="1" dirty="0">
                <a:solidFill>
                  <a:srgbClr val="FF0000"/>
                </a:solidFill>
              </a:rPr>
              <a:t> words?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D911F16-F487-4518-BDD8-EE660AB19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60" t="41235" r="53685" b="19260"/>
          <a:stretch/>
        </p:blipFill>
        <p:spPr>
          <a:xfrm>
            <a:off x="4211252" y="1710892"/>
            <a:ext cx="3883797" cy="27023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C6D826-26D2-46ED-8DDF-CCC200366635}"/>
              </a:ext>
            </a:extLst>
          </p:cNvPr>
          <p:cNvSpPr txBox="1"/>
          <p:nvPr/>
        </p:nvSpPr>
        <p:spPr>
          <a:xfrm>
            <a:off x="5130023" y="1290907"/>
            <a:ext cx="23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Is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there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female</a:t>
            </a:r>
            <a:r>
              <a:rPr lang="pt-BR" b="1" dirty="0">
                <a:solidFill>
                  <a:srgbClr val="FF0000"/>
                </a:solidFill>
              </a:rPr>
              <a:t> words?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3BD089-F836-434B-BC06-48B04E7493BB}"/>
              </a:ext>
            </a:extLst>
          </p:cNvPr>
          <p:cNvCxnSpPr>
            <a:cxnSpLocks/>
          </p:cNvCxnSpPr>
          <p:nvPr/>
        </p:nvCxnSpPr>
        <p:spPr>
          <a:xfrm>
            <a:off x="1906837" y="5567093"/>
            <a:ext cx="14049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8">
            <a:extLst>
              <a:ext uri="{FF2B5EF4-FFF2-40B4-BE49-F238E27FC236}">
                <a16:creationId xmlns:a16="http://schemas.microsoft.com/office/drawing/2014/main" id="{BD414D49-1B20-44A6-919C-C17FD377B522}"/>
              </a:ext>
            </a:extLst>
          </p:cNvPr>
          <p:cNvGrpSpPr/>
          <p:nvPr/>
        </p:nvGrpSpPr>
        <p:grpSpPr>
          <a:xfrm>
            <a:off x="1565860" y="5399453"/>
            <a:ext cx="340146" cy="340142"/>
            <a:chOff x="1347106" y="2060124"/>
            <a:chExt cx="388256" cy="388252"/>
          </a:xfrm>
        </p:grpSpPr>
        <p:sp>
          <p:nvSpPr>
            <p:cNvPr id="21" name="Oval 29">
              <a:extLst>
                <a:ext uri="{FF2B5EF4-FFF2-40B4-BE49-F238E27FC236}">
                  <a16:creationId xmlns:a16="http://schemas.microsoft.com/office/drawing/2014/main" id="{B42A6CB4-7061-416B-9171-8A00A9BC4E05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30">
              <a:extLst>
                <a:ext uri="{FF2B5EF4-FFF2-40B4-BE49-F238E27FC236}">
                  <a16:creationId xmlns:a16="http://schemas.microsoft.com/office/drawing/2014/main" id="{2A768252-F06F-4C3D-A0B7-DA04BF3B0308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18E7E5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B9A65DF6-F23B-42CA-AF52-881A9856B35C}"/>
              </a:ext>
            </a:extLst>
          </p:cNvPr>
          <p:cNvGrpSpPr/>
          <p:nvPr/>
        </p:nvGrpSpPr>
        <p:grpSpPr>
          <a:xfrm>
            <a:off x="3310530" y="5399453"/>
            <a:ext cx="340146" cy="340142"/>
            <a:chOff x="1347106" y="2060124"/>
            <a:chExt cx="388256" cy="388252"/>
          </a:xfrm>
        </p:grpSpPr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CE99CA2E-9192-4338-BC78-AB05ADB62C7F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AB2F0F83-8E87-4805-A49D-01267C9590F1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00CBFA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85F5B5B7-D4E7-4102-94FA-C91D58C78FA5}"/>
              </a:ext>
            </a:extLst>
          </p:cNvPr>
          <p:cNvGrpSpPr/>
          <p:nvPr/>
        </p:nvGrpSpPr>
        <p:grpSpPr>
          <a:xfrm>
            <a:off x="5055200" y="5399453"/>
            <a:ext cx="340146" cy="340142"/>
            <a:chOff x="1347106" y="2060124"/>
            <a:chExt cx="388256" cy="388252"/>
          </a:xfrm>
        </p:grpSpPr>
        <p:sp>
          <p:nvSpPr>
            <p:cNvPr id="27" name="Oval 36">
              <a:extLst>
                <a:ext uri="{FF2B5EF4-FFF2-40B4-BE49-F238E27FC236}">
                  <a16:creationId xmlns:a16="http://schemas.microsoft.com/office/drawing/2014/main" id="{2F463FE5-2BD0-428B-ABB6-EF295897C417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37">
              <a:extLst>
                <a:ext uri="{FF2B5EF4-FFF2-40B4-BE49-F238E27FC236}">
                  <a16:creationId xmlns:a16="http://schemas.microsoft.com/office/drawing/2014/main" id="{B6AC0BCA-46DD-45AA-A916-5C28E734ECFF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00AAFD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:a16="http://schemas.microsoft.com/office/drawing/2014/main" id="{E31C082E-4ACE-45E4-ABFF-4C5E470B1F4E}"/>
              </a:ext>
            </a:extLst>
          </p:cNvPr>
          <p:cNvGrpSpPr/>
          <p:nvPr/>
        </p:nvGrpSpPr>
        <p:grpSpPr>
          <a:xfrm>
            <a:off x="6799870" y="5399453"/>
            <a:ext cx="340146" cy="340142"/>
            <a:chOff x="1347106" y="2060124"/>
            <a:chExt cx="388256" cy="388252"/>
          </a:xfrm>
        </p:grpSpPr>
        <p:sp>
          <p:nvSpPr>
            <p:cNvPr id="30" name="Oval 39">
              <a:extLst>
                <a:ext uri="{FF2B5EF4-FFF2-40B4-BE49-F238E27FC236}">
                  <a16:creationId xmlns:a16="http://schemas.microsoft.com/office/drawing/2014/main" id="{40D6C3D7-169C-4956-BD99-0B36EA86D74C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40">
              <a:extLst>
                <a:ext uri="{FF2B5EF4-FFF2-40B4-BE49-F238E27FC236}">
                  <a16:creationId xmlns:a16="http://schemas.microsoft.com/office/drawing/2014/main" id="{49EA9C66-B694-4A7B-9772-3790CCC7FB45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7A81E2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41">
            <a:extLst>
              <a:ext uri="{FF2B5EF4-FFF2-40B4-BE49-F238E27FC236}">
                <a16:creationId xmlns:a16="http://schemas.microsoft.com/office/drawing/2014/main" id="{E6CEB87C-4E8E-4777-90C2-A67595B86DB0}"/>
              </a:ext>
            </a:extLst>
          </p:cNvPr>
          <p:cNvGrpSpPr/>
          <p:nvPr/>
        </p:nvGrpSpPr>
        <p:grpSpPr>
          <a:xfrm>
            <a:off x="8544540" y="5399453"/>
            <a:ext cx="340146" cy="340142"/>
            <a:chOff x="1347106" y="2060124"/>
            <a:chExt cx="388256" cy="388252"/>
          </a:xfrm>
        </p:grpSpPr>
        <p:sp>
          <p:nvSpPr>
            <p:cNvPr id="33" name="Oval 42">
              <a:extLst>
                <a:ext uri="{FF2B5EF4-FFF2-40B4-BE49-F238E27FC236}">
                  <a16:creationId xmlns:a16="http://schemas.microsoft.com/office/drawing/2014/main" id="{089BBB9D-C90C-457B-8FE6-08546B94ABC8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43">
              <a:extLst>
                <a:ext uri="{FF2B5EF4-FFF2-40B4-BE49-F238E27FC236}">
                  <a16:creationId xmlns:a16="http://schemas.microsoft.com/office/drawing/2014/main" id="{E969F121-0F25-4697-8BAB-4A43EAD4FA33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AA51AA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44">
            <a:extLst>
              <a:ext uri="{FF2B5EF4-FFF2-40B4-BE49-F238E27FC236}">
                <a16:creationId xmlns:a16="http://schemas.microsoft.com/office/drawing/2014/main" id="{008B04FF-8A1A-48BB-98CD-B4A89B822768}"/>
              </a:ext>
            </a:extLst>
          </p:cNvPr>
          <p:cNvGrpSpPr/>
          <p:nvPr/>
        </p:nvGrpSpPr>
        <p:grpSpPr>
          <a:xfrm>
            <a:off x="10289211" y="5399453"/>
            <a:ext cx="340146" cy="340142"/>
            <a:chOff x="1347106" y="2060124"/>
            <a:chExt cx="388256" cy="388252"/>
          </a:xfrm>
        </p:grpSpPr>
        <p:sp>
          <p:nvSpPr>
            <p:cNvPr id="36" name="Oval 45">
              <a:extLst>
                <a:ext uri="{FF2B5EF4-FFF2-40B4-BE49-F238E27FC236}">
                  <a16:creationId xmlns:a16="http://schemas.microsoft.com/office/drawing/2014/main" id="{1D4E8E29-99FA-4B29-8F68-8A450110FACC}"/>
                </a:ext>
              </a:extLst>
            </p:cNvPr>
            <p:cNvSpPr/>
            <p:nvPr/>
          </p:nvSpPr>
          <p:spPr>
            <a:xfrm>
              <a:off x="1347106" y="2060124"/>
              <a:ext cx="388256" cy="38825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Oval 46">
              <a:extLst>
                <a:ext uri="{FF2B5EF4-FFF2-40B4-BE49-F238E27FC236}">
                  <a16:creationId xmlns:a16="http://schemas.microsoft.com/office/drawing/2014/main" id="{71762763-AC29-4750-AFAA-2D3D13F56511}"/>
                </a:ext>
              </a:extLst>
            </p:cNvPr>
            <p:cNvSpPr/>
            <p:nvPr/>
          </p:nvSpPr>
          <p:spPr>
            <a:xfrm>
              <a:off x="1442216" y="2155232"/>
              <a:ext cx="198036" cy="198035"/>
            </a:xfrm>
            <a:prstGeom prst="ellipse">
              <a:avLst/>
            </a:prstGeom>
            <a:solidFill>
              <a:srgbClr val="B21D61"/>
            </a:solidFill>
            <a:ln>
              <a:solidFill>
                <a:srgbClr val="FF0000"/>
              </a:solidFill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8" name="Straight Connector 57">
            <a:extLst>
              <a:ext uri="{FF2B5EF4-FFF2-40B4-BE49-F238E27FC236}">
                <a16:creationId xmlns:a16="http://schemas.microsoft.com/office/drawing/2014/main" id="{80586ADD-6589-4EFF-92FA-C6938E84BB46}"/>
              </a:ext>
            </a:extLst>
          </p:cNvPr>
          <p:cNvCxnSpPr>
            <a:cxnSpLocks/>
          </p:cNvCxnSpPr>
          <p:nvPr/>
        </p:nvCxnSpPr>
        <p:spPr>
          <a:xfrm>
            <a:off x="3647531" y="5567093"/>
            <a:ext cx="14049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8">
            <a:extLst>
              <a:ext uri="{FF2B5EF4-FFF2-40B4-BE49-F238E27FC236}">
                <a16:creationId xmlns:a16="http://schemas.microsoft.com/office/drawing/2014/main" id="{BC03308F-B4F1-411F-8D61-9EFC0986AF57}"/>
              </a:ext>
            </a:extLst>
          </p:cNvPr>
          <p:cNvCxnSpPr>
            <a:cxnSpLocks/>
          </p:cNvCxnSpPr>
          <p:nvPr/>
        </p:nvCxnSpPr>
        <p:spPr>
          <a:xfrm>
            <a:off x="5394575" y="5567093"/>
            <a:ext cx="14049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9">
            <a:extLst>
              <a:ext uri="{FF2B5EF4-FFF2-40B4-BE49-F238E27FC236}">
                <a16:creationId xmlns:a16="http://schemas.microsoft.com/office/drawing/2014/main" id="{DA6E093B-1CC0-46E8-BFEB-AA22889EF69E}"/>
              </a:ext>
            </a:extLst>
          </p:cNvPr>
          <p:cNvCxnSpPr>
            <a:cxnSpLocks/>
          </p:cNvCxnSpPr>
          <p:nvPr/>
        </p:nvCxnSpPr>
        <p:spPr>
          <a:xfrm>
            <a:off x="7140031" y="5567093"/>
            <a:ext cx="14049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0">
            <a:extLst>
              <a:ext uri="{FF2B5EF4-FFF2-40B4-BE49-F238E27FC236}">
                <a16:creationId xmlns:a16="http://schemas.microsoft.com/office/drawing/2014/main" id="{B83B48D2-3DFB-44EA-9D0F-1ED383AA7AC3}"/>
              </a:ext>
            </a:extLst>
          </p:cNvPr>
          <p:cNvCxnSpPr>
            <a:cxnSpLocks/>
          </p:cNvCxnSpPr>
          <p:nvPr/>
        </p:nvCxnSpPr>
        <p:spPr>
          <a:xfrm>
            <a:off x="8880725" y="5567093"/>
            <a:ext cx="140493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6CD13BF-F133-406E-8EE2-24B9CDC04E65}"/>
              </a:ext>
            </a:extLst>
          </p:cNvPr>
          <p:cNvSpPr txBox="1"/>
          <p:nvPr/>
        </p:nvSpPr>
        <p:spPr>
          <a:xfrm>
            <a:off x="939695" y="4926904"/>
            <a:ext cx="15924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</a:rPr>
              <a:t>Ancient</a:t>
            </a:r>
            <a:r>
              <a:rPr lang="pt-BR" sz="1200" b="1" dirty="0">
                <a:solidFill>
                  <a:srgbClr val="FF0000"/>
                </a:solidFill>
              </a:rPr>
              <a:t> </a:t>
            </a:r>
            <a:r>
              <a:rPr lang="pt-BR" sz="1200" b="1" dirty="0" err="1">
                <a:solidFill>
                  <a:srgbClr val="FF0000"/>
                </a:solidFill>
              </a:rPr>
              <a:t>Art</a:t>
            </a:r>
            <a:endParaRPr lang="pt-BR" sz="1200" b="1" dirty="0">
              <a:solidFill>
                <a:srgbClr val="FF0000"/>
              </a:solidFill>
            </a:endParaRPr>
          </a:p>
          <a:p>
            <a:pPr algn="ctr"/>
            <a:r>
              <a:rPr lang="en-US" sz="1000" b="0" i="0" dirty="0">
                <a:solidFill>
                  <a:srgbClr val="343232"/>
                </a:solidFill>
                <a:effectLst/>
              </a:rPr>
              <a:t>30,000 B.C.–A.D. 400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585F33-556F-4B3F-B4DF-3BBD217BFC1C}"/>
              </a:ext>
            </a:extLst>
          </p:cNvPr>
          <p:cNvSpPr txBox="1"/>
          <p:nvPr/>
        </p:nvSpPr>
        <p:spPr>
          <a:xfrm>
            <a:off x="2654951" y="4926904"/>
            <a:ext cx="15924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Medieval</a:t>
            </a:r>
          </a:p>
          <a:p>
            <a:pPr algn="ctr"/>
            <a:r>
              <a:rPr lang="en-US" sz="1000" dirty="0">
                <a:solidFill>
                  <a:srgbClr val="343232"/>
                </a:solidFill>
              </a:rPr>
              <a:t>A.D. 500–A.D. 1400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F8A3B7-ED88-4FD0-AB71-EA49ADA2D3D3}"/>
              </a:ext>
            </a:extLst>
          </p:cNvPr>
          <p:cNvSpPr txBox="1"/>
          <p:nvPr/>
        </p:nvSpPr>
        <p:spPr>
          <a:xfrm>
            <a:off x="917382" y="5777654"/>
            <a:ext cx="1637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Religious and symbolic imagery, decorations for utilitarian objects, mythological stories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C6C92C9-C73F-4BA4-A16B-491723D293DA}"/>
              </a:ext>
            </a:extLst>
          </p:cNvPr>
          <p:cNvSpPr txBox="1"/>
          <p:nvPr/>
        </p:nvSpPr>
        <p:spPr>
          <a:xfrm>
            <a:off x="2860287" y="5777654"/>
            <a:ext cx="1240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Dark imagery, biblical subjects, Classical mythology, Gothic architecture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8A61A6-41F6-4FBA-A847-0E6CD7C564EC}"/>
              </a:ext>
            </a:extLst>
          </p:cNvPr>
          <p:cNvSpPr txBox="1"/>
          <p:nvPr/>
        </p:nvSpPr>
        <p:spPr>
          <a:xfrm>
            <a:off x="4369495" y="4926904"/>
            <a:ext cx="15924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Renaissance</a:t>
            </a:r>
          </a:p>
          <a:p>
            <a:pPr algn="ctr"/>
            <a:r>
              <a:rPr lang="en-US" sz="1000" dirty="0">
                <a:solidFill>
                  <a:srgbClr val="343232"/>
                </a:solidFill>
              </a:rPr>
              <a:t>1400-1600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20DD95-A067-4E85-B751-32AB2B4F1AD4}"/>
              </a:ext>
            </a:extLst>
          </p:cNvPr>
          <p:cNvSpPr txBox="1"/>
          <p:nvPr/>
        </p:nvSpPr>
        <p:spPr>
          <a:xfrm>
            <a:off x="4346719" y="5777654"/>
            <a:ext cx="17446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Natural elements, individualism, realism, attention-to-detail, precision of human anatomy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B110E7-2BCE-48D3-A45F-E5FADF3AE690}"/>
              </a:ext>
            </a:extLst>
          </p:cNvPr>
          <p:cNvSpPr txBox="1"/>
          <p:nvPr/>
        </p:nvSpPr>
        <p:spPr>
          <a:xfrm>
            <a:off x="6114165" y="4926904"/>
            <a:ext cx="15924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</a:rPr>
              <a:t>Mannerism</a:t>
            </a:r>
            <a:endParaRPr lang="pt-BR" sz="1200" b="1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343232"/>
                </a:solidFill>
              </a:rPr>
              <a:t>1527–1580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21F761E-37DC-4E87-A93E-4F9D23D05003}"/>
              </a:ext>
            </a:extLst>
          </p:cNvPr>
          <p:cNvSpPr txBox="1"/>
          <p:nvPr/>
        </p:nvSpPr>
        <p:spPr>
          <a:xfrm>
            <a:off x="6319501" y="5777654"/>
            <a:ext cx="12406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Stylized features, exaggerated details, decorative elements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C048C46-09CF-48EF-8ABA-511D28C0D521}"/>
              </a:ext>
            </a:extLst>
          </p:cNvPr>
          <p:cNvSpPr txBox="1"/>
          <p:nvPr/>
        </p:nvSpPr>
        <p:spPr>
          <a:xfrm>
            <a:off x="7828093" y="4926904"/>
            <a:ext cx="15924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</a:rPr>
              <a:t>Neoclassicism</a:t>
            </a:r>
            <a:endParaRPr lang="pt-BR" sz="1200" b="1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343232"/>
                </a:solidFill>
              </a:rPr>
              <a:t>1750–1850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74F40CB-FF46-48EB-BFDE-B4DDF805E0F4}"/>
              </a:ext>
            </a:extLst>
          </p:cNvPr>
          <p:cNvSpPr txBox="1"/>
          <p:nvPr/>
        </p:nvSpPr>
        <p:spPr>
          <a:xfrm>
            <a:off x="8033429" y="5777654"/>
            <a:ext cx="1240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Renewed interest in classical antiquity, harmony, simplicity, and proportion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05BCD73-EB7F-48BD-932B-6DD54F997711}"/>
              </a:ext>
            </a:extLst>
          </p:cNvPr>
          <p:cNvSpPr txBox="1"/>
          <p:nvPr/>
        </p:nvSpPr>
        <p:spPr>
          <a:xfrm>
            <a:off x="9792488" y="4950582"/>
            <a:ext cx="122382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</a:rPr>
              <a:t>Impressionism</a:t>
            </a:r>
            <a:endParaRPr lang="pt-BR" sz="1200" b="1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343232"/>
                </a:solidFill>
              </a:rPr>
              <a:t>1865-1885</a:t>
            </a:r>
            <a:endParaRPr lang="pt-BR" sz="1000" dirty="0">
              <a:solidFill>
                <a:srgbClr val="343232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FCBA71E-D89D-4B38-94F8-8AE9504DD1B8}"/>
              </a:ext>
            </a:extLst>
          </p:cNvPr>
          <p:cNvSpPr txBox="1"/>
          <p:nvPr/>
        </p:nvSpPr>
        <p:spPr>
          <a:xfrm>
            <a:off x="10285163" y="5428593"/>
            <a:ext cx="1659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&gt;&gt;&gt;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FD87741-3E66-4B6A-ACD3-5CA26744AE0A}"/>
              </a:ext>
            </a:extLst>
          </p:cNvPr>
          <p:cNvSpPr txBox="1"/>
          <p:nvPr/>
        </p:nvSpPr>
        <p:spPr>
          <a:xfrm>
            <a:off x="9747357" y="5777654"/>
            <a:ext cx="14357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343232"/>
                </a:solidFill>
              </a:rPr>
              <a:t>Short, quick brushstrokes, separation of color, sketch-like finish, modern subject</a:t>
            </a:r>
            <a:endParaRPr lang="pt-BR" sz="1000" dirty="0">
              <a:solidFill>
                <a:srgbClr val="34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hanel_the_metropolitanmuseumofart">
            <a:extLst>
              <a:ext uri="{FF2B5EF4-FFF2-40B4-BE49-F238E27FC236}">
                <a16:creationId xmlns:a16="http://schemas.microsoft.com/office/drawing/2014/main" id="{632E2F1F-43B9-4325-AD16-1E3A42BEB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 b="3344"/>
          <a:stretch/>
        </p:blipFill>
        <p:spPr bwMode="auto">
          <a:xfrm>
            <a:off x="7278" y="0"/>
            <a:ext cx="12184722" cy="69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C7BD5E-1E74-43C2-B955-E90FFB183EBE}"/>
              </a:ext>
            </a:extLst>
          </p:cNvPr>
          <p:cNvSpPr/>
          <p:nvPr/>
        </p:nvSpPr>
        <p:spPr>
          <a:xfrm>
            <a:off x="-7277" y="6176211"/>
            <a:ext cx="12191999" cy="9304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</a:t>
            </a:r>
            <a:br>
              <a:rPr lang="pt-BR" b="1" dirty="0"/>
            </a:br>
            <a:r>
              <a:rPr lang="pt-BR" b="1" dirty="0"/>
              <a:t>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22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A1762F-B8D5-44A3-BEB9-D4E53D522BDE}"/>
              </a:ext>
            </a:extLst>
          </p:cNvPr>
          <p:cNvSpPr txBox="1"/>
          <p:nvPr/>
        </p:nvSpPr>
        <p:spPr>
          <a:xfrm>
            <a:off x="745589" y="1884578"/>
            <a:ext cx="56270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It’s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museum</a:t>
            </a:r>
            <a:r>
              <a:rPr lang="pt-BR" dirty="0"/>
              <a:t> in USA.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Over 5000 years of art from around the world.</a:t>
            </a:r>
            <a:br>
              <a:rPr lang="en-US" b="0" i="0" dirty="0">
                <a:solidFill>
                  <a:srgbClr val="333333"/>
                </a:solidFill>
                <a:effectLst/>
              </a:rPr>
            </a:br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Was founded in 1870.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</a:rPr>
              <a:t>Its permanent collection contains over 2 million works,</a:t>
            </a:r>
            <a:r>
              <a:rPr lang="en-US" b="0" i="0" baseline="30000" dirty="0">
                <a:solidFill>
                  <a:srgbClr val="0645AD"/>
                </a:solidFill>
                <a:effectLst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divided among 17 curatorial departments.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4"/>
                </a:solidFill>
                <a:effectLst/>
              </a:rPr>
              <a:t>The most expensive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piece (</a:t>
            </a:r>
            <a:r>
              <a:rPr lang="en-US" b="1" i="0" dirty="0">
                <a:solidFill>
                  <a:srgbClr val="202124"/>
                </a:solidFill>
                <a:effectLst/>
              </a:rPr>
              <a:t>more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than $45 million) is a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painting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by the early Renaissance master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Duccio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di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Buoninsegna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no bigger than a sheet of typing paper.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solidFill>
                  <a:srgbClr val="1A0DAB"/>
                </a:solidFill>
                <a:effectLst/>
                <a:hlinkClick r:id="rId2"/>
              </a:rPr>
              <a:t>metmuseum.org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34F432-C002-4062-B779-D1D3F1950EA1}"/>
              </a:ext>
            </a:extLst>
          </p:cNvPr>
          <p:cNvSpPr/>
          <p:nvPr/>
        </p:nvSpPr>
        <p:spPr>
          <a:xfrm>
            <a:off x="745589" y="355429"/>
            <a:ext cx="5350412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</a:t>
            </a:r>
            <a:br>
              <a:rPr lang="pt-BR" b="1" dirty="0"/>
            </a:br>
            <a:r>
              <a:rPr lang="pt-BR" b="1" dirty="0"/>
              <a:t>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9" name="Imagem 8" descr="Porta retrato com foto de mulher&#10;&#10;Descrição gerada automaticamente com confiança média">
            <a:extLst>
              <a:ext uri="{FF2B5EF4-FFF2-40B4-BE49-F238E27FC236}">
                <a16:creationId xmlns:a16="http://schemas.microsoft.com/office/drawing/2014/main" id="{0B9C0B38-DF98-42A0-9947-A602D67C8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14" y="355429"/>
            <a:ext cx="4748838" cy="62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A1762F-B8D5-44A3-BEB9-D4E53D522BDE}"/>
              </a:ext>
            </a:extLst>
          </p:cNvPr>
          <p:cNvSpPr txBox="1"/>
          <p:nvPr/>
        </p:nvSpPr>
        <p:spPr>
          <a:xfrm>
            <a:off x="5991159" y="1100312"/>
            <a:ext cx="5627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pt-BR" b="1" dirty="0">
                <a:solidFill>
                  <a:srgbClr val="FF0000"/>
                </a:solidFill>
              </a:rPr>
              <a:t>DATA FROM:</a:t>
            </a:r>
            <a:br>
              <a:rPr lang="pt-BR" dirty="0"/>
            </a:br>
            <a:endParaRPr lang="pt-BR" dirty="0"/>
          </a:p>
          <a:p>
            <a:pPr>
              <a:buClr>
                <a:srgbClr val="FF0000"/>
              </a:buClr>
            </a:pPr>
            <a:r>
              <a:rPr lang="pt-BR" dirty="0">
                <a:hlinkClick r:id="rId2"/>
              </a:rPr>
              <a:t>https://metmuseum.github.io/</a:t>
            </a:r>
            <a:r>
              <a:rPr lang="pt-BR" dirty="0"/>
              <a:t> (</a:t>
            </a:r>
            <a:r>
              <a:rPr lang="pt-BR" dirty="0" err="1"/>
              <a:t>Documentation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API </a:t>
            </a:r>
            <a:r>
              <a:rPr lang="pt-BR" dirty="0" err="1"/>
              <a:t>requests</a:t>
            </a:r>
            <a:r>
              <a:rPr lang="pt-BR" dirty="0"/>
              <a:t>)</a:t>
            </a:r>
          </a:p>
          <a:p>
            <a:pPr>
              <a:buClr>
                <a:srgbClr val="FF0000"/>
              </a:buClr>
            </a:pPr>
            <a:endParaRPr lang="pt-BR" dirty="0"/>
          </a:p>
        </p:txBody>
      </p:sp>
      <p:pic>
        <p:nvPicPr>
          <p:cNvPr id="1026" name="Picture 2" descr="15 Pieces of Art You Must See at The Met | Met Art">
            <a:extLst>
              <a:ext uri="{FF2B5EF4-FFF2-40B4-BE49-F238E27FC236}">
                <a16:creationId xmlns:a16="http://schemas.microsoft.com/office/drawing/2014/main" id="{6CC1BE32-D3AE-4FD1-B897-3755409BD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r="23799"/>
          <a:stretch/>
        </p:blipFill>
        <p:spPr bwMode="auto">
          <a:xfrm>
            <a:off x="456078" y="596348"/>
            <a:ext cx="4743337" cy="60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8F41DE-7843-437E-8AEA-03A20B989BA3}"/>
              </a:ext>
            </a:extLst>
          </p:cNvPr>
          <p:cNvSpPr txBox="1"/>
          <p:nvPr/>
        </p:nvSpPr>
        <p:spPr>
          <a:xfrm>
            <a:off x="5991159" y="2577640"/>
            <a:ext cx="5350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dirty="0"/>
              <a:t>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, I </a:t>
            </a:r>
            <a:r>
              <a:rPr lang="pt-BR" dirty="0" err="1"/>
              <a:t>analysed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MET </a:t>
            </a:r>
            <a:r>
              <a:rPr lang="pt-BR" dirty="0" err="1"/>
              <a:t>colletion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composed</a:t>
            </a:r>
            <a:r>
              <a:rPr lang="pt-BR" dirty="0"/>
              <a:t> as a </a:t>
            </a:r>
            <a:r>
              <a:rPr lang="pt-BR" dirty="0" err="1"/>
              <a:t>whole</a:t>
            </a:r>
            <a:r>
              <a:rPr lang="pt-BR" dirty="0"/>
              <a:t>, </a:t>
            </a:r>
            <a:r>
              <a:rPr lang="pt-BR" dirty="0" err="1"/>
              <a:t>what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collections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department</a:t>
            </a:r>
            <a:r>
              <a:rPr lang="pt-BR" dirty="0"/>
              <a:t>, country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artists</a:t>
            </a:r>
            <a:r>
              <a:rPr lang="pt-BR" dirty="0"/>
              <a:t>. </a:t>
            </a:r>
            <a:r>
              <a:rPr lang="pt-BR" dirty="0" err="1"/>
              <a:t>Now</a:t>
            </a:r>
            <a:r>
              <a:rPr lang="pt-BR" dirty="0"/>
              <a:t>,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deeper</a:t>
            </a:r>
            <a:r>
              <a:rPr lang="pt-BR" dirty="0"/>
              <a:t> in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I </a:t>
            </a:r>
            <a:r>
              <a:rPr lang="pt-BR" dirty="0" err="1"/>
              <a:t>wanted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F4D7E7-25B5-4364-9074-34A4C2C86C91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3E7D11-8D86-48D4-A601-DD26EE5561A9}"/>
              </a:ext>
            </a:extLst>
          </p:cNvPr>
          <p:cNvSpPr txBox="1"/>
          <p:nvPr/>
        </p:nvSpPr>
        <p:spPr>
          <a:xfrm>
            <a:off x="5991159" y="4279380"/>
            <a:ext cx="5486608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b="1" dirty="0" err="1">
                <a:solidFill>
                  <a:schemeClr val="bg1"/>
                </a:solidFill>
              </a:rPr>
              <a:t>What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is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the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most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inspirational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theme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at</a:t>
            </a:r>
            <a:r>
              <a:rPr lang="pt-BR" b="1" dirty="0">
                <a:solidFill>
                  <a:schemeClr val="bg1"/>
                </a:solidFill>
              </a:rPr>
              <a:t> MET?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CE600C-4461-41AC-90F2-64838FF28B6C}"/>
              </a:ext>
            </a:extLst>
          </p:cNvPr>
          <p:cNvSpPr txBox="1"/>
          <p:nvPr/>
        </p:nvSpPr>
        <p:spPr>
          <a:xfrm>
            <a:off x="5991159" y="4873124"/>
            <a:ext cx="54866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pt-BR" b="1" dirty="0">
                <a:solidFill>
                  <a:srgbClr val="FF0000"/>
                </a:solidFill>
              </a:rPr>
              <a:t>As </a:t>
            </a:r>
            <a:r>
              <a:rPr lang="pt-BR" b="1" dirty="0" err="1">
                <a:solidFill>
                  <a:srgbClr val="FF0000"/>
                </a:solidFill>
              </a:rPr>
              <a:t>the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collention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is</a:t>
            </a:r>
            <a:r>
              <a:rPr lang="pt-BR" b="1" dirty="0">
                <a:solidFill>
                  <a:srgbClr val="FF0000"/>
                </a:solidFill>
              </a:rPr>
              <a:t> too big, I </a:t>
            </a:r>
            <a:r>
              <a:rPr lang="pt-BR" b="1" dirty="0" err="1">
                <a:solidFill>
                  <a:srgbClr val="FF0000"/>
                </a:solidFill>
              </a:rPr>
              <a:t>selected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only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one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medium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to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be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analysed</a:t>
            </a:r>
            <a:r>
              <a:rPr lang="pt-BR" b="1" dirty="0">
                <a:solidFill>
                  <a:srgbClr val="FF0000"/>
                </a:solidFill>
              </a:rPr>
              <a:t>: PAINTINGS.</a:t>
            </a:r>
          </a:p>
          <a:p>
            <a:pPr>
              <a:buClr>
                <a:srgbClr val="FF0000"/>
              </a:buClr>
            </a:pPr>
            <a:endParaRPr lang="pt-BR" b="1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</a:pPr>
            <a:r>
              <a:rPr lang="en-US" dirty="0"/>
              <a:t>As they are the most “blank” pieces that an artist has to fill with art, I believe it is the type of medium that most demands inspiration from them. </a:t>
            </a:r>
          </a:p>
          <a:p>
            <a:pPr>
              <a:buClr>
                <a:srgbClr val="FF0000"/>
              </a:buClr>
            </a:pP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23A37EB-2AC4-421B-837B-CAC7A2762B37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D97CC6-5F50-47AD-954D-BD89B325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5" t="33781" r="46232" b="22772"/>
          <a:stretch/>
        </p:blipFill>
        <p:spPr>
          <a:xfrm>
            <a:off x="1015502" y="2164876"/>
            <a:ext cx="4964255" cy="3007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162233-B2EF-4E09-9FEF-31C45D35A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2" t="50000" r="47948" b="8307"/>
          <a:stretch/>
        </p:blipFill>
        <p:spPr>
          <a:xfrm>
            <a:off x="6491785" y="2164876"/>
            <a:ext cx="4964255" cy="2989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436972F-6FCA-4194-8703-CBBBDD74AA0F}"/>
              </a:ext>
            </a:extLst>
          </p:cNvPr>
          <p:cNvSpPr txBox="1"/>
          <p:nvPr/>
        </p:nvSpPr>
        <p:spPr>
          <a:xfrm>
            <a:off x="1015502" y="1685498"/>
            <a:ext cx="21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Total data: </a:t>
            </a:r>
            <a:r>
              <a:rPr lang="pt-BR" b="1" dirty="0" err="1">
                <a:solidFill>
                  <a:srgbClr val="FF0000"/>
                </a:solidFill>
              </a:rPr>
              <a:t>Paintings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36E927-F597-489D-A1C0-D5D74D60CA00}"/>
              </a:ext>
            </a:extLst>
          </p:cNvPr>
          <p:cNvSpPr txBox="1"/>
          <p:nvPr/>
        </p:nvSpPr>
        <p:spPr>
          <a:xfrm>
            <a:off x="6491785" y="1685498"/>
            <a:ext cx="426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Total data: </a:t>
            </a:r>
            <a:r>
              <a:rPr lang="pt-BR" b="1" dirty="0" err="1">
                <a:solidFill>
                  <a:srgbClr val="FF0000"/>
                </a:solidFill>
              </a:rPr>
              <a:t>Paintings</a:t>
            </a:r>
            <a:r>
              <a:rPr lang="pt-BR" b="1" dirty="0">
                <a:solidFill>
                  <a:srgbClr val="FF0000"/>
                </a:solidFill>
              </a:rPr>
              <a:t> from 1200 </a:t>
            </a:r>
            <a:r>
              <a:rPr lang="pt-BR" b="1" dirty="0" err="1">
                <a:solidFill>
                  <a:srgbClr val="FF0000"/>
                </a:solidFill>
              </a:rPr>
              <a:t>to</a:t>
            </a:r>
            <a:r>
              <a:rPr lang="pt-BR" b="1" dirty="0">
                <a:solidFill>
                  <a:srgbClr val="FF0000"/>
                </a:solidFill>
              </a:rPr>
              <a:t> 2021 AD</a:t>
            </a:r>
          </a:p>
        </p:txBody>
      </p:sp>
    </p:spTree>
    <p:extLst>
      <p:ext uri="{BB962C8B-B14F-4D97-AF65-F5344CB8AC3E}">
        <p14:creationId xmlns:p14="http://schemas.microsoft.com/office/powerpoint/2010/main" val="6502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C0C0CEE-FD84-48B1-B6C2-C8B32DF4DE5D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591962F-DCB4-43D9-B668-EF412F3BF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24" y="1221876"/>
            <a:ext cx="7678152" cy="5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C392C20-8E7B-4EE0-A6D0-EED7B9D6FDE3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649178-56FF-44FB-84C4-3542FBAC382E}"/>
              </a:ext>
            </a:extLst>
          </p:cNvPr>
          <p:cNvSpPr txBox="1"/>
          <p:nvPr/>
        </p:nvSpPr>
        <p:spPr>
          <a:xfrm>
            <a:off x="0" y="1058509"/>
            <a:ext cx="48858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Most </a:t>
            </a:r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Inspirational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Themes</a:t>
            </a:r>
            <a:endParaRPr lang="pt-B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9FCC19-6301-4489-B123-1580B380CD46}"/>
              </a:ext>
            </a:extLst>
          </p:cNvPr>
          <p:cNvSpPr txBox="1"/>
          <p:nvPr/>
        </p:nvSpPr>
        <p:spPr>
          <a:xfrm>
            <a:off x="2699491" y="1427841"/>
            <a:ext cx="2253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 err="1"/>
              <a:t>Analysed</a:t>
            </a:r>
            <a:r>
              <a:rPr lang="en-US" dirty="0"/>
              <a:t> by their title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CDF223-3E83-4BAB-A2E6-A4B0E3EA21F8}"/>
              </a:ext>
            </a:extLst>
          </p:cNvPr>
          <p:cNvSpPr txBox="1"/>
          <p:nvPr/>
        </p:nvSpPr>
        <p:spPr>
          <a:xfrm>
            <a:off x="745588" y="1973066"/>
            <a:ext cx="592816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</a:pPr>
            <a:r>
              <a:rPr lang="pt-BR" b="1" dirty="0">
                <a:solidFill>
                  <a:srgbClr val="FF0000"/>
                </a:solidFill>
              </a:rPr>
              <a:t>GROUPS</a:t>
            </a: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1º </a:t>
            </a:r>
            <a:r>
              <a:rPr lang="pt-BR" dirty="0" err="1"/>
              <a:t>hypothesis</a:t>
            </a:r>
            <a:r>
              <a:rPr lang="pt-BR" dirty="0"/>
              <a:t>:  </a:t>
            </a:r>
            <a:r>
              <a:rPr lang="pt-BR" dirty="0" err="1"/>
              <a:t>Religion</a:t>
            </a:r>
            <a:r>
              <a:rPr lang="pt-BR" dirty="0"/>
              <a:t> </a:t>
            </a: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2º </a:t>
            </a:r>
            <a:r>
              <a:rPr lang="pt-BR" dirty="0" err="1"/>
              <a:t>hypothesis</a:t>
            </a:r>
            <a:r>
              <a:rPr lang="pt-BR" dirty="0"/>
              <a:t>:  </a:t>
            </a:r>
            <a:r>
              <a:rPr lang="pt-BR" dirty="0" err="1"/>
              <a:t>Scum</a:t>
            </a:r>
            <a:endParaRPr lang="pt-BR" dirty="0"/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3º </a:t>
            </a:r>
            <a:r>
              <a:rPr lang="pt-BR" dirty="0" err="1"/>
              <a:t>hypothesis</a:t>
            </a:r>
            <a:r>
              <a:rPr lang="pt-BR" dirty="0"/>
              <a:t>:  </a:t>
            </a:r>
            <a:r>
              <a:rPr lang="pt-BR" dirty="0" err="1"/>
              <a:t>Nature</a:t>
            </a:r>
            <a:r>
              <a:rPr lang="pt-BR" dirty="0"/>
              <a:t> (</a:t>
            </a:r>
            <a:r>
              <a:rPr lang="pt-BR" dirty="0" err="1"/>
              <a:t>Fruits</a:t>
            </a:r>
            <a:r>
              <a:rPr lang="pt-BR" dirty="0"/>
              <a:t>, </a:t>
            </a:r>
            <a:r>
              <a:rPr lang="pt-BR" dirty="0" err="1"/>
              <a:t>animals</a:t>
            </a:r>
            <a:r>
              <a:rPr lang="pt-BR" dirty="0"/>
              <a:t>, natural </a:t>
            </a:r>
            <a:r>
              <a:rPr lang="pt-BR" dirty="0" err="1"/>
              <a:t>elements</a:t>
            </a:r>
            <a:r>
              <a:rPr lang="pt-BR" dirty="0"/>
              <a:t>)</a:t>
            </a: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4º </a:t>
            </a:r>
            <a:r>
              <a:rPr lang="pt-BR" dirty="0" err="1"/>
              <a:t>hypothesis</a:t>
            </a:r>
            <a:r>
              <a:rPr lang="pt-BR" dirty="0"/>
              <a:t>:  </a:t>
            </a:r>
            <a:r>
              <a:rPr lang="pt-BR" dirty="0" err="1"/>
              <a:t>Landscapes</a:t>
            </a:r>
            <a:r>
              <a:rPr lang="pt-BR" dirty="0"/>
              <a:t> </a:t>
            </a: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5º </a:t>
            </a:r>
            <a:r>
              <a:rPr lang="pt-BR" dirty="0" err="1"/>
              <a:t>hypothesis</a:t>
            </a:r>
            <a:r>
              <a:rPr lang="pt-BR" dirty="0"/>
              <a:t>:  </a:t>
            </a:r>
            <a:r>
              <a:rPr lang="pt-BR" dirty="0" err="1"/>
              <a:t>Female</a:t>
            </a:r>
            <a:endParaRPr lang="pt-BR" dirty="0"/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6º </a:t>
            </a:r>
            <a:r>
              <a:rPr lang="pt-BR" dirty="0" err="1"/>
              <a:t>hypothesis</a:t>
            </a:r>
            <a:r>
              <a:rPr lang="pt-BR" dirty="0"/>
              <a:t>:  Male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F2D22FF5-22DA-447A-84B1-E141E7A74DD2}"/>
              </a:ext>
            </a:extLst>
          </p:cNvPr>
          <p:cNvSpPr/>
          <p:nvPr/>
        </p:nvSpPr>
        <p:spPr>
          <a:xfrm>
            <a:off x="6673755" y="2333625"/>
            <a:ext cx="650970" cy="3457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7E47D3-0AFC-453E-9EB5-371C9D27E45E}"/>
              </a:ext>
            </a:extLst>
          </p:cNvPr>
          <p:cNvSpPr txBox="1"/>
          <p:nvPr/>
        </p:nvSpPr>
        <p:spPr>
          <a:xfrm>
            <a:off x="7622639" y="3551499"/>
            <a:ext cx="397881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70%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titles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word in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groups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49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C0C0CEE-FD84-48B1-B6C2-C8B32DF4DE5D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E00655-33AB-4E43-A95F-B9DF59B89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7" r="5156" b="4264"/>
          <a:stretch/>
        </p:blipFill>
        <p:spPr>
          <a:xfrm>
            <a:off x="628650" y="1238250"/>
            <a:ext cx="11563350" cy="46958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067CC0-F265-4EA9-A706-75F58D5017AC}"/>
              </a:ext>
            </a:extLst>
          </p:cNvPr>
          <p:cNvSpPr txBox="1"/>
          <p:nvPr/>
        </p:nvSpPr>
        <p:spPr>
          <a:xfrm>
            <a:off x="5493581" y="1562099"/>
            <a:ext cx="13620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Artist</a:t>
            </a:r>
            <a:r>
              <a:rPr lang="pt-BR" sz="1200" dirty="0"/>
              <a:t> </a:t>
            </a:r>
            <a:r>
              <a:rPr lang="pt-BR" sz="1200" dirty="0" err="1"/>
              <a:t>Name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157D8-37FD-4BE5-A645-95F3163AD260}"/>
              </a:ext>
            </a:extLst>
          </p:cNvPr>
          <p:cNvSpPr txBox="1"/>
          <p:nvPr/>
        </p:nvSpPr>
        <p:spPr>
          <a:xfrm>
            <a:off x="628650" y="1273372"/>
            <a:ext cx="1952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Words </a:t>
            </a:r>
            <a:r>
              <a:rPr lang="pt-BR" sz="1400" b="1" dirty="0" err="1">
                <a:solidFill>
                  <a:srgbClr val="FF0000"/>
                </a:solidFill>
              </a:rPr>
              <a:t>by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Artist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C0C0CEE-FD84-48B1-B6C2-C8B32DF4DE5D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B97AE3-D7DD-47E7-8871-84256C1CC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7" r="3685" b="7002"/>
          <a:stretch/>
        </p:blipFill>
        <p:spPr>
          <a:xfrm>
            <a:off x="340894" y="1328991"/>
            <a:ext cx="11742821" cy="50652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22107B-9FAA-4540-B3C5-44A7EB111C0C}"/>
              </a:ext>
            </a:extLst>
          </p:cNvPr>
          <p:cNvSpPr txBox="1"/>
          <p:nvPr/>
        </p:nvSpPr>
        <p:spPr>
          <a:xfrm>
            <a:off x="340894" y="908229"/>
            <a:ext cx="224689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Words </a:t>
            </a:r>
            <a:r>
              <a:rPr lang="pt-BR" sz="1400" b="1" dirty="0" err="1">
                <a:solidFill>
                  <a:srgbClr val="FF0000"/>
                </a:solidFill>
              </a:rPr>
              <a:t>by</a:t>
            </a:r>
            <a:r>
              <a:rPr lang="pt-BR" sz="1400" b="1" dirty="0">
                <a:solidFill>
                  <a:srgbClr val="FF0000"/>
                </a:solidFill>
              </a:rPr>
              <a:t> Culture (Country)</a:t>
            </a:r>
          </a:p>
          <a:p>
            <a:endParaRPr lang="pt-BR" sz="1400" b="1" dirty="0">
              <a:solidFill>
                <a:srgbClr val="FF0000"/>
              </a:solidFill>
            </a:endParaRPr>
          </a:p>
          <a:p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C0C0CEE-FD84-48B1-B6C2-C8B32DF4DE5D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043810-93C8-4EA2-842F-71F3C7E57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" t="176" b="4471"/>
          <a:stretch/>
        </p:blipFill>
        <p:spPr>
          <a:xfrm>
            <a:off x="577516" y="864933"/>
            <a:ext cx="11121190" cy="59930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ECCC27-0034-4FFA-BCE0-E22DF16642A4}"/>
              </a:ext>
            </a:extLst>
          </p:cNvPr>
          <p:cNvSpPr txBox="1"/>
          <p:nvPr/>
        </p:nvSpPr>
        <p:spPr>
          <a:xfrm>
            <a:off x="493294" y="759656"/>
            <a:ext cx="22468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Words </a:t>
            </a:r>
            <a:r>
              <a:rPr lang="pt-BR" sz="1400" b="1" dirty="0" err="1">
                <a:solidFill>
                  <a:srgbClr val="FF0000"/>
                </a:solidFill>
              </a:rPr>
              <a:t>by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Department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39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12284</TotalTime>
  <Words>461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ILONA MOYSES</dc:creator>
  <cp:lastModifiedBy>ILONA MOYSES</cp:lastModifiedBy>
  <cp:revision>14</cp:revision>
  <dcterms:created xsi:type="dcterms:W3CDTF">2021-04-16T01:59:29Z</dcterms:created>
  <dcterms:modified xsi:type="dcterms:W3CDTF">2021-06-26T13:38:09Z</dcterms:modified>
</cp:coreProperties>
</file>