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58" r:id="rId3"/>
    <p:sldId id="257" r:id="rId4"/>
    <p:sldId id="268" r:id="rId5"/>
    <p:sldId id="269" r:id="rId6"/>
    <p:sldId id="259" r:id="rId7"/>
    <p:sldId id="270" r:id="rId8"/>
    <p:sldId id="262" r:id="rId9"/>
    <p:sldId id="264" r:id="rId10"/>
    <p:sldId id="265" r:id="rId11"/>
    <p:sldId id="266" r:id="rId12"/>
    <p:sldId id="267" r:id="rId13"/>
    <p:sldId id="260" r:id="rId14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BC9DD"/>
    <a:srgbClr val="C3CFE2"/>
    <a:srgbClr val="B7C0D2"/>
    <a:srgbClr val="C6D1E8"/>
    <a:srgbClr val="AFBED4"/>
    <a:srgbClr val="B3C0D3"/>
    <a:srgbClr val="E7E6E6"/>
    <a:srgbClr val="B5C2D5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0"/>
    <p:restoredTop sz="94663"/>
  </p:normalViewPr>
  <p:slideViewPr>
    <p:cSldViewPr snapToGrid="0">
      <p:cViewPr>
        <p:scale>
          <a:sx n="77" d="100"/>
          <a:sy n="77" d="100"/>
        </p:scale>
        <p:origin x="2216" y="1248"/>
      </p:cViewPr>
      <p:guideLst/>
    </p:cSldViewPr>
  </p:slideViewPr>
  <p:notesTextViewPr>
    <p:cViewPr>
      <p:scale>
        <a:sx n="120" d="100"/>
        <a:sy n="1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99AC9-B2DA-A74C-B895-C7886A7E2954}" type="datetimeFigureOut">
              <a:rPr lang="en-CN" smtClean="0"/>
              <a:t>2023/4/24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281B8-1FDB-0E42-8136-9C479ECECE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397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281B8-1FDB-0E42-8136-9C479ECECEA0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725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281B8-1FDB-0E42-8136-9C479ECECEA0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702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EAE0-1B77-8740-9D09-6BCA2522F0B4}" type="datetimeFigureOut">
              <a:rPr lang="en-CN" smtClean="0"/>
              <a:t>2023/4/22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ECB7-B9DA-3A44-9E0B-3C52F95F20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575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EAE0-1B77-8740-9D09-6BCA2522F0B4}" type="datetimeFigureOut">
              <a:rPr lang="en-CN" smtClean="0"/>
              <a:t>2023/4/22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ECB7-B9DA-3A44-9E0B-3C52F95F20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907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EAE0-1B77-8740-9D09-6BCA2522F0B4}" type="datetimeFigureOut">
              <a:rPr lang="en-CN" smtClean="0"/>
              <a:t>2023/4/22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ECB7-B9DA-3A44-9E0B-3C52F95F20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224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EAE0-1B77-8740-9D09-6BCA2522F0B4}" type="datetimeFigureOut">
              <a:rPr lang="en-CN" smtClean="0"/>
              <a:t>2023/4/22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ECB7-B9DA-3A44-9E0B-3C52F95F20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8315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EAE0-1B77-8740-9D09-6BCA2522F0B4}" type="datetimeFigureOut">
              <a:rPr lang="en-CN" smtClean="0"/>
              <a:t>2023/4/22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ECB7-B9DA-3A44-9E0B-3C52F95F20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678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EAE0-1B77-8740-9D09-6BCA2522F0B4}" type="datetimeFigureOut">
              <a:rPr lang="en-CN" smtClean="0"/>
              <a:t>2023/4/22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ECB7-B9DA-3A44-9E0B-3C52F95F20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665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EAE0-1B77-8740-9D09-6BCA2522F0B4}" type="datetimeFigureOut">
              <a:rPr lang="en-CN" smtClean="0"/>
              <a:t>2023/4/22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ECB7-B9DA-3A44-9E0B-3C52F95F20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7423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EAE0-1B77-8740-9D09-6BCA2522F0B4}" type="datetimeFigureOut">
              <a:rPr lang="en-CN" smtClean="0"/>
              <a:t>2023/4/22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ECB7-B9DA-3A44-9E0B-3C52F95F20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773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EAE0-1B77-8740-9D09-6BCA2522F0B4}" type="datetimeFigureOut">
              <a:rPr lang="en-CN" smtClean="0"/>
              <a:t>2023/4/22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ECB7-B9DA-3A44-9E0B-3C52F95F20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178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EAE0-1B77-8740-9D09-6BCA2522F0B4}" type="datetimeFigureOut">
              <a:rPr lang="en-CN" smtClean="0"/>
              <a:t>2023/4/22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ECB7-B9DA-3A44-9E0B-3C52F95F20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845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EAE0-1B77-8740-9D09-6BCA2522F0B4}" type="datetimeFigureOut">
              <a:rPr lang="en-CN" smtClean="0"/>
              <a:t>2023/4/22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ECB7-B9DA-3A44-9E0B-3C52F95F20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570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EAE0-1B77-8740-9D09-6BCA2522F0B4}" type="datetimeFigureOut">
              <a:rPr lang="en-CN" smtClean="0"/>
              <a:t>2023/4/22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2ECB7-B9DA-3A44-9E0B-3C52F95F20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194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8D4E-3C08-B951-FC1F-3E4D19CD6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5329" y="1428296"/>
            <a:ext cx="2749102" cy="787905"/>
          </a:xfrm>
        </p:spPr>
        <p:txBody>
          <a:bodyPr>
            <a:normAutofit fontScale="90000"/>
          </a:bodyPr>
          <a:lstStyle/>
          <a:p>
            <a:r>
              <a:rPr lang="en-CN" sz="400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SUDOKU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3A884F-5D22-BE18-469F-840AAF6A7B9F}"/>
              </a:ext>
            </a:extLst>
          </p:cNvPr>
          <p:cNvSpPr/>
          <p:nvPr/>
        </p:nvSpPr>
        <p:spPr>
          <a:xfrm>
            <a:off x="3901487" y="3089066"/>
            <a:ext cx="2996786" cy="358674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000" b="1" spc="39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EASY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804D19D-6B4C-587F-837E-791742BBC5D3}"/>
              </a:ext>
            </a:extLst>
          </p:cNvPr>
          <p:cNvSpPr/>
          <p:nvPr/>
        </p:nvSpPr>
        <p:spPr>
          <a:xfrm>
            <a:off x="3901487" y="3618736"/>
            <a:ext cx="2996786" cy="358674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000" b="1" spc="39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MEDIUM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9A6DAC-0F69-E7AE-81F2-077BB704A3B5}"/>
              </a:ext>
            </a:extLst>
          </p:cNvPr>
          <p:cNvSpPr/>
          <p:nvPr/>
        </p:nvSpPr>
        <p:spPr>
          <a:xfrm>
            <a:off x="3901487" y="4145706"/>
            <a:ext cx="2996786" cy="358674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000" b="1" spc="39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HARD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A6112B5-8091-6033-98CB-31A2EB09ED49}"/>
              </a:ext>
            </a:extLst>
          </p:cNvPr>
          <p:cNvSpPr/>
          <p:nvPr/>
        </p:nvSpPr>
        <p:spPr>
          <a:xfrm>
            <a:off x="3901487" y="4674027"/>
            <a:ext cx="2996786" cy="358674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000" b="1" spc="39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EXPERT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F51699F-24A7-C8BC-1413-F3B91E7ADDE1}"/>
              </a:ext>
            </a:extLst>
          </p:cNvPr>
          <p:cNvSpPr/>
          <p:nvPr/>
        </p:nvSpPr>
        <p:spPr>
          <a:xfrm>
            <a:off x="3901487" y="5202346"/>
            <a:ext cx="2996786" cy="358674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000" b="1" spc="39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EVIL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0FBF4EA-89FD-3F1A-E53B-F3C1344900F6}"/>
              </a:ext>
            </a:extLst>
          </p:cNvPr>
          <p:cNvSpPr/>
          <p:nvPr/>
        </p:nvSpPr>
        <p:spPr>
          <a:xfrm>
            <a:off x="3901487" y="5730667"/>
            <a:ext cx="2996786" cy="358674"/>
          </a:xfrm>
          <a:prstGeom prst="roundRect">
            <a:avLst>
              <a:gd name="adj" fmla="val 50000"/>
            </a:avLst>
          </a:prstGeom>
          <a:solidFill>
            <a:srgbClr val="BBC9DD"/>
          </a:solidFill>
          <a:ln w="28575">
            <a:solidFill>
              <a:srgbClr val="BBC9D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000" b="1" spc="390" dirty="0">
                <a:solidFill>
                  <a:schemeClr val="bg1"/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321422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50DC-0ABD-58C7-532F-D18423D8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05" y="1053863"/>
            <a:ext cx="6501159" cy="106059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CN" sz="2400" b="1" spc="300" dirty="0">
                <a:solidFill>
                  <a:schemeClr val="tx2">
                    <a:lumMod val="7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Your selected level is: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634EAC-9A8C-50AB-7410-CB000DA49866}"/>
              </a:ext>
            </a:extLst>
          </p:cNvPr>
          <p:cNvSpPr/>
          <p:nvPr/>
        </p:nvSpPr>
        <p:spPr>
          <a:xfrm>
            <a:off x="4542631" y="2437780"/>
            <a:ext cx="1714500" cy="1651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8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BFD83-CD90-CFF8-DDE3-25EBB2F5D15A}"/>
              </a:ext>
            </a:extLst>
          </p:cNvPr>
          <p:cNvSpPr txBox="1"/>
          <p:nvPr/>
        </p:nvSpPr>
        <p:spPr>
          <a:xfrm>
            <a:off x="3592882" y="2840640"/>
            <a:ext cx="360045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🥲</a:t>
            </a:r>
            <a:endParaRPr lang="en-CN" sz="7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0222BB-0FA9-6B88-B80F-EBD172A23936}"/>
              </a:ext>
            </a:extLst>
          </p:cNvPr>
          <p:cNvSpPr txBox="1">
            <a:spLocks/>
          </p:cNvSpPr>
          <p:nvPr/>
        </p:nvSpPr>
        <p:spPr>
          <a:xfrm>
            <a:off x="2149305" y="4120590"/>
            <a:ext cx="6501159" cy="496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7199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CN" sz="2400" b="1" spc="300" dirty="0">
                <a:solidFill>
                  <a:schemeClr val="bg1"/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Hard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E5F8C1-D489-B742-F582-E364FC6BA949}"/>
              </a:ext>
            </a:extLst>
          </p:cNvPr>
          <p:cNvSpPr txBox="1">
            <a:spLocks/>
          </p:cNvSpPr>
          <p:nvPr/>
        </p:nvSpPr>
        <p:spPr>
          <a:xfrm>
            <a:off x="2149305" y="4870479"/>
            <a:ext cx="6501159" cy="1060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7199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CN" sz="2400" b="1" spc="300" dirty="0">
                <a:solidFill>
                  <a:schemeClr val="tx2">
                    <a:lumMod val="7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Press to start the game!</a:t>
            </a:r>
          </a:p>
        </p:txBody>
      </p:sp>
    </p:spTree>
    <p:extLst>
      <p:ext uri="{BB962C8B-B14F-4D97-AF65-F5344CB8AC3E}">
        <p14:creationId xmlns:p14="http://schemas.microsoft.com/office/powerpoint/2010/main" val="268358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50DC-0ABD-58C7-532F-D18423D8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05" y="1053863"/>
            <a:ext cx="6501159" cy="106059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CN" sz="2400" b="1" spc="300" dirty="0">
                <a:solidFill>
                  <a:schemeClr val="tx2">
                    <a:lumMod val="7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Your selected level is: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634EAC-9A8C-50AB-7410-CB000DA49866}"/>
              </a:ext>
            </a:extLst>
          </p:cNvPr>
          <p:cNvSpPr/>
          <p:nvPr/>
        </p:nvSpPr>
        <p:spPr>
          <a:xfrm>
            <a:off x="4542631" y="2437780"/>
            <a:ext cx="1714500" cy="1651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8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BFD83-CD90-CFF8-DDE3-25EBB2F5D15A}"/>
              </a:ext>
            </a:extLst>
          </p:cNvPr>
          <p:cNvSpPr txBox="1"/>
          <p:nvPr/>
        </p:nvSpPr>
        <p:spPr>
          <a:xfrm>
            <a:off x="3605917" y="2865851"/>
            <a:ext cx="360045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🤯</a:t>
            </a:r>
            <a:endParaRPr lang="en-CN" sz="7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0222BB-0FA9-6B88-B80F-EBD172A23936}"/>
              </a:ext>
            </a:extLst>
          </p:cNvPr>
          <p:cNvSpPr txBox="1">
            <a:spLocks/>
          </p:cNvSpPr>
          <p:nvPr/>
        </p:nvSpPr>
        <p:spPr>
          <a:xfrm>
            <a:off x="2149305" y="4120590"/>
            <a:ext cx="6501159" cy="496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7199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CN" sz="2400" b="1" spc="300" dirty="0">
                <a:solidFill>
                  <a:schemeClr val="bg1"/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Expert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E5F8C1-D489-B742-F582-E364FC6BA949}"/>
              </a:ext>
            </a:extLst>
          </p:cNvPr>
          <p:cNvSpPr txBox="1">
            <a:spLocks/>
          </p:cNvSpPr>
          <p:nvPr/>
        </p:nvSpPr>
        <p:spPr>
          <a:xfrm>
            <a:off x="2149305" y="4870479"/>
            <a:ext cx="6501159" cy="1060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7199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CN" sz="2400" b="1" spc="300" dirty="0">
                <a:solidFill>
                  <a:schemeClr val="tx2">
                    <a:lumMod val="7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Press to start the game!</a:t>
            </a:r>
          </a:p>
        </p:txBody>
      </p:sp>
    </p:spTree>
    <p:extLst>
      <p:ext uri="{BB962C8B-B14F-4D97-AF65-F5344CB8AC3E}">
        <p14:creationId xmlns:p14="http://schemas.microsoft.com/office/powerpoint/2010/main" val="404200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50DC-0ABD-58C7-532F-D18423D8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05" y="1053863"/>
            <a:ext cx="6501159" cy="106059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CN" sz="2400" b="1" spc="300" dirty="0">
                <a:solidFill>
                  <a:schemeClr val="tx2">
                    <a:lumMod val="7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Your selected level is: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634EAC-9A8C-50AB-7410-CB000DA49866}"/>
              </a:ext>
            </a:extLst>
          </p:cNvPr>
          <p:cNvSpPr/>
          <p:nvPr/>
        </p:nvSpPr>
        <p:spPr>
          <a:xfrm>
            <a:off x="4542631" y="2437780"/>
            <a:ext cx="1714500" cy="1651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8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BFD83-CD90-CFF8-DDE3-25EBB2F5D15A}"/>
              </a:ext>
            </a:extLst>
          </p:cNvPr>
          <p:cNvSpPr txBox="1"/>
          <p:nvPr/>
        </p:nvSpPr>
        <p:spPr>
          <a:xfrm>
            <a:off x="3599655" y="2833867"/>
            <a:ext cx="360045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😱</a:t>
            </a:r>
            <a:endParaRPr lang="en-CN" sz="7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0222BB-0FA9-6B88-B80F-EBD172A23936}"/>
              </a:ext>
            </a:extLst>
          </p:cNvPr>
          <p:cNvSpPr txBox="1">
            <a:spLocks/>
          </p:cNvSpPr>
          <p:nvPr/>
        </p:nvSpPr>
        <p:spPr>
          <a:xfrm>
            <a:off x="2149305" y="4120590"/>
            <a:ext cx="6501159" cy="496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7199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CN" sz="2400" b="1" spc="300" dirty="0">
                <a:solidFill>
                  <a:schemeClr val="bg1"/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Evil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E5F8C1-D489-B742-F582-E364FC6BA949}"/>
              </a:ext>
            </a:extLst>
          </p:cNvPr>
          <p:cNvSpPr txBox="1">
            <a:spLocks/>
          </p:cNvSpPr>
          <p:nvPr/>
        </p:nvSpPr>
        <p:spPr>
          <a:xfrm>
            <a:off x="2149305" y="4870479"/>
            <a:ext cx="6501159" cy="1060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7199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CN" sz="2400" b="1" spc="300" dirty="0">
                <a:solidFill>
                  <a:schemeClr val="tx2">
                    <a:lumMod val="7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Press to start the game!</a:t>
            </a:r>
          </a:p>
        </p:txBody>
      </p:sp>
    </p:spTree>
    <p:extLst>
      <p:ext uri="{BB962C8B-B14F-4D97-AF65-F5344CB8AC3E}">
        <p14:creationId xmlns:p14="http://schemas.microsoft.com/office/powerpoint/2010/main" val="340694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73AB-7E81-89C5-877F-3C0EA696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82" y="2262622"/>
            <a:ext cx="6209407" cy="2298941"/>
          </a:xfrm>
        </p:spPr>
        <p:txBody>
          <a:bodyPr>
            <a:normAutofit/>
          </a:bodyPr>
          <a:lstStyle/>
          <a:p>
            <a:pPr algn="ctr"/>
            <a:r>
              <a:rPr lang="en-CN" sz="7200" b="1" spc="600" dirty="0">
                <a:latin typeface="Avenir Next LT Pro" panose="020B0504020202020204" pitchFamily="34" charset="77"/>
              </a:rPr>
              <a:t>YOU WIN!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069D-F905-374C-019B-E0AE3D09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182" y="4184200"/>
            <a:ext cx="6209407" cy="481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N" sz="1600" spc="600" dirty="0">
                <a:latin typeface="Avenir Next LT Pro" panose="020B0504020202020204" pitchFamily="34" charset="77"/>
              </a:rPr>
              <a:t>Press to start a new game.</a:t>
            </a:r>
          </a:p>
        </p:txBody>
      </p:sp>
    </p:spTree>
    <p:extLst>
      <p:ext uri="{BB962C8B-B14F-4D97-AF65-F5344CB8AC3E}">
        <p14:creationId xmlns:p14="http://schemas.microsoft.com/office/powerpoint/2010/main" val="346064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8D4E-3C08-B951-FC1F-3E4D19CD6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5329" y="1428296"/>
            <a:ext cx="2749102" cy="787905"/>
          </a:xfrm>
        </p:spPr>
        <p:txBody>
          <a:bodyPr>
            <a:normAutofit/>
          </a:bodyPr>
          <a:lstStyle/>
          <a:p>
            <a:r>
              <a:rPr lang="en-CN" sz="4400" spc="750" dirty="0">
                <a:solidFill>
                  <a:schemeClr val="tx2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TETRIS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3A884F-5D22-BE18-469F-840AAF6A7B9F}"/>
              </a:ext>
            </a:extLst>
          </p:cNvPr>
          <p:cNvSpPr/>
          <p:nvPr/>
        </p:nvSpPr>
        <p:spPr>
          <a:xfrm>
            <a:off x="3901487" y="4423802"/>
            <a:ext cx="2996786" cy="358674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000" b="1" spc="390" dirty="0">
                <a:solidFill>
                  <a:schemeClr val="bg1"/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EASY MODE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804D19D-6B4C-587F-837E-791742BBC5D3}"/>
              </a:ext>
            </a:extLst>
          </p:cNvPr>
          <p:cNvSpPr/>
          <p:nvPr/>
        </p:nvSpPr>
        <p:spPr>
          <a:xfrm>
            <a:off x="3901487" y="4981422"/>
            <a:ext cx="2996786" cy="358674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000" b="1" spc="390" dirty="0">
                <a:solidFill>
                  <a:schemeClr val="bg1"/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HARD MODE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0FBF4EA-89FD-3F1A-E53B-F3C1344900F6}"/>
              </a:ext>
            </a:extLst>
          </p:cNvPr>
          <p:cNvSpPr/>
          <p:nvPr/>
        </p:nvSpPr>
        <p:spPr>
          <a:xfrm>
            <a:off x="3901487" y="5539043"/>
            <a:ext cx="2996786" cy="358674"/>
          </a:xfrm>
          <a:prstGeom prst="roundRect">
            <a:avLst>
              <a:gd name="adj" fmla="val 50000"/>
            </a:avLst>
          </a:prstGeom>
          <a:solidFill>
            <a:srgbClr val="BBC9DD"/>
          </a:solidFill>
          <a:ln w="28575">
            <a:solidFill>
              <a:srgbClr val="BBC9D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000" b="1" spc="390" dirty="0">
                <a:solidFill>
                  <a:schemeClr val="bg1"/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HELP</a:t>
            </a:r>
          </a:p>
        </p:txBody>
      </p:sp>
      <p:pic>
        <p:nvPicPr>
          <p:cNvPr id="1026" name="Picture 2" descr="Tetris Game Console Joystick Vector Illustration Stock Illustration -  Illustration of tetris, console: 125352980">
            <a:extLst>
              <a:ext uri="{FF2B5EF4-FFF2-40B4-BE49-F238E27FC236}">
                <a16:creationId xmlns:a16="http://schemas.microsoft.com/office/drawing/2014/main" id="{46D07110-E7DB-D5B4-C63C-70B5E7DFC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25" b="42500" l="33750" r="65250">
                        <a14:foregroundMark x1="53125" y1="20750" x2="57875" y2="29750"/>
                        <a14:foregroundMark x1="57875" y1="29750" x2="57875" y2="29750"/>
                        <a14:foregroundMark x1="64875" y1="33375" x2="58000" y2="41500"/>
                        <a14:foregroundMark x1="58000" y1="41500" x2="38375" y2="41750"/>
                        <a14:foregroundMark x1="65250" y1="33875" x2="59250" y2="42125"/>
                        <a14:foregroundMark x1="59250" y1="42125" x2="57375" y2="42250"/>
                        <a14:foregroundMark x1="65125" y1="35625" x2="65125" y2="41750"/>
                        <a14:foregroundMark x1="33750" y1="29750" x2="34625" y2="4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907" t="13447" r="30907" b="54213"/>
          <a:stretch/>
        </p:blipFill>
        <p:spPr bwMode="auto">
          <a:xfrm>
            <a:off x="4547757" y="2506342"/>
            <a:ext cx="1671197" cy="141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7E930B-9D71-76E1-65F9-27C967D8D342}"/>
              </a:ext>
            </a:extLst>
          </p:cNvPr>
          <p:cNvSpPr/>
          <p:nvPr/>
        </p:nvSpPr>
        <p:spPr>
          <a:xfrm>
            <a:off x="4150524" y="2336010"/>
            <a:ext cx="2321719" cy="1751687"/>
          </a:xfrm>
          <a:prstGeom prst="rect">
            <a:avLst/>
          </a:prstGeom>
          <a:solidFill>
            <a:srgbClr val="262626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268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DF5535-EFC5-2D4C-FD01-4E5C3A203940}"/>
              </a:ext>
            </a:extLst>
          </p:cNvPr>
          <p:cNvSpPr/>
          <p:nvPr/>
        </p:nvSpPr>
        <p:spPr>
          <a:xfrm>
            <a:off x="2459974" y="5188788"/>
            <a:ext cx="5907533" cy="1530671"/>
          </a:xfrm>
          <a:prstGeom prst="roundRect">
            <a:avLst>
              <a:gd name="adj" fmla="val 6296"/>
            </a:avLst>
          </a:prstGeom>
          <a:solidFill>
            <a:schemeClr val="bg1"/>
          </a:solidFill>
          <a:ln>
            <a:noFill/>
          </a:ln>
          <a:effectLst>
            <a:outerShdw blurRad="387606" dist="50800" dir="20644181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246DDD-7981-ACCC-75F5-E3D40945B506}"/>
              </a:ext>
            </a:extLst>
          </p:cNvPr>
          <p:cNvSpPr/>
          <p:nvPr/>
        </p:nvSpPr>
        <p:spPr>
          <a:xfrm>
            <a:off x="2724970" y="5785544"/>
            <a:ext cx="1285110" cy="284898"/>
          </a:xfrm>
          <a:prstGeom prst="roundRect">
            <a:avLst>
              <a:gd name="adj" fmla="val 50000"/>
            </a:avLst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7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NEW</a:t>
            </a:r>
          </a:p>
          <a:p>
            <a:pPr algn="ctr"/>
            <a:r>
              <a:rPr lang="en-CN" sz="7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GAME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F16740-5AD9-7FB2-7623-096654429FA6}"/>
              </a:ext>
            </a:extLst>
          </p:cNvPr>
          <p:cNvSpPr txBox="1"/>
          <p:nvPr/>
        </p:nvSpPr>
        <p:spPr>
          <a:xfrm>
            <a:off x="3048250" y="5301797"/>
            <a:ext cx="65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dirty="0"/>
              <a:t>🆕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12D66-F3FD-28EE-3F2E-023EEEFC63D7}"/>
              </a:ext>
            </a:extLst>
          </p:cNvPr>
          <p:cNvSpPr txBox="1"/>
          <p:nvPr/>
        </p:nvSpPr>
        <p:spPr>
          <a:xfrm>
            <a:off x="5114275" y="5284547"/>
            <a:ext cx="56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❌</a:t>
            </a:r>
            <a:r>
              <a:rPr lang="zh-CN" altLang="en-US" sz="3200" dirty="0"/>
              <a:t> </a:t>
            </a:r>
            <a:endParaRPr lang="en-C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AC107-67CE-674C-9D2D-30172F41D768}"/>
              </a:ext>
            </a:extLst>
          </p:cNvPr>
          <p:cNvSpPr txBox="1"/>
          <p:nvPr/>
        </p:nvSpPr>
        <p:spPr>
          <a:xfrm>
            <a:off x="7071730" y="5290331"/>
            <a:ext cx="56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💡</a:t>
            </a:r>
            <a:endParaRPr lang="en-CN" sz="3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B309DA9-0CAF-7B71-0EFB-00061F18B5B4}"/>
              </a:ext>
            </a:extLst>
          </p:cNvPr>
          <p:cNvSpPr/>
          <p:nvPr/>
        </p:nvSpPr>
        <p:spPr>
          <a:xfrm>
            <a:off x="6692749" y="5753307"/>
            <a:ext cx="1464973" cy="284898"/>
          </a:xfrm>
          <a:prstGeom prst="roundRect">
            <a:avLst>
              <a:gd name="adj" fmla="val 50000"/>
            </a:avLst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7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HINT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16FE1A8-1C0C-8576-6BDA-6D39BDD77E35}"/>
              </a:ext>
            </a:extLst>
          </p:cNvPr>
          <p:cNvSpPr/>
          <p:nvPr/>
        </p:nvSpPr>
        <p:spPr>
          <a:xfrm>
            <a:off x="4672058" y="5759027"/>
            <a:ext cx="1464973" cy="284898"/>
          </a:xfrm>
          <a:prstGeom prst="roundRect">
            <a:avLst>
              <a:gd name="adj" fmla="val 50000"/>
            </a:avLst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7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DELETE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B9940-C9C4-41E2-15F6-31E47AC5DEE3}"/>
              </a:ext>
            </a:extLst>
          </p:cNvPr>
          <p:cNvSpPr txBox="1"/>
          <p:nvPr/>
        </p:nvSpPr>
        <p:spPr>
          <a:xfrm>
            <a:off x="4088196" y="5295863"/>
            <a:ext cx="56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dirty="0"/>
              <a:t>🔢</a:t>
            </a:r>
            <a:r>
              <a:rPr lang="zh-CN" altLang="en-US" sz="3200" dirty="0"/>
              <a:t> </a:t>
            </a:r>
            <a:endParaRPr lang="en-C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0BE665-6C84-84B4-AAC1-6772E62339FC}"/>
              </a:ext>
            </a:extLst>
          </p:cNvPr>
          <p:cNvSpPr txBox="1"/>
          <p:nvPr/>
        </p:nvSpPr>
        <p:spPr>
          <a:xfrm>
            <a:off x="6082219" y="5282388"/>
            <a:ext cx="56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dirty="0"/>
              <a:t>🔚</a:t>
            </a:r>
            <a:r>
              <a:rPr lang="zh-CN" altLang="en-US" sz="3200" dirty="0"/>
              <a:t> </a:t>
            </a:r>
            <a:endParaRPr lang="en-CN" sz="32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81C8323-2BCA-1B87-8E61-C292273BE18B}"/>
              </a:ext>
            </a:extLst>
          </p:cNvPr>
          <p:cNvSpPr/>
          <p:nvPr/>
        </p:nvSpPr>
        <p:spPr>
          <a:xfrm>
            <a:off x="3760892" y="5782077"/>
            <a:ext cx="1285110" cy="284898"/>
          </a:xfrm>
          <a:prstGeom prst="roundRect">
            <a:avLst>
              <a:gd name="adj" fmla="val 50000"/>
            </a:avLst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7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AUTO</a:t>
            </a:r>
          </a:p>
          <a:p>
            <a:pPr algn="ctr"/>
            <a:r>
              <a:rPr lang="en-CN" sz="7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CANDIDATE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7D80C57-866D-FD31-4E93-B4048A9EF0C6}"/>
              </a:ext>
            </a:extLst>
          </p:cNvPr>
          <p:cNvSpPr/>
          <p:nvPr/>
        </p:nvSpPr>
        <p:spPr>
          <a:xfrm>
            <a:off x="5780994" y="5738186"/>
            <a:ext cx="1285110" cy="284898"/>
          </a:xfrm>
          <a:prstGeom prst="roundRect">
            <a:avLst>
              <a:gd name="adj" fmla="val 50000"/>
            </a:avLst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7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SHOW</a:t>
            </a:r>
          </a:p>
          <a:p>
            <a:pPr algn="ctr"/>
            <a:r>
              <a:rPr lang="en-CN" sz="7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SOLUTION</a:t>
            </a:r>
          </a:p>
        </p:txBody>
      </p:sp>
      <p:pic>
        <p:nvPicPr>
          <p:cNvPr id="1030" name="Picture 6" descr="Sudoku - Classic Sudoku Puzzle - Apps on Google Play">
            <a:extLst>
              <a:ext uri="{FF2B5EF4-FFF2-40B4-BE49-F238E27FC236}">
                <a16:creationId xmlns:a16="http://schemas.microsoft.com/office/drawing/2014/main" id="{D8467EB9-E11E-E18C-6AC2-0C06EEEB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32" y="841933"/>
            <a:ext cx="66802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EE214B-7586-62CC-DEC0-5884B46C749A}"/>
              </a:ext>
            </a:extLst>
          </p:cNvPr>
          <p:cNvSpPr/>
          <p:nvPr/>
        </p:nvSpPr>
        <p:spPr>
          <a:xfrm>
            <a:off x="-10813" y="-6159"/>
            <a:ext cx="3615403" cy="7205472"/>
          </a:xfrm>
          <a:prstGeom prst="rect">
            <a:avLst/>
          </a:prstGeom>
          <a:solidFill>
            <a:srgbClr val="BBC9DD"/>
          </a:solidFill>
          <a:ln>
            <a:noFill/>
          </a:ln>
          <a:effectLst>
            <a:outerShdw blurRad="327038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F0B077-7249-DB91-0899-C3DF61225816}"/>
              </a:ext>
            </a:extLst>
          </p:cNvPr>
          <p:cNvSpPr txBox="1">
            <a:spLocks/>
          </p:cNvSpPr>
          <p:nvPr/>
        </p:nvSpPr>
        <p:spPr>
          <a:xfrm>
            <a:off x="139219" y="117565"/>
            <a:ext cx="2017335" cy="787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N" sz="1800" spc="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SUDOKU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708ED-C2F1-23F6-16F1-511AF4F94335}"/>
              </a:ext>
            </a:extLst>
          </p:cNvPr>
          <p:cNvSpPr txBox="1"/>
          <p:nvPr/>
        </p:nvSpPr>
        <p:spPr>
          <a:xfrm>
            <a:off x="301293" y="951834"/>
            <a:ext cx="65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🆕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3F838-6DB2-86D4-3F18-A7DD01962285}"/>
              </a:ext>
            </a:extLst>
          </p:cNvPr>
          <p:cNvSpPr txBox="1"/>
          <p:nvPr/>
        </p:nvSpPr>
        <p:spPr>
          <a:xfrm>
            <a:off x="302467" y="2091358"/>
            <a:ext cx="56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❌</a:t>
            </a:r>
            <a:r>
              <a:rPr lang="zh-CN" altLang="en-US" sz="3200" dirty="0"/>
              <a:t> </a:t>
            </a:r>
            <a:endParaRPr lang="en-C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346FE-4175-223C-E70E-B199A9BA021E}"/>
              </a:ext>
            </a:extLst>
          </p:cNvPr>
          <p:cNvSpPr txBox="1"/>
          <p:nvPr/>
        </p:nvSpPr>
        <p:spPr>
          <a:xfrm>
            <a:off x="310702" y="3388877"/>
            <a:ext cx="560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97BA9-52A3-2C6E-029F-E77ED01AE397}"/>
              </a:ext>
            </a:extLst>
          </p:cNvPr>
          <p:cNvSpPr txBox="1"/>
          <p:nvPr/>
        </p:nvSpPr>
        <p:spPr>
          <a:xfrm>
            <a:off x="302467" y="1500781"/>
            <a:ext cx="56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🔢</a:t>
            </a:r>
            <a:r>
              <a:rPr lang="zh-CN" altLang="en-US" sz="3200" dirty="0"/>
              <a:t> </a:t>
            </a:r>
            <a:endParaRPr lang="en-C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82362B-700D-7C23-6F2A-3FD8D96AC7EF}"/>
              </a:ext>
            </a:extLst>
          </p:cNvPr>
          <p:cNvSpPr txBox="1"/>
          <p:nvPr/>
        </p:nvSpPr>
        <p:spPr>
          <a:xfrm>
            <a:off x="302467" y="2757900"/>
            <a:ext cx="56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💡 </a:t>
            </a:r>
            <a:endParaRPr lang="en-CN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CF509F-7763-52E5-E297-076E56DE43AA}"/>
              </a:ext>
            </a:extLst>
          </p:cNvPr>
          <p:cNvSpPr txBox="1"/>
          <p:nvPr/>
        </p:nvSpPr>
        <p:spPr>
          <a:xfrm>
            <a:off x="954101" y="1036233"/>
            <a:ext cx="276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75000"/>
                      <a:lumOff val="25000"/>
                      <a:alpha val="51885"/>
                    </a:schemeClr>
                  </a:outerShdw>
                </a:effectLst>
                <a:latin typeface="Avenir Next LT Pro" panose="020B0504020202020204" pitchFamily="34" charset="77"/>
                <a:cs typeface="Aharoni" panose="02010803020104030203" pitchFamily="2" charset="-79"/>
              </a:rPr>
              <a:t>NEW GAME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981687-8802-B594-C8D6-B6A4CCB07FEC}"/>
              </a:ext>
            </a:extLst>
          </p:cNvPr>
          <p:cNvSpPr txBox="1"/>
          <p:nvPr/>
        </p:nvSpPr>
        <p:spPr>
          <a:xfrm>
            <a:off x="954097" y="1636289"/>
            <a:ext cx="276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75000"/>
                      <a:lumOff val="25000"/>
                      <a:alpha val="51885"/>
                    </a:schemeClr>
                  </a:outerShdw>
                </a:effectLst>
                <a:latin typeface="Avenir Next LT Pro" panose="020B0504020202020204" pitchFamily="34" charset="77"/>
                <a:cs typeface="Aharoni" panose="02010803020104030203" pitchFamily="2" charset="-79"/>
              </a:rPr>
              <a:t>AUTO CANDIDATE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CEC156-8D49-558A-2698-370850776B4C}"/>
              </a:ext>
            </a:extLst>
          </p:cNvPr>
          <p:cNvSpPr txBox="1"/>
          <p:nvPr/>
        </p:nvSpPr>
        <p:spPr>
          <a:xfrm>
            <a:off x="954098" y="3459942"/>
            <a:ext cx="276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75000"/>
                      <a:lumOff val="25000"/>
                      <a:alpha val="51885"/>
                    </a:schemeClr>
                  </a:outerShdw>
                </a:effectLst>
                <a:latin typeface="Avenir Next LT Pro" panose="020B0504020202020204" pitchFamily="34" charset="77"/>
                <a:cs typeface="Aharoni" panose="02010803020104030203" pitchFamily="2" charset="-79"/>
              </a:rPr>
              <a:t>HINT</a:t>
            </a:r>
            <a:r>
              <a:rPr lang="zh-CN" altLang="en-US" sz="10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75000"/>
                      <a:lumOff val="25000"/>
                      <a:alpha val="51885"/>
                    </a:schemeClr>
                  </a:outerShdw>
                </a:effectLst>
                <a:latin typeface="Avenir Next LT Pro" panose="020B0504020202020204" pitchFamily="34" charset="77"/>
                <a:cs typeface="Aharoni" panose="02010803020104030203" pitchFamily="2" charset="-79"/>
              </a:rPr>
              <a:t> </a:t>
            </a:r>
            <a:r>
              <a:rPr lang="en-US" altLang="zh-CN" sz="10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75000"/>
                      <a:lumOff val="25000"/>
                      <a:alpha val="51885"/>
                    </a:schemeClr>
                  </a:outerShdw>
                </a:effectLst>
                <a:latin typeface="Avenir Next LT Pro" panose="020B0504020202020204" pitchFamily="34" charset="77"/>
                <a:cs typeface="Aharoni" panose="02010803020104030203" pitchFamily="2" charset="-79"/>
              </a:rPr>
              <a:t>TWO</a:t>
            </a:r>
            <a:endParaRPr lang="en-CN" sz="1000" b="1" spc="6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lumMod val="75000"/>
                    <a:lumOff val="25000"/>
                    <a:alpha val="51885"/>
                  </a:schemeClr>
                </a:outerShdw>
              </a:effectLst>
              <a:latin typeface="Avenir Next LT Pro" panose="020B0504020202020204" pitchFamily="34" charset="77"/>
              <a:cs typeface="Aharoni" panose="02010803020104030203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8B20DD-D153-5396-CFA1-2972B93EE0AD}"/>
              </a:ext>
            </a:extLst>
          </p:cNvPr>
          <p:cNvSpPr txBox="1"/>
          <p:nvPr/>
        </p:nvSpPr>
        <p:spPr>
          <a:xfrm>
            <a:off x="954099" y="2226347"/>
            <a:ext cx="276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75000"/>
                      <a:lumOff val="25000"/>
                      <a:alpha val="51885"/>
                    </a:schemeClr>
                  </a:outerShdw>
                </a:effectLst>
                <a:latin typeface="Avenir Next LT Pro" panose="020B0504020202020204" pitchFamily="34" charset="77"/>
                <a:cs typeface="Aharoni" panose="02010803020104030203" pitchFamily="2" charset="-79"/>
              </a:rPr>
              <a:t>DELETE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73BF99-A817-385D-AC62-3CE93B4D3D9F}"/>
              </a:ext>
            </a:extLst>
          </p:cNvPr>
          <p:cNvSpPr txBox="1"/>
          <p:nvPr/>
        </p:nvSpPr>
        <p:spPr>
          <a:xfrm>
            <a:off x="954099" y="2848708"/>
            <a:ext cx="276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75000"/>
                      <a:lumOff val="25000"/>
                      <a:alpha val="51885"/>
                    </a:schemeClr>
                  </a:outerShdw>
                </a:effectLst>
                <a:latin typeface="Avenir Next LT Pro" panose="020B0504020202020204" pitchFamily="34" charset="77"/>
                <a:cs typeface="Aharoni" panose="02010803020104030203" pitchFamily="2" charset="-79"/>
              </a:rPr>
              <a:t>HINT</a:t>
            </a:r>
            <a:r>
              <a:rPr lang="zh-CN" altLang="en-US" sz="10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75000"/>
                      <a:lumOff val="25000"/>
                      <a:alpha val="51885"/>
                    </a:schemeClr>
                  </a:outerShdw>
                </a:effectLst>
                <a:latin typeface="Avenir Next LT Pro" panose="020B0504020202020204" pitchFamily="34" charset="77"/>
                <a:cs typeface="Aharoni" panose="02010803020104030203" pitchFamily="2" charset="-79"/>
              </a:rPr>
              <a:t> </a:t>
            </a:r>
            <a:r>
              <a:rPr lang="en-US" altLang="zh-CN" sz="10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75000"/>
                      <a:lumOff val="25000"/>
                      <a:alpha val="51885"/>
                    </a:schemeClr>
                  </a:outerShdw>
                </a:effectLst>
                <a:latin typeface="Avenir Next LT Pro" panose="020B0504020202020204" pitchFamily="34" charset="77"/>
                <a:cs typeface="Aharoni" panose="02010803020104030203" pitchFamily="2" charset="-79"/>
              </a:rPr>
              <a:t>ONE</a:t>
            </a:r>
            <a:endParaRPr lang="en-CN" sz="1000" b="1" spc="6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lumMod val="75000"/>
                    <a:lumOff val="25000"/>
                    <a:alpha val="51885"/>
                  </a:schemeClr>
                </a:outerShdw>
              </a:effectLst>
              <a:latin typeface="Avenir Next LT Pro" panose="020B0504020202020204" pitchFamily="34" charset="77"/>
              <a:cs typeface="Aharoni" panose="02010803020104030203" pitchFamily="2" charset="-79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C5F69FB-7CF9-EFC2-15D4-E78047C7670B}"/>
              </a:ext>
            </a:extLst>
          </p:cNvPr>
          <p:cNvGrpSpPr/>
          <p:nvPr/>
        </p:nvGrpSpPr>
        <p:grpSpPr>
          <a:xfrm>
            <a:off x="4511394" y="6207945"/>
            <a:ext cx="468000" cy="468000"/>
            <a:chOff x="5547684" y="6078221"/>
            <a:chExt cx="648000" cy="631500"/>
          </a:xfrm>
        </p:grpSpPr>
        <p:pic>
          <p:nvPicPr>
            <p:cNvPr id="1026" name="Picture 2" descr="Redo Icon&quot; Images – Browse 28 Stock Photos, Vectors, and Video | Adobe Stock">
              <a:extLst>
                <a:ext uri="{FF2B5EF4-FFF2-40B4-BE49-F238E27FC236}">
                  <a16:creationId xmlns:a16="http://schemas.microsoft.com/office/drawing/2014/main" id="{2DE1AC70-6565-58D8-8B41-ACAAEE2056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42" t="32566" r="54528" b="33116"/>
            <a:stretch/>
          </p:blipFill>
          <p:spPr bwMode="auto">
            <a:xfrm>
              <a:off x="5711484" y="6208934"/>
              <a:ext cx="329236" cy="334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9CEC75D-CA48-A5F8-AD84-CF1AC777ADEE}"/>
                </a:ext>
              </a:extLst>
            </p:cNvPr>
            <p:cNvSpPr/>
            <p:nvPr/>
          </p:nvSpPr>
          <p:spPr>
            <a:xfrm>
              <a:off x="5547684" y="6078221"/>
              <a:ext cx="648000" cy="631500"/>
            </a:xfrm>
            <a:prstGeom prst="rect">
              <a:avLst/>
            </a:prstGeom>
            <a:solidFill>
              <a:schemeClr val="bg1">
                <a:lumMod val="85000"/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1028" name="Picture 4" descr="Redo Icon&quot; Images – Browse 28 Stock Photos, Vectors, and Video | Adobe Stock">
            <a:extLst>
              <a:ext uri="{FF2B5EF4-FFF2-40B4-BE49-F238E27FC236}">
                <a16:creationId xmlns:a16="http://schemas.microsoft.com/office/drawing/2014/main" id="{9408D4E2-DF5D-EEDC-466F-13FEEF05A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8" t="32415" r="23481" b="32453"/>
          <a:stretch/>
        </p:blipFill>
        <p:spPr bwMode="auto">
          <a:xfrm>
            <a:off x="5346442" y="6303548"/>
            <a:ext cx="236600" cy="24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81B3BEB-AFEC-3771-8819-DA077F860161}"/>
              </a:ext>
            </a:extLst>
          </p:cNvPr>
          <p:cNvSpPr/>
          <p:nvPr/>
        </p:nvSpPr>
        <p:spPr>
          <a:xfrm>
            <a:off x="5230742" y="6207945"/>
            <a:ext cx="468000" cy="468000"/>
          </a:xfrm>
          <a:prstGeom prst="rect">
            <a:avLst/>
          </a:prstGeom>
          <a:solidFill>
            <a:schemeClr val="bg1">
              <a:lumMod val="85000"/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32EBE49-9446-68BF-CFF0-4E4D71D9612F}"/>
              </a:ext>
            </a:extLst>
          </p:cNvPr>
          <p:cNvGrpSpPr/>
          <p:nvPr/>
        </p:nvGrpSpPr>
        <p:grpSpPr>
          <a:xfrm>
            <a:off x="5950090" y="6207945"/>
            <a:ext cx="1757733" cy="522227"/>
            <a:chOff x="6528234" y="6214627"/>
            <a:chExt cx="1757733" cy="52222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31F637A-398A-E03F-792D-2902B9B9B33E}"/>
                </a:ext>
              </a:extLst>
            </p:cNvPr>
            <p:cNvSpPr txBox="1"/>
            <p:nvPr/>
          </p:nvSpPr>
          <p:spPr>
            <a:xfrm>
              <a:off x="6528234" y="6275189"/>
              <a:ext cx="175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N" sz="2400" dirty="0"/>
                <a:t>💯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89D9D59-8C63-F64F-B22A-ADBBE8AB5795}"/>
                </a:ext>
              </a:extLst>
            </p:cNvPr>
            <p:cNvSpPr/>
            <p:nvPr/>
          </p:nvSpPr>
          <p:spPr>
            <a:xfrm>
              <a:off x="6540760" y="6214627"/>
              <a:ext cx="468000" cy="468000"/>
            </a:xfrm>
            <a:prstGeom prst="rect">
              <a:avLst/>
            </a:prstGeom>
            <a:solidFill>
              <a:schemeClr val="bg1">
                <a:lumMod val="85000"/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98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CC7017B5-4A8A-786F-BC2D-3E27BE1C0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9" y="524243"/>
            <a:ext cx="9248502" cy="6150826"/>
          </a:xfrm>
          <a:prstGeom prst="rect">
            <a:avLst/>
          </a:prstGeom>
        </p:spPr>
      </p:pic>
      <p:pic>
        <p:nvPicPr>
          <p:cNvPr id="2052" name="Picture 4" descr="Qwerty Keyboard Vector Art, Icons, and Graphics for Free Download">
            <a:extLst>
              <a:ext uri="{FF2B5EF4-FFF2-40B4-BE49-F238E27FC236}">
                <a16:creationId xmlns:a16="http://schemas.microsoft.com/office/drawing/2014/main" id="{C2859CDD-1728-20A2-053D-478B48D71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" t="18108" r="2950" b="16437"/>
          <a:stretch/>
        </p:blipFill>
        <p:spPr bwMode="auto">
          <a:xfrm>
            <a:off x="3762102" y="3677982"/>
            <a:ext cx="6923315" cy="291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77A764C-CCAB-D932-1391-6058345D28D5}"/>
              </a:ext>
            </a:extLst>
          </p:cNvPr>
          <p:cNvSpPr/>
          <p:nvPr/>
        </p:nvSpPr>
        <p:spPr>
          <a:xfrm>
            <a:off x="9299917" y="5877618"/>
            <a:ext cx="1348731" cy="46028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B4B89-2EE1-9BC9-377D-EBD2841BCD2C}"/>
              </a:ext>
            </a:extLst>
          </p:cNvPr>
          <p:cNvSpPr/>
          <p:nvPr/>
        </p:nvSpPr>
        <p:spPr>
          <a:xfrm>
            <a:off x="2147009" y="1216934"/>
            <a:ext cx="4237464" cy="711490"/>
          </a:xfrm>
          <a:prstGeom prst="rect">
            <a:avLst/>
          </a:prstGeom>
          <a:solidFill>
            <a:srgbClr val="FFFFFF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3200" b="1" dirty="0">
                <a:solidFill>
                  <a:schemeClr val="tx1"/>
                </a:solidFill>
                <a:latin typeface="Avenir Next LT Pro" panose="020B0504020202020204" pitchFamily="34" charset="77"/>
              </a:rPr>
              <a:t>To select cells</a:t>
            </a:r>
          </a:p>
        </p:txBody>
      </p:sp>
    </p:spTree>
    <p:extLst>
      <p:ext uri="{BB962C8B-B14F-4D97-AF65-F5344CB8AC3E}">
        <p14:creationId xmlns:p14="http://schemas.microsoft.com/office/powerpoint/2010/main" val="110792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5868-2DFA-8E80-7141-156AF2FB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81" y="278199"/>
            <a:ext cx="6209407" cy="1391534"/>
          </a:xfrm>
        </p:spPr>
        <p:txBody>
          <a:bodyPr/>
          <a:lstStyle/>
          <a:p>
            <a:pPr algn="ctr"/>
            <a:r>
              <a:rPr lang="en-CN" b="1" spc="600" dirty="0">
                <a:latin typeface="Avenir Next LT Pro" panose="020B0504020202020204" pitchFamily="34" charset="77"/>
                <a:cs typeface="Aharoni" panose="02010803020104030203" pitchFamily="2" charset="-79"/>
              </a:rPr>
              <a:t>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F428-56B2-11B6-771C-1B6A83ABF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9353" y="1533098"/>
            <a:ext cx="6035235" cy="52829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Choose a difficulty level that suits you.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The game board will appear with some numbers already filled in. Your goal is to fill in the rest of the empty squares with numbers 1 to 9.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To fill in a cell, click on it to select it. Then, click on the number that you want to place in that square. You can also use keyboard to select cells or numbers.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If you place a number that violates the rules of Sudoku, the game will show an error message.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Use the 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Undo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button to correct your mistakes.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If you get stuck, use the 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Hint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 button to get a suggestion for the next move.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Continue filling in numbers until you have filled in all the empty squares and completed the puzzle.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Press 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New Game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to start a new Sudoku puzzle.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  <a:latin typeface="Avenir Next LT Pro" panose="020B0504020202020204" pitchFamily="34" charset="77"/>
              <a:cs typeface="Aharoni" panose="02010803020104030203" pitchFamily="2" charset="-79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Remember to have fun and enjoy the game!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300" dirty="0">
                <a:solidFill>
                  <a:schemeClr val="bg2">
                    <a:lumMod val="7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Press ‘s’ to go back.</a:t>
            </a:r>
          </a:p>
        </p:txBody>
      </p:sp>
    </p:spTree>
    <p:extLst>
      <p:ext uri="{BB962C8B-B14F-4D97-AF65-F5344CB8AC3E}">
        <p14:creationId xmlns:p14="http://schemas.microsoft.com/office/powerpoint/2010/main" val="171269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5868-2DFA-8E80-7141-156AF2FB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81" y="278199"/>
            <a:ext cx="6209407" cy="1391534"/>
          </a:xfrm>
        </p:spPr>
        <p:txBody>
          <a:bodyPr/>
          <a:lstStyle/>
          <a:p>
            <a:pPr algn="ctr"/>
            <a:r>
              <a:rPr lang="en-CN" b="1" spc="600" dirty="0">
                <a:latin typeface="Avenir Next LT Pro" panose="020B0504020202020204" pitchFamily="34" charset="77"/>
                <a:cs typeface="Aharoni" panose="02010803020104030203" pitchFamily="2" charset="-79"/>
              </a:rPr>
              <a:t>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F428-56B2-11B6-771C-1B6A83ABF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2263" y="5706426"/>
            <a:ext cx="6035235" cy="13915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  <a:latin typeface="Avenir Next LT Pro" panose="020B0504020202020204" pitchFamily="34" charset="77"/>
              <a:cs typeface="Aharoni" panose="02010803020104030203" pitchFamily="2" charset="-79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Remember to have fun and enjoy the game!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300" dirty="0">
                <a:solidFill>
                  <a:schemeClr val="bg2">
                    <a:lumMod val="7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Press ‘s’ to go back.</a:t>
            </a:r>
          </a:p>
        </p:txBody>
      </p:sp>
      <p:pic>
        <p:nvPicPr>
          <p:cNvPr id="4" name="Picture 4" descr="Qwerty Keyboard Vector Art, Icons, and Graphics for Free Download">
            <a:extLst>
              <a:ext uri="{FF2B5EF4-FFF2-40B4-BE49-F238E27FC236}">
                <a16:creationId xmlns:a16="http://schemas.microsoft.com/office/drawing/2014/main" id="{570E4F41-A087-EAC5-44C3-4B24AC581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" t="18108" r="2950" b="16437"/>
          <a:stretch/>
        </p:blipFill>
        <p:spPr bwMode="auto">
          <a:xfrm>
            <a:off x="2025312" y="1727354"/>
            <a:ext cx="6923315" cy="291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6976E5-9B7A-80F2-CC4A-DE38C941E253}"/>
              </a:ext>
            </a:extLst>
          </p:cNvPr>
          <p:cNvSpPr/>
          <p:nvPr/>
        </p:nvSpPr>
        <p:spPr>
          <a:xfrm>
            <a:off x="7549096" y="3920539"/>
            <a:ext cx="1348731" cy="46028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DEBED9-39F2-BB86-4CE3-B452226DD4C4}"/>
              </a:ext>
            </a:extLst>
          </p:cNvPr>
          <p:cNvSpPr/>
          <p:nvPr/>
        </p:nvSpPr>
        <p:spPr>
          <a:xfrm>
            <a:off x="2445430" y="2217469"/>
            <a:ext cx="3898220" cy="46028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CAB048-A1D3-129C-D239-DD341F292A8B}"/>
              </a:ext>
            </a:extLst>
          </p:cNvPr>
          <p:cNvSpPr/>
          <p:nvPr/>
        </p:nvSpPr>
        <p:spPr>
          <a:xfrm>
            <a:off x="3958000" y="3928951"/>
            <a:ext cx="2157050" cy="46028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D87AF57-D745-5ECF-CE59-4640F4D1171F}"/>
              </a:ext>
            </a:extLst>
          </p:cNvPr>
          <p:cNvSpPr/>
          <p:nvPr/>
        </p:nvSpPr>
        <p:spPr>
          <a:xfrm>
            <a:off x="2780020" y="3104559"/>
            <a:ext cx="409363" cy="39758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C759E2D-976D-101C-6E95-DFA65B11AF11}"/>
              </a:ext>
            </a:extLst>
          </p:cNvPr>
          <p:cNvSpPr/>
          <p:nvPr/>
        </p:nvSpPr>
        <p:spPr>
          <a:xfrm>
            <a:off x="3200399" y="3104559"/>
            <a:ext cx="409363" cy="39758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367114-BA66-7C6A-FD21-CD54D4A66165}"/>
              </a:ext>
            </a:extLst>
          </p:cNvPr>
          <p:cNvSpPr/>
          <p:nvPr/>
        </p:nvSpPr>
        <p:spPr>
          <a:xfrm>
            <a:off x="2691789" y="2681347"/>
            <a:ext cx="409363" cy="39758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582CB5A-EE20-FAAD-B4F8-629116D275F5}"/>
              </a:ext>
            </a:extLst>
          </p:cNvPr>
          <p:cNvSpPr/>
          <p:nvPr/>
        </p:nvSpPr>
        <p:spPr>
          <a:xfrm>
            <a:off x="3117676" y="2689575"/>
            <a:ext cx="409363" cy="39758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A91C715-AE60-1257-CC2C-5659E475C3FA}"/>
              </a:ext>
            </a:extLst>
          </p:cNvPr>
          <p:cNvSpPr/>
          <p:nvPr/>
        </p:nvSpPr>
        <p:spPr>
          <a:xfrm>
            <a:off x="5258011" y="2675984"/>
            <a:ext cx="409363" cy="39758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E2F23D5-1E99-6D65-80D2-5E850E9C435E}"/>
              </a:ext>
            </a:extLst>
          </p:cNvPr>
          <p:cNvSpPr/>
          <p:nvPr/>
        </p:nvSpPr>
        <p:spPr>
          <a:xfrm>
            <a:off x="3974900" y="2685591"/>
            <a:ext cx="409363" cy="39758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6DFA7E-1CB3-DA19-73AB-F3B8347D7BE2}"/>
              </a:ext>
            </a:extLst>
          </p:cNvPr>
          <p:cNvSpPr txBox="1">
            <a:spLocks/>
          </p:cNvSpPr>
          <p:nvPr/>
        </p:nvSpPr>
        <p:spPr>
          <a:xfrm>
            <a:off x="2325949" y="1504344"/>
            <a:ext cx="4290452" cy="60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Select numbers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84EE1AA-586B-E744-8ACB-2EED5E5E4B58}"/>
              </a:ext>
            </a:extLst>
          </p:cNvPr>
          <p:cNvSpPr txBox="1">
            <a:spLocks/>
          </p:cNvSpPr>
          <p:nvPr/>
        </p:nvSpPr>
        <p:spPr>
          <a:xfrm>
            <a:off x="6115050" y="4416887"/>
            <a:ext cx="4290452" cy="60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Select cells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BD97A9-A903-F2BC-5DFF-F6CC94ECFCBF}"/>
              </a:ext>
            </a:extLst>
          </p:cNvPr>
          <p:cNvSpPr txBox="1">
            <a:spLocks/>
          </p:cNvSpPr>
          <p:nvPr/>
        </p:nvSpPr>
        <p:spPr>
          <a:xfrm>
            <a:off x="2907333" y="4395065"/>
            <a:ext cx="4290452" cy="60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ON/OFF auto candidate mode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A4EB28FE-1213-1AB0-1971-50ECF3106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45347"/>
              </p:ext>
            </p:extLst>
          </p:nvPr>
        </p:nvGraphicFramePr>
        <p:xfrm>
          <a:off x="2116946" y="5108190"/>
          <a:ext cx="719984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75">
                  <a:extLst>
                    <a:ext uri="{9D8B030D-6E8A-4147-A177-3AD203B41FA5}">
                      <a16:colId xmlns:a16="http://schemas.microsoft.com/office/drawing/2014/main" val="3854079163"/>
                    </a:ext>
                  </a:extLst>
                </a:gridCol>
                <a:gridCol w="2417275">
                  <a:extLst>
                    <a:ext uri="{9D8B030D-6E8A-4147-A177-3AD203B41FA5}">
                      <a16:colId xmlns:a16="http://schemas.microsoft.com/office/drawing/2014/main" val="1251162352"/>
                    </a:ext>
                  </a:extLst>
                </a:gridCol>
                <a:gridCol w="1907491">
                  <a:extLst>
                    <a:ext uri="{9D8B030D-6E8A-4147-A177-3AD203B41FA5}">
                      <a16:colId xmlns:a16="http://schemas.microsoft.com/office/drawing/2014/main" val="27830437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N" sz="1400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'a': highlight all singletons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99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400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'q': hint 2 level 1</a:t>
                      </a:r>
                    </a:p>
                    <a:p>
                      <a:endParaRPr lang="en-CN" sz="1400" b="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N" sz="1400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'u': undo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562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N" sz="1400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's': set all singletons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99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400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'w': hint 2 level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N" sz="1400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'r': redo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32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94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50DC-0ABD-58C7-532F-D18423D8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05" y="1053863"/>
            <a:ext cx="6501159" cy="106059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CN" sz="2400" b="1" spc="300" dirty="0">
                <a:solidFill>
                  <a:schemeClr val="tx2">
                    <a:lumMod val="7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Your selected level is: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634EAC-9A8C-50AB-7410-CB000DA49866}"/>
              </a:ext>
            </a:extLst>
          </p:cNvPr>
          <p:cNvSpPr/>
          <p:nvPr/>
        </p:nvSpPr>
        <p:spPr>
          <a:xfrm>
            <a:off x="4542631" y="2437780"/>
            <a:ext cx="1714500" cy="1651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8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BFD83-CD90-CFF8-DDE3-25EBB2F5D15A}"/>
              </a:ext>
            </a:extLst>
          </p:cNvPr>
          <p:cNvSpPr txBox="1"/>
          <p:nvPr/>
        </p:nvSpPr>
        <p:spPr>
          <a:xfrm>
            <a:off x="3599655" y="2833867"/>
            <a:ext cx="360045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😀</a:t>
            </a:r>
            <a:endParaRPr lang="en-CN" sz="7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0222BB-0FA9-6B88-B80F-EBD172A23936}"/>
              </a:ext>
            </a:extLst>
          </p:cNvPr>
          <p:cNvSpPr txBox="1">
            <a:spLocks/>
          </p:cNvSpPr>
          <p:nvPr/>
        </p:nvSpPr>
        <p:spPr>
          <a:xfrm>
            <a:off x="2149305" y="4120590"/>
            <a:ext cx="6501159" cy="496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7199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CN" sz="2400" b="1" spc="300" dirty="0">
                <a:solidFill>
                  <a:schemeClr val="bg1"/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Easy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E5F8C1-D489-B742-F582-E364FC6BA949}"/>
              </a:ext>
            </a:extLst>
          </p:cNvPr>
          <p:cNvSpPr txBox="1">
            <a:spLocks/>
          </p:cNvSpPr>
          <p:nvPr/>
        </p:nvSpPr>
        <p:spPr>
          <a:xfrm>
            <a:off x="2149305" y="4870479"/>
            <a:ext cx="6501159" cy="1060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7199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CN" sz="2400" b="1" spc="300" dirty="0">
                <a:solidFill>
                  <a:schemeClr val="tx2">
                    <a:lumMod val="7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Press to start the game!</a:t>
            </a:r>
          </a:p>
        </p:txBody>
      </p:sp>
    </p:spTree>
    <p:extLst>
      <p:ext uri="{BB962C8B-B14F-4D97-AF65-F5344CB8AC3E}">
        <p14:creationId xmlns:p14="http://schemas.microsoft.com/office/powerpoint/2010/main" val="122511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50DC-0ABD-58C7-532F-D18423D8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05" y="1053863"/>
            <a:ext cx="6501159" cy="106059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CN" sz="2400" b="1" spc="300" dirty="0">
                <a:solidFill>
                  <a:schemeClr val="tx2">
                    <a:lumMod val="7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Your selected level is: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634EAC-9A8C-50AB-7410-CB000DA49866}"/>
              </a:ext>
            </a:extLst>
          </p:cNvPr>
          <p:cNvSpPr/>
          <p:nvPr/>
        </p:nvSpPr>
        <p:spPr>
          <a:xfrm>
            <a:off x="4542631" y="2437780"/>
            <a:ext cx="1714500" cy="1651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8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BFD83-CD90-CFF8-DDE3-25EBB2F5D15A}"/>
              </a:ext>
            </a:extLst>
          </p:cNvPr>
          <p:cNvSpPr txBox="1"/>
          <p:nvPr/>
        </p:nvSpPr>
        <p:spPr>
          <a:xfrm>
            <a:off x="3599655" y="2850899"/>
            <a:ext cx="360045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🙂</a:t>
            </a:r>
            <a:endParaRPr lang="en-CN" sz="7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0222BB-0FA9-6B88-B80F-EBD172A23936}"/>
              </a:ext>
            </a:extLst>
          </p:cNvPr>
          <p:cNvSpPr txBox="1">
            <a:spLocks/>
          </p:cNvSpPr>
          <p:nvPr/>
        </p:nvSpPr>
        <p:spPr>
          <a:xfrm>
            <a:off x="2149305" y="4120590"/>
            <a:ext cx="6501159" cy="496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7199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CN" sz="2400" b="1" spc="300" dirty="0">
                <a:solidFill>
                  <a:schemeClr val="bg1"/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Medium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E5F8C1-D489-B742-F582-E364FC6BA949}"/>
              </a:ext>
            </a:extLst>
          </p:cNvPr>
          <p:cNvSpPr txBox="1">
            <a:spLocks/>
          </p:cNvSpPr>
          <p:nvPr/>
        </p:nvSpPr>
        <p:spPr>
          <a:xfrm>
            <a:off x="2149305" y="4870479"/>
            <a:ext cx="6501159" cy="1060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7199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CN" sz="2400" b="1" spc="300" dirty="0">
                <a:solidFill>
                  <a:schemeClr val="tx2">
                    <a:lumMod val="75000"/>
                  </a:schemeClr>
                </a:solidFill>
                <a:latin typeface="Avenir Next LT Pro" panose="020B0504020202020204" pitchFamily="34" charset="77"/>
                <a:cs typeface="Aharoni" panose="02010803020104030203" pitchFamily="2" charset="-79"/>
              </a:rPr>
              <a:t>Press to start the game!</a:t>
            </a:r>
          </a:p>
        </p:txBody>
      </p:sp>
    </p:spTree>
    <p:extLst>
      <p:ext uri="{BB962C8B-B14F-4D97-AF65-F5344CB8AC3E}">
        <p14:creationId xmlns:p14="http://schemas.microsoft.com/office/powerpoint/2010/main" val="368594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7182</TotalTime>
  <Words>348</Words>
  <Application>Microsoft Macintosh PowerPoint</Application>
  <PresentationFormat>Custom</PresentationFormat>
  <Paragraphs>86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Arial</vt:lpstr>
      <vt:lpstr>Avenir Next LT Pro</vt:lpstr>
      <vt:lpstr>Calibri</vt:lpstr>
      <vt:lpstr>Calibri Light</vt:lpstr>
      <vt:lpstr>Office Theme</vt:lpstr>
      <vt:lpstr>SUDOKU</vt:lpstr>
      <vt:lpstr>TETRIS</vt:lpstr>
      <vt:lpstr>PowerPoint Presentation</vt:lpstr>
      <vt:lpstr>PowerPoint Presentation</vt:lpstr>
      <vt:lpstr>PowerPoint Presentation</vt:lpstr>
      <vt:lpstr>HELP</vt:lpstr>
      <vt:lpstr>HELP</vt:lpstr>
      <vt:lpstr>Your selected level is:</vt:lpstr>
      <vt:lpstr>Your selected level is:</vt:lpstr>
      <vt:lpstr>Your selected level is:</vt:lpstr>
      <vt:lpstr>Your selected level is:</vt:lpstr>
      <vt:lpstr>Your selected level is:</vt:lpstr>
      <vt:lpstr>YOU WIN!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dc:creator>一晨 陆</dc:creator>
  <cp:lastModifiedBy>一晨 陆</cp:lastModifiedBy>
  <cp:revision>8</cp:revision>
  <dcterms:created xsi:type="dcterms:W3CDTF">2023-04-17T22:24:37Z</dcterms:created>
  <dcterms:modified xsi:type="dcterms:W3CDTF">2023-04-26T20:35:28Z</dcterms:modified>
</cp:coreProperties>
</file>