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6" r:id="rId9"/>
    <p:sldId id="264" r:id="rId10"/>
    <p:sldId id="268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1"/>
    <a:srgbClr val="FFCC33"/>
    <a:srgbClr val="55585E"/>
    <a:srgbClr val="35E5B3"/>
    <a:srgbClr val="17E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196E3-1DE1-45FC-8ABF-0578D94B8EE0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9DC86-0723-4B21-A00B-3CA032998C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920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7D18-274F-4C86-BF02-E26D79B22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5BDB3-62BE-4EB1-98E3-D9DC0F72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36F9-EBF4-4EBC-93A1-C28BF440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7D52-07A0-4C45-9B8D-77273FB11FBA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58DF-D211-4278-9853-428F20EC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82EEB-4C28-4353-9A8A-144E654D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59B-7F1F-4F7F-A4E3-4495B38065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C93D-66B1-4721-A254-C7DA5BC6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55805-59BA-4685-85F3-D1C849039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A193-3005-4E6E-8335-A787AE41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7D52-07A0-4C45-9B8D-77273FB11FBA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9E01-2C15-4B6B-853E-5472ADF4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05FE-1CE3-44E3-B5C1-1F9917D5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59B-7F1F-4F7F-A4E3-4495B38065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80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360DA-B9CC-4D0D-9741-4D3904026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47D43-F460-4F70-B304-1FFC0706D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A734-1DC4-46BC-9586-022B69D3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7D52-07A0-4C45-9B8D-77273FB11FBA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5B92-4A72-463E-A08A-2A659EE0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0786-EF76-4AA3-8251-CEA2FA1D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59B-7F1F-4F7F-A4E3-4495B38065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21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7394-15D5-4A93-83F2-96A33A5D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77B6-C5E3-4D63-B739-CB1C4FD1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769C-AF12-4935-9408-140A1390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7D52-07A0-4C45-9B8D-77273FB11FBA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41BC-ECC9-4AB8-841C-FFDDDFA9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F07-9DFA-4537-A3FD-DE5740F3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59B-7F1F-4F7F-A4E3-4495B38065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33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8691-30B4-4237-81A8-A7C975D5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ADB52-E981-4617-B3AF-39F53582B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CF5E-B601-4705-87F1-FD8ABDB6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7D52-07A0-4C45-9B8D-77273FB11FBA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B78A-2703-4BD9-9C12-6CD423F3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A458-8EE8-4956-9B53-11E64232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59B-7F1F-4F7F-A4E3-4495B38065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813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8F46-543E-49D2-9397-EDA56E33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3499-A4CE-4941-944A-DF5D5C131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197AE-BB5C-4E95-9325-19A37B0F9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57CC8-7B56-4207-AFD0-42FC4151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7D52-07A0-4C45-9B8D-77273FB11FBA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166D6-5633-46B4-946A-4786D8DD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35C9D-AEED-4745-89CD-D7C6D27A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59B-7F1F-4F7F-A4E3-4495B38065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02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8BEF-7A19-4085-AC03-D79E2669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D8446-D0F7-452C-9425-1EA52126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32326-046F-49D9-9621-62B684E22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DA7A6-DA64-456E-BF97-DA191D8D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04854-A172-4F2C-B838-007AAEA38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B4DFF-2D46-49B4-A8FF-E28CCC0A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7D52-07A0-4C45-9B8D-77273FB11FBA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BA18A-F7B0-42E6-96B8-43259E0C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D3749-AEC7-4E57-8B8C-ADDA14C8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59B-7F1F-4F7F-A4E3-4495B38065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687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D522-3293-4090-B6E2-947F6EC9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C69E9-C4E0-49BA-BFDF-08F130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7D52-07A0-4C45-9B8D-77273FB11FBA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A4754-A9D0-4ABA-9DF8-C44BAA64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4346B-F6FA-4DF4-A91A-602D4E0E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59B-7F1F-4F7F-A4E3-4495B38065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61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52972-E65A-4C73-B3C0-A724F7AF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7D52-07A0-4C45-9B8D-77273FB11FBA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71529-164E-4F09-B83E-543FDC53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A4CC8-B1AF-4D50-B545-3989A5E2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59B-7F1F-4F7F-A4E3-4495B38065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6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B5E3-91EF-4189-9198-BDA85906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C935-B58E-44E9-AD4A-B4954780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B35DF-0D28-4BF7-A692-9F461149E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0041D-6BA1-4155-8B8F-8E828BA9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7D52-07A0-4C45-9B8D-77273FB11FBA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328D6-98E1-4210-9967-5FC4AD9F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52D0-4855-4D75-80DE-C97FB797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59B-7F1F-4F7F-A4E3-4495B38065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995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1765-7E66-4658-AFDF-33D2B58E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AE155-03C1-44C0-A5BB-65DC149EC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9B327-9468-464C-9CC6-0F5726FE8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081D5-234B-4E4B-A30D-C1A1D53C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7D52-07A0-4C45-9B8D-77273FB11FBA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8F10-846E-42CE-89C6-9867EC8E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A2A61-5BBA-46FB-A726-6C8ECA3B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59B-7F1F-4F7F-A4E3-4495B38065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263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0763C-AD9D-4CAA-B907-74E53FF1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81045-DB65-468F-BFDF-CEC74853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3A679-DAC3-4E67-B086-3E93FDE28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7D52-07A0-4C45-9B8D-77273FB11FBA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F5B2-8230-43C5-8954-EA32FACEC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86DF-07AE-4E01-A675-CDE311F24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359B-7F1F-4F7F-A4E3-4495B38065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812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2A5A-0D4A-4FD2-A7CC-D559A064D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rgbClr val="FFCC33"/>
                </a:solidFill>
                <a:latin typeface="Orbitron Black" panose="02000000000000000000" pitchFamily="2" charset="0"/>
              </a:rPr>
              <a:t>BOT4HIRE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354FE-73E8-4E05-9E44-751680DA5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9124"/>
            <a:ext cx="9144000" cy="1655762"/>
          </a:xfrm>
        </p:spPr>
        <p:txBody>
          <a:bodyPr/>
          <a:lstStyle/>
          <a:p>
            <a:r>
              <a:rPr lang="nl-BE" dirty="0">
                <a:solidFill>
                  <a:srgbClr val="55585E"/>
                </a:solidFill>
                <a:latin typeface="Raleway Bold" panose="020B08030301010600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Ilona Zancaner</a:t>
            </a:r>
          </a:p>
        </p:txBody>
      </p:sp>
    </p:spTree>
    <p:extLst>
      <p:ext uri="{BB962C8B-B14F-4D97-AF65-F5344CB8AC3E}">
        <p14:creationId xmlns:p14="http://schemas.microsoft.com/office/powerpoint/2010/main" val="123472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2A5A-0D4A-4FD2-A7CC-D559A064D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870"/>
            <a:ext cx="9144000" cy="2387600"/>
          </a:xfrm>
        </p:spPr>
        <p:txBody>
          <a:bodyPr/>
          <a:lstStyle/>
          <a:p>
            <a:r>
              <a:rPr lang="nl-BE" dirty="0">
                <a:solidFill>
                  <a:srgbClr val="FFCC33"/>
                </a:solidFill>
                <a:latin typeface="Orbitron Black" panose="02000000000000000000" pitchFamily="2" charset="0"/>
                <a:ea typeface="Lato Heavy" panose="020F0502020204030203" pitchFamily="34" charset="0"/>
                <a:cs typeface="Lato Heavy" panose="020F0502020204030203" pitchFamily="34" charset="0"/>
              </a:rPr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67AE162-2F84-4EC8-ADAF-13B45F453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668B70B-12D4-4D43-85DB-CB03AB20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189" y="6100981"/>
            <a:ext cx="397778" cy="365125"/>
          </a:xfrm>
        </p:spPr>
        <p:txBody>
          <a:bodyPr/>
          <a:lstStyle/>
          <a:p>
            <a:pPr algn="ctr"/>
            <a:fld id="{3CE2359B-7F1F-4F7F-A4E3-4495B3806578}" type="slidenum">
              <a:rPr lang="nl-BE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/>
              <a:t>10</a:t>
            </a:fld>
            <a:endParaRPr lang="nl-BE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33033-B987-4EA6-BD1B-614288E62E49}"/>
              </a:ext>
            </a:extLst>
          </p:cNvPr>
          <p:cNvSpPr/>
          <p:nvPr/>
        </p:nvSpPr>
        <p:spPr>
          <a:xfrm>
            <a:off x="11353800" y="6078319"/>
            <a:ext cx="414556" cy="414556"/>
          </a:xfrm>
          <a:prstGeom prst="rect">
            <a:avLst/>
          </a:prstGeom>
          <a:noFill/>
          <a:ln>
            <a:solidFill>
              <a:srgbClr val="FF6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872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7FFB-CB78-4445-8CDB-2FCBE9D6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pc="300" dirty="0">
                <a:solidFill>
                  <a:srgbClr val="FFCC33"/>
                </a:solidFill>
                <a:latin typeface="Orbitron Black" panose="02000000000000000000" pitchFamily="2" charset="0"/>
                <a:ea typeface="Lato Heavy" panose="020F0502020204030203" pitchFamily="34" charset="0"/>
                <a:cs typeface="Lato Heavy" panose="020F0502020204030203" pitchFamily="34" charset="0"/>
              </a:rPr>
              <a:t>INHOUDSTABEL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1879-A679-48CE-897F-D4730F38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2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Wat is BOT4HIRE?</a:t>
            </a:r>
          </a:p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Functionaliteiten</a:t>
            </a:r>
          </a:p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Ontwerpproces</a:t>
            </a:r>
          </a:p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6DD2-2E11-4936-BBD6-77D49C86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189" y="6100981"/>
            <a:ext cx="397778" cy="365125"/>
          </a:xfrm>
        </p:spPr>
        <p:txBody>
          <a:bodyPr/>
          <a:lstStyle/>
          <a:p>
            <a:pPr algn="ctr"/>
            <a:fld id="{3CE2359B-7F1F-4F7F-A4E3-4495B3806578}" type="slidenum">
              <a:rPr lang="nl-BE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/>
              <a:t>2</a:t>
            </a:fld>
            <a:endParaRPr lang="nl-BE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980B2-E8E3-4BD9-AA83-DD10CA78E94C}"/>
              </a:ext>
            </a:extLst>
          </p:cNvPr>
          <p:cNvSpPr/>
          <p:nvPr/>
        </p:nvSpPr>
        <p:spPr>
          <a:xfrm>
            <a:off x="11353800" y="6078319"/>
            <a:ext cx="414556" cy="414556"/>
          </a:xfrm>
          <a:prstGeom prst="rect">
            <a:avLst/>
          </a:prstGeom>
          <a:noFill/>
          <a:ln>
            <a:solidFill>
              <a:srgbClr val="FF6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360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7FFB-CB78-4445-8CDB-2FCBE9D6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pc="300" dirty="0">
                <a:solidFill>
                  <a:srgbClr val="FFCC33"/>
                </a:solidFill>
                <a:latin typeface="Orbitron Black" panose="02000000000000000000" pitchFamily="2" charset="0"/>
                <a:ea typeface="Lato Heavy" panose="020F0502020204030203" pitchFamily="34" charset="0"/>
                <a:cs typeface="Lato Heavy" panose="020F0502020204030203" pitchFamily="34" charset="0"/>
              </a:rPr>
              <a:t>WAT IS BOT4HIRE?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1879-A679-48CE-897F-D4730F38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00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Webapplicatie waarmee gebruikers hun voertuigen kunnen verhuren en zelf ook voertuigen van anderen kunnen huren.</a:t>
            </a:r>
          </a:p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Vue.js</a:t>
            </a:r>
          </a:p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Drupal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6DD2-2E11-4936-BBD6-77D49C86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189" y="6100981"/>
            <a:ext cx="397778" cy="365125"/>
          </a:xfrm>
        </p:spPr>
        <p:txBody>
          <a:bodyPr/>
          <a:lstStyle/>
          <a:p>
            <a:pPr algn="ctr"/>
            <a:fld id="{3CE2359B-7F1F-4F7F-A4E3-4495B3806578}" type="slidenum">
              <a:rPr lang="nl-BE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/>
              <a:t>3</a:t>
            </a:fld>
            <a:endParaRPr lang="nl-BE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980B2-E8E3-4BD9-AA83-DD10CA78E94C}"/>
              </a:ext>
            </a:extLst>
          </p:cNvPr>
          <p:cNvSpPr/>
          <p:nvPr/>
        </p:nvSpPr>
        <p:spPr>
          <a:xfrm>
            <a:off x="11353800" y="6078319"/>
            <a:ext cx="414556" cy="414556"/>
          </a:xfrm>
          <a:prstGeom prst="rect">
            <a:avLst/>
          </a:prstGeom>
          <a:noFill/>
          <a:ln>
            <a:solidFill>
              <a:srgbClr val="FF6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168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7FFB-CB78-4445-8CDB-2FCBE9D6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pc="300" dirty="0">
                <a:solidFill>
                  <a:srgbClr val="FFCC33"/>
                </a:solidFill>
                <a:latin typeface="Orbitron Black" panose="02000000000000000000" pitchFamily="2" charset="0"/>
                <a:ea typeface="Lato Heavy" panose="020F0502020204030203" pitchFamily="34" charset="0"/>
                <a:cs typeface="Lato Heavy" panose="020F0502020204030203" pitchFamily="34" charset="0"/>
              </a:rPr>
              <a:t>FUNCTIONALITEITEN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1879-A679-48CE-897F-D4730F38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30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Gebruikers: </a:t>
            </a:r>
          </a:p>
          <a:p>
            <a:pPr lvl="1"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Eigen voertuigen aanmaken, bewerken, verwijderen</a:t>
            </a:r>
          </a:p>
          <a:p>
            <a:pPr lvl="1"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Reviews plaatsen</a:t>
            </a:r>
          </a:p>
          <a:p>
            <a:pPr lvl="1"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Voertuigen huren van anderen</a:t>
            </a:r>
          </a:p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Admins:</a:t>
            </a:r>
          </a:p>
          <a:p>
            <a:pPr lvl="1"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Gebruikers managen</a:t>
            </a:r>
          </a:p>
          <a:p>
            <a:pPr lvl="1"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Voertuigen aanmaken, bewerken, verwijderen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6DD2-2E11-4936-BBD6-77D49C86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189" y="6100981"/>
            <a:ext cx="397778" cy="365125"/>
          </a:xfrm>
        </p:spPr>
        <p:txBody>
          <a:bodyPr/>
          <a:lstStyle/>
          <a:p>
            <a:pPr algn="ctr"/>
            <a:fld id="{3CE2359B-7F1F-4F7F-A4E3-4495B3806578}" type="slidenum">
              <a:rPr lang="nl-BE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/>
              <a:t>4</a:t>
            </a:fld>
            <a:endParaRPr lang="nl-BE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980B2-E8E3-4BD9-AA83-DD10CA78E94C}"/>
              </a:ext>
            </a:extLst>
          </p:cNvPr>
          <p:cNvSpPr/>
          <p:nvPr/>
        </p:nvSpPr>
        <p:spPr>
          <a:xfrm>
            <a:off x="11353800" y="6078319"/>
            <a:ext cx="414556" cy="414556"/>
          </a:xfrm>
          <a:prstGeom prst="rect">
            <a:avLst/>
          </a:prstGeom>
          <a:noFill/>
          <a:ln>
            <a:solidFill>
              <a:srgbClr val="FF6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919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7FFB-CB78-4445-8CDB-2FCBE9D6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pc="300" dirty="0">
                <a:solidFill>
                  <a:srgbClr val="FFCC33"/>
                </a:solidFill>
                <a:latin typeface="Orbitron Black" panose="02000000000000000000" pitchFamily="2" charset="0"/>
                <a:ea typeface="Lato Heavy" panose="020F0502020204030203" pitchFamily="34" charset="0"/>
                <a:cs typeface="Lato Heavy" panose="020F0502020204030203" pitchFamily="34" charset="0"/>
              </a:rPr>
              <a:t>ONTWERPPROCES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1879-A679-48CE-897F-D4730F38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74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Wireframes Website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6DD2-2E11-4936-BBD6-77D49C86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189" y="6100981"/>
            <a:ext cx="397778" cy="365125"/>
          </a:xfrm>
        </p:spPr>
        <p:txBody>
          <a:bodyPr/>
          <a:lstStyle/>
          <a:p>
            <a:pPr algn="ctr"/>
            <a:fld id="{3CE2359B-7F1F-4F7F-A4E3-4495B3806578}" type="slidenum">
              <a:rPr lang="nl-BE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/>
              <a:t>5</a:t>
            </a:fld>
            <a:endParaRPr lang="nl-BE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980B2-E8E3-4BD9-AA83-DD10CA78E94C}"/>
              </a:ext>
            </a:extLst>
          </p:cNvPr>
          <p:cNvSpPr/>
          <p:nvPr/>
        </p:nvSpPr>
        <p:spPr>
          <a:xfrm>
            <a:off x="11353800" y="6078319"/>
            <a:ext cx="414556" cy="414556"/>
          </a:xfrm>
          <a:prstGeom prst="rect">
            <a:avLst/>
          </a:prstGeom>
          <a:noFill/>
          <a:ln>
            <a:solidFill>
              <a:srgbClr val="FF6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79B10-DC2B-4A7A-A944-C741A8214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2076450"/>
            <a:ext cx="2414925" cy="4561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3859D9-6C6F-4B98-BABE-293E3E688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51" y="2038916"/>
            <a:ext cx="2321224" cy="4599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D3DA06-0C53-4D55-8BC9-FC0BA9EC1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62" y="2038915"/>
            <a:ext cx="2321225" cy="4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7FFB-CB78-4445-8CDB-2FCBE9D6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pc="300" dirty="0">
                <a:solidFill>
                  <a:srgbClr val="FFCC33"/>
                </a:solidFill>
                <a:latin typeface="Orbitron Black" panose="02000000000000000000" pitchFamily="2" charset="0"/>
                <a:ea typeface="Lato Heavy" panose="020F0502020204030203" pitchFamily="34" charset="0"/>
                <a:cs typeface="Lato Heavy" panose="020F0502020204030203" pitchFamily="34" charset="0"/>
              </a:rPr>
              <a:t>ONTWERPPROCES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1879-A679-48CE-897F-D4730F38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74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Wireframes Web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6DD2-2E11-4936-BBD6-77D49C86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189" y="6100981"/>
            <a:ext cx="397778" cy="365125"/>
          </a:xfrm>
        </p:spPr>
        <p:txBody>
          <a:bodyPr/>
          <a:lstStyle/>
          <a:p>
            <a:pPr algn="ctr"/>
            <a:fld id="{3CE2359B-7F1F-4F7F-A4E3-4495B3806578}" type="slidenum">
              <a:rPr lang="nl-BE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/>
              <a:t>6</a:t>
            </a:fld>
            <a:endParaRPr lang="nl-BE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980B2-E8E3-4BD9-AA83-DD10CA78E94C}"/>
              </a:ext>
            </a:extLst>
          </p:cNvPr>
          <p:cNvSpPr/>
          <p:nvPr/>
        </p:nvSpPr>
        <p:spPr>
          <a:xfrm>
            <a:off x="11353800" y="6078319"/>
            <a:ext cx="414556" cy="414556"/>
          </a:xfrm>
          <a:prstGeom prst="rect">
            <a:avLst/>
          </a:prstGeom>
          <a:noFill/>
          <a:ln>
            <a:solidFill>
              <a:srgbClr val="FF6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1C11D-F4CA-4798-BFAC-CF9722F6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8" y="2072763"/>
            <a:ext cx="4796173" cy="4169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E7004-F461-4FB9-8071-5E1C2AEA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9435"/>
            <a:ext cx="2114550" cy="419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7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7FFB-CB78-4445-8CDB-2FCBE9D6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pc="300" dirty="0">
                <a:solidFill>
                  <a:srgbClr val="FFCC33"/>
                </a:solidFill>
                <a:latin typeface="Orbitron Black" panose="02000000000000000000" pitchFamily="2" charset="0"/>
                <a:ea typeface="Lato Heavy" panose="020F0502020204030203" pitchFamily="34" charset="0"/>
                <a:cs typeface="Lato Heavy" panose="020F0502020204030203" pitchFamily="34" charset="0"/>
              </a:rPr>
              <a:t>ONTWERPPROCES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1879-A679-48CE-897F-D4730F38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74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Wireframes Web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6DD2-2E11-4936-BBD6-77D49C86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189" y="6100981"/>
            <a:ext cx="397778" cy="365125"/>
          </a:xfrm>
        </p:spPr>
        <p:txBody>
          <a:bodyPr/>
          <a:lstStyle/>
          <a:p>
            <a:pPr algn="ctr"/>
            <a:fld id="{3CE2359B-7F1F-4F7F-A4E3-4495B3806578}" type="slidenum">
              <a:rPr lang="nl-BE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/>
              <a:t>7</a:t>
            </a:fld>
            <a:endParaRPr lang="nl-BE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980B2-E8E3-4BD9-AA83-DD10CA78E94C}"/>
              </a:ext>
            </a:extLst>
          </p:cNvPr>
          <p:cNvSpPr/>
          <p:nvPr/>
        </p:nvSpPr>
        <p:spPr>
          <a:xfrm>
            <a:off x="11353800" y="6078319"/>
            <a:ext cx="414556" cy="414556"/>
          </a:xfrm>
          <a:prstGeom prst="rect">
            <a:avLst/>
          </a:prstGeom>
          <a:noFill/>
          <a:ln>
            <a:solidFill>
              <a:srgbClr val="FF6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903DD-4BAF-47D6-AC06-A44B7812B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4" y="2089435"/>
            <a:ext cx="4895613" cy="419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1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7FFB-CB78-4445-8CDB-2FCBE9D6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pc="300" dirty="0">
                <a:solidFill>
                  <a:srgbClr val="FFCC33"/>
                </a:solidFill>
                <a:latin typeface="Orbitron Black" panose="02000000000000000000" pitchFamily="2" charset="0"/>
                <a:ea typeface="Lato Heavy" panose="020F0502020204030203" pitchFamily="34" charset="0"/>
                <a:cs typeface="Lato Heavy" panose="020F0502020204030203" pitchFamily="34" charset="0"/>
              </a:rPr>
              <a:t>ONTWERPPROCES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1879-A679-48CE-897F-D4730F38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74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 Designs Website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6DD2-2E11-4936-BBD6-77D49C86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189" y="6100981"/>
            <a:ext cx="397778" cy="365125"/>
          </a:xfrm>
        </p:spPr>
        <p:txBody>
          <a:bodyPr/>
          <a:lstStyle/>
          <a:p>
            <a:pPr algn="ctr"/>
            <a:fld id="{3CE2359B-7F1F-4F7F-A4E3-4495B3806578}" type="slidenum">
              <a:rPr lang="nl-BE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/>
              <a:t>8</a:t>
            </a:fld>
            <a:endParaRPr lang="nl-BE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980B2-E8E3-4BD9-AA83-DD10CA78E94C}"/>
              </a:ext>
            </a:extLst>
          </p:cNvPr>
          <p:cNvSpPr/>
          <p:nvPr/>
        </p:nvSpPr>
        <p:spPr>
          <a:xfrm>
            <a:off x="11353800" y="6078319"/>
            <a:ext cx="414556" cy="414556"/>
          </a:xfrm>
          <a:prstGeom prst="rect">
            <a:avLst/>
          </a:prstGeom>
          <a:noFill/>
          <a:ln>
            <a:solidFill>
              <a:srgbClr val="FF6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666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561B49-AC45-4C3B-B609-A8480C298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3" y="2071469"/>
            <a:ext cx="2241013" cy="4487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9F6E8A-F133-4162-B971-3B8920AF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95" y="2005214"/>
            <a:ext cx="2322411" cy="4553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598252-78A7-4AE1-910C-32AD22FFC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16" y="2005213"/>
            <a:ext cx="2309195" cy="45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1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7FFB-CB78-4445-8CDB-2FCBE9D6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pc="300" dirty="0">
                <a:solidFill>
                  <a:srgbClr val="FFCC33"/>
                </a:solidFill>
                <a:latin typeface="Orbitron Black" panose="02000000000000000000" pitchFamily="2" charset="0"/>
                <a:ea typeface="Lato Heavy" panose="020F0502020204030203" pitchFamily="34" charset="0"/>
                <a:cs typeface="Lato Heavy" panose="020F0502020204030203" pitchFamily="34" charset="0"/>
              </a:rPr>
              <a:t>ONTWERPPROCES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1879-A679-48CE-897F-D4730F38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74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6661"/>
              </a:buClr>
            </a:pPr>
            <a:r>
              <a:rPr lang="nl-B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 Designs Web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6DD2-2E11-4936-BBD6-77D49C86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189" y="6100981"/>
            <a:ext cx="397778" cy="365125"/>
          </a:xfrm>
        </p:spPr>
        <p:txBody>
          <a:bodyPr/>
          <a:lstStyle/>
          <a:p>
            <a:pPr algn="ctr"/>
            <a:fld id="{3CE2359B-7F1F-4F7F-A4E3-4495B3806578}" type="slidenum">
              <a:rPr lang="nl-BE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/>
              <a:t>9</a:t>
            </a:fld>
            <a:endParaRPr lang="nl-BE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980B2-E8E3-4BD9-AA83-DD10CA78E94C}"/>
              </a:ext>
            </a:extLst>
          </p:cNvPr>
          <p:cNvSpPr/>
          <p:nvPr/>
        </p:nvSpPr>
        <p:spPr>
          <a:xfrm>
            <a:off x="11353800" y="6078319"/>
            <a:ext cx="414556" cy="414556"/>
          </a:xfrm>
          <a:prstGeom prst="rect">
            <a:avLst/>
          </a:prstGeom>
          <a:noFill/>
          <a:ln>
            <a:solidFill>
              <a:srgbClr val="FF6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C9C4A-4010-4ACB-9D27-41F0B781E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96" y="2181504"/>
            <a:ext cx="2325044" cy="4510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C11F58-29C4-4005-A689-3824B97B8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76" y="2181504"/>
            <a:ext cx="2325044" cy="45421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C92F48-E681-4F3C-B765-9634F1A7D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7246"/>
            <a:ext cx="2230772" cy="45101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6F45B2-8BF5-435D-B9B3-E7E0E72D9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32" y="2157246"/>
            <a:ext cx="2230773" cy="44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Orbitron Black</vt:lpstr>
      <vt:lpstr>Raleway Bold</vt:lpstr>
      <vt:lpstr>Office Theme</vt:lpstr>
      <vt:lpstr>BOT4HIRE</vt:lpstr>
      <vt:lpstr>INHOUDSTABEL</vt:lpstr>
      <vt:lpstr>WAT IS BOT4HIRE?</vt:lpstr>
      <vt:lpstr>FUNCTIONALITEITEN</vt:lpstr>
      <vt:lpstr>ONTWERPPROCES</vt:lpstr>
      <vt:lpstr>ONTWERPPROCES</vt:lpstr>
      <vt:lpstr>ONTWERPPROCES</vt:lpstr>
      <vt:lpstr>ONTWERPPROCES</vt:lpstr>
      <vt:lpstr>ONTWERPPROCES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Ilona Zancaner</dc:creator>
  <cp:lastModifiedBy>Ilona Zancaner</cp:lastModifiedBy>
  <cp:revision>14</cp:revision>
  <dcterms:created xsi:type="dcterms:W3CDTF">2018-01-11T20:04:24Z</dcterms:created>
  <dcterms:modified xsi:type="dcterms:W3CDTF">2018-01-18T12:24:43Z</dcterms:modified>
</cp:coreProperties>
</file>