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906000" cy="7453313"/>
  <p:notesSz cx="6858000" cy="9144000"/>
  <p:defaultTextStyle>
    <a:defPPr>
      <a:defRPr lang="es-AR"/>
    </a:defPPr>
    <a:lvl1pPr marL="0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40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67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80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93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48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600" y="-78"/>
      </p:cViewPr>
      <p:guideLst>
        <p:guide orient="horz" pos="2348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89C98-693D-4114-AC58-422815A38E22}" type="datetimeFigureOut">
              <a:rPr lang="es-AR" smtClean="0"/>
              <a:pPr/>
              <a:t>27/08/2013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7950" y="1143000"/>
            <a:ext cx="4102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B5515-7B79-4815-B0D7-FE80C9729B87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736709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B5515-7B79-4815-B0D7-FE80C9729B87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45769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1" y="2315365"/>
            <a:ext cx="8420100" cy="159763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1" y="4223544"/>
            <a:ext cx="6934200" cy="19047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27/08/2013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408789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27/08/2013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206100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98482"/>
            <a:ext cx="2228850" cy="635947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98482"/>
            <a:ext cx="6521450" cy="635947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27/08/2013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97992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27/08/2013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17203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506" y="4789448"/>
            <a:ext cx="8420100" cy="148031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506" y="3159034"/>
            <a:ext cx="8420100" cy="16304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1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27/08/2013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29810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1" y="1739109"/>
            <a:ext cx="4375150" cy="49188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5550" y="1739109"/>
            <a:ext cx="4375150" cy="49188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27/08/2013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286482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668372"/>
            <a:ext cx="4376870" cy="6952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4" indent="0">
              <a:buNone/>
              <a:defRPr sz="2000" b="1"/>
            </a:lvl2pPr>
            <a:lvl3pPr marL="914226" indent="0">
              <a:buNone/>
              <a:defRPr sz="1800" b="1"/>
            </a:lvl3pPr>
            <a:lvl4pPr marL="1371340" indent="0">
              <a:buNone/>
              <a:defRPr sz="1600" b="1"/>
            </a:lvl4pPr>
            <a:lvl5pPr marL="1828453" indent="0">
              <a:buNone/>
              <a:defRPr sz="1600" b="1"/>
            </a:lvl5pPr>
            <a:lvl6pPr marL="2285567" indent="0">
              <a:buNone/>
              <a:defRPr sz="1600" b="1"/>
            </a:lvl6pPr>
            <a:lvl7pPr marL="2742680" indent="0">
              <a:buNone/>
              <a:defRPr sz="1600" b="1"/>
            </a:lvl7pPr>
            <a:lvl8pPr marL="3199793" indent="0">
              <a:buNone/>
              <a:defRPr sz="1600" b="1"/>
            </a:lvl8pPr>
            <a:lvl9pPr marL="3656907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363666"/>
            <a:ext cx="4376870" cy="42942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114" y="1668372"/>
            <a:ext cx="4378590" cy="6952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4" indent="0">
              <a:buNone/>
              <a:defRPr sz="2000" b="1"/>
            </a:lvl2pPr>
            <a:lvl3pPr marL="914226" indent="0">
              <a:buNone/>
              <a:defRPr sz="1800" b="1"/>
            </a:lvl3pPr>
            <a:lvl4pPr marL="1371340" indent="0">
              <a:buNone/>
              <a:defRPr sz="1600" b="1"/>
            </a:lvl4pPr>
            <a:lvl5pPr marL="1828453" indent="0">
              <a:buNone/>
              <a:defRPr sz="1600" b="1"/>
            </a:lvl5pPr>
            <a:lvl6pPr marL="2285567" indent="0">
              <a:buNone/>
              <a:defRPr sz="1600" b="1"/>
            </a:lvl6pPr>
            <a:lvl7pPr marL="2742680" indent="0">
              <a:buNone/>
              <a:defRPr sz="1600" b="1"/>
            </a:lvl7pPr>
            <a:lvl8pPr marL="3199793" indent="0">
              <a:buNone/>
              <a:defRPr sz="1600" b="1"/>
            </a:lvl8pPr>
            <a:lvl9pPr marL="3656907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114" y="2363666"/>
            <a:ext cx="4378590" cy="42942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27/08/2013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73516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27/08/2013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286548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27/08/2013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190944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4" y="296754"/>
            <a:ext cx="3259006" cy="12629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2974" y="296758"/>
            <a:ext cx="5537729" cy="63611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4" y="1559678"/>
            <a:ext cx="3259006" cy="5098274"/>
          </a:xfrm>
        </p:spPr>
        <p:txBody>
          <a:bodyPr/>
          <a:lstStyle>
            <a:lvl1pPr marL="0" indent="0">
              <a:buNone/>
              <a:defRPr sz="1400"/>
            </a:lvl1pPr>
            <a:lvl2pPr marL="457114" indent="0">
              <a:buNone/>
              <a:defRPr sz="1200"/>
            </a:lvl2pPr>
            <a:lvl3pPr marL="914226" indent="0">
              <a:buNone/>
              <a:defRPr sz="1000"/>
            </a:lvl3pPr>
            <a:lvl4pPr marL="1371340" indent="0">
              <a:buNone/>
              <a:defRPr sz="900"/>
            </a:lvl4pPr>
            <a:lvl5pPr marL="1828453" indent="0">
              <a:buNone/>
              <a:defRPr sz="900"/>
            </a:lvl5pPr>
            <a:lvl6pPr marL="2285567" indent="0">
              <a:buNone/>
              <a:defRPr sz="900"/>
            </a:lvl6pPr>
            <a:lvl7pPr marL="2742680" indent="0">
              <a:buNone/>
              <a:defRPr sz="900"/>
            </a:lvl7pPr>
            <a:lvl8pPr marL="3199793" indent="0">
              <a:buNone/>
              <a:defRPr sz="900"/>
            </a:lvl8pPr>
            <a:lvl9pPr marL="3656907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27/08/2013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5753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645" y="5217323"/>
            <a:ext cx="5943600" cy="6159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645" y="665967"/>
            <a:ext cx="5943600" cy="4471988"/>
          </a:xfrm>
        </p:spPr>
        <p:txBody>
          <a:bodyPr/>
          <a:lstStyle>
            <a:lvl1pPr marL="0" indent="0">
              <a:buNone/>
              <a:defRPr sz="3200"/>
            </a:lvl1pPr>
            <a:lvl2pPr marL="457114" indent="0">
              <a:buNone/>
              <a:defRPr sz="2800"/>
            </a:lvl2pPr>
            <a:lvl3pPr marL="914226" indent="0">
              <a:buNone/>
              <a:defRPr sz="2400"/>
            </a:lvl3pPr>
            <a:lvl4pPr marL="1371340" indent="0">
              <a:buNone/>
              <a:defRPr sz="2000"/>
            </a:lvl4pPr>
            <a:lvl5pPr marL="1828453" indent="0">
              <a:buNone/>
              <a:defRPr sz="2000"/>
            </a:lvl5pPr>
            <a:lvl6pPr marL="2285567" indent="0">
              <a:buNone/>
              <a:defRPr sz="2000"/>
            </a:lvl6pPr>
            <a:lvl7pPr marL="2742680" indent="0">
              <a:buNone/>
              <a:defRPr sz="2000"/>
            </a:lvl7pPr>
            <a:lvl8pPr marL="3199793" indent="0">
              <a:buNone/>
              <a:defRPr sz="2000"/>
            </a:lvl8pPr>
            <a:lvl9pPr marL="3656907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645" y="5833256"/>
            <a:ext cx="5943600" cy="874730"/>
          </a:xfrm>
        </p:spPr>
        <p:txBody>
          <a:bodyPr/>
          <a:lstStyle>
            <a:lvl1pPr marL="0" indent="0">
              <a:buNone/>
              <a:defRPr sz="1400"/>
            </a:lvl1pPr>
            <a:lvl2pPr marL="457114" indent="0">
              <a:buNone/>
              <a:defRPr sz="1200"/>
            </a:lvl2pPr>
            <a:lvl3pPr marL="914226" indent="0">
              <a:buNone/>
              <a:defRPr sz="1000"/>
            </a:lvl3pPr>
            <a:lvl4pPr marL="1371340" indent="0">
              <a:buNone/>
              <a:defRPr sz="900"/>
            </a:lvl4pPr>
            <a:lvl5pPr marL="1828453" indent="0">
              <a:buNone/>
              <a:defRPr sz="900"/>
            </a:lvl5pPr>
            <a:lvl6pPr marL="2285567" indent="0">
              <a:buNone/>
              <a:defRPr sz="900"/>
            </a:lvl6pPr>
            <a:lvl7pPr marL="2742680" indent="0">
              <a:buNone/>
              <a:defRPr sz="900"/>
            </a:lvl7pPr>
            <a:lvl8pPr marL="3199793" indent="0">
              <a:buNone/>
              <a:defRPr sz="900"/>
            </a:lvl8pPr>
            <a:lvl9pPr marL="3656907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27/08/2013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20295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95301" y="298480"/>
            <a:ext cx="8915400" cy="1242219"/>
          </a:xfrm>
          <a:prstGeom prst="rect">
            <a:avLst/>
          </a:prstGeom>
        </p:spPr>
        <p:txBody>
          <a:bodyPr vert="horz" lIns="91423" tIns="45711" rIns="91423" bIns="45711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1" y="1739109"/>
            <a:ext cx="8915400" cy="4918842"/>
          </a:xfrm>
          <a:prstGeom prst="rect">
            <a:avLst/>
          </a:prstGeom>
        </p:spPr>
        <p:txBody>
          <a:bodyPr vert="horz" lIns="91423" tIns="45711" rIns="91423" bIns="45711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95301" y="6908120"/>
            <a:ext cx="2311400" cy="396820"/>
          </a:xfrm>
          <a:prstGeom prst="rect">
            <a:avLst/>
          </a:prstGeom>
        </p:spPr>
        <p:txBody>
          <a:bodyPr vert="horz" lIns="91423" tIns="45711" rIns="91423" bIns="4571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36247-D755-492A-BA3E-93510ACEE91B}" type="datetimeFigureOut">
              <a:rPr lang="es-AR" smtClean="0"/>
              <a:pPr/>
              <a:t>27/08/2013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84551" y="6908120"/>
            <a:ext cx="3136900" cy="396820"/>
          </a:xfrm>
          <a:prstGeom prst="rect">
            <a:avLst/>
          </a:prstGeom>
        </p:spPr>
        <p:txBody>
          <a:bodyPr vert="horz" lIns="91423" tIns="45711" rIns="91423" bIns="4571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1" y="6908120"/>
            <a:ext cx="2311400" cy="396820"/>
          </a:xfrm>
          <a:prstGeom prst="rect">
            <a:avLst/>
          </a:prstGeom>
        </p:spPr>
        <p:txBody>
          <a:bodyPr vert="horz" lIns="91423" tIns="45711" rIns="91423" bIns="4571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403202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2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5" indent="-342835" algn="l" defTabSz="91422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10" indent="-285695" algn="l" defTabSz="91422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4" indent="-228556" algn="l" defTabSz="91422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97" indent="-228556" algn="l" defTabSz="91422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11" indent="-228556" algn="l" defTabSz="91422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3" indent="-228556" algn="l" defTabSz="9142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7" indent="-228556" algn="l" defTabSz="9142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50" indent="-228556" algn="l" defTabSz="9142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64" indent="-228556" algn="l" defTabSz="9142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4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6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0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3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7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80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93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07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erminador"/>
          <p:cNvSpPr/>
          <p:nvPr/>
        </p:nvSpPr>
        <p:spPr>
          <a:xfrm>
            <a:off x="4835134" y="5662331"/>
            <a:ext cx="474911" cy="224565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1000" dirty="0" smtClean="0"/>
              <a:t>Fin</a:t>
            </a:r>
            <a:endParaRPr lang="es-AR" sz="1000" dirty="0"/>
          </a:p>
        </p:txBody>
      </p:sp>
      <p:sp>
        <p:nvSpPr>
          <p:cNvPr id="40" name="39 Proceso"/>
          <p:cNvSpPr/>
          <p:nvPr/>
        </p:nvSpPr>
        <p:spPr>
          <a:xfrm>
            <a:off x="4381496" y="1369202"/>
            <a:ext cx="631870" cy="2453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Derivación</a:t>
            </a:r>
            <a:endParaRPr lang="es-AR" sz="800" dirty="0"/>
          </a:p>
        </p:txBody>
      </p:sp>
      <p:sp>
        <p:nvSpPr>
          <p:cNvPr id="71" name="70 Proceso"/>
          <p:cNvSpPr/>
          <p:nvPr/>
        </p:nvSpPr>
        <p:spPr>
          <a:xfrm>
            <a:off x="4336340" y="654822"/>
            <a:ext cx="773042" cy="369793"/>
          </a:xfrm>
          <a:prstGeom prst="flowChartProcess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Llegada Paciente </a:t>
            </a:r>
            <a:endParaRPr lang="es-AR" sz="800" dirty="0"/>
          </a:p>
        </p:txBody>
      </p:sp>
      <p:sp>
        <p:nvSpPr>
          <p:cNvPr id="78" name="77 Proceso"/>
          <p:cNvSpPr/>
          <p:nvPr/>
        </p:nvSpPr>
        <p:spPr>
          <a:xfrm>
            <a:off x="276488" y="3753845"/>
            <a:ext cx="707225" cy="36275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Consultorio Externo</a:t>
            </a:r>
            <a:endParaRPr lang="es-AR" sz="800" dirty="0"/>
          </a:p>
        </p:txBody>
      </p:sp>
      <p:sp>
        <p:nvSpPr>
          <p:cNvPr id="73" name="72 Terminador"/>
          <p:cNvSpPr/>
          <p:nvPr/>
        </p:nvSpPr>
        <p:spPr>
          <a:xfrm>
            <a:off x="4376936" y="45708"/>
            <a:ext cx="686590" cy="224565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1000" dirty="0" smtClean="0"/>
              <a:t>Inicio</a:t>
            </a:r>
            <a:endParaRPr lang="es-AR" sz="1100" dirty="0"/>
          </a:p>
        </p:txBody>
      </p:sp>
      <p:sp>
        <p:nvSpPr>
          <p:cNvPr id="55" name="54 Proceso"/>
          <p:cNvSpPr/>
          <p:nvPr/>
        </p:nvSpPr>
        <p:spPr>
          <a:xfrm>
            <a:off x="269696" y="5042554"/>
            <a:ext cx="707225" cy="36275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Pago del Tratamiento</a:t>
            </a:r>
            <a:endParaRPr lang="es-AR" sz="800" dirty="0"/>
          </a:p>
        </p:txBody>
      </p:sp>
      <p:sp>
        <p:nvSpPr>
          <p:cNvPr id="58" name="57 Proceso"/>
          <p:cNvSpPr/>
          <p:nvPr/>
        </p:nvSpPr>
        <p:spPr>
          <a:xfrm>
            <a:off x="4738686" y="4083846"/>
            <a:ext cx="707225" cy="504055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Generar/ Actualizar Historia Clínica</a:t>
            </a:r>
            <a:endParaRPr lang="es-AR" sz="800" dirty="0"/>
          </a:p>
        </p:txBody>
      </p:sp>
      <p:cxnSp>
        <p:nvCxnSpPr>
          <p:cNvPr id="91" name="90 Conector angular"/>
          <p:cNvCxnSpPr>
            <a:stCxn id="73" idx="2"/>
            <a:endCxn id="71" idx="0"/>
          </p:cNvCxnSpPr>
          <p:nvPr/>
        </p:nvCxnSpPr>
        <p:spPr>
          <a:xfrm rot="16200000" flipH="1">
            <a:off x="4529272" y="461232"/>
            <a:ext cx="384549" cy="26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angular"/>
          <p:cNvCxnSpPr>
            <a:stCxn id="71" idx="2"/>
            <a:endCxn id="40" idx="0"/>
          </p:cNvCxnSpPr>
          <p:nvPr/>
        </p:nvCxnSpPr>
        <p:spPr>
          <a:xfrm rot="5400000">
            <a:off x="4537853" y="1184193"/>
            <a:ext cx="344587" cy="254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Conector angular"/>
          <p:cNvCxnSpPr>
            <a:stCxn id="57" idx="3"/>
            <a:endCxn id="22" idx="1"/>
          </p:cNvCxnSpPr>
          <p:nvPr/>
        </p:nvCxnSpPr>
        <p:spPr>
          <a:xfrm flipV="1">
            <a:off x="3368824" y="5774614"/>
            <a:ext cx="1466310" cy="1483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223 Proceso"/>
          <p:cNvSpPr/>
          <p:nvPr/>
        </p:nvSpPr>
        <p:spPr>
          <a:xfrm>
            <a:off x="4738686" y="2512210"/>
            <a:ext cx="628187" cy="380642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Registro de Paciente</a:t>
            </a:r>
            <a:endParaRPr lang="es-AR" sz="800" dirty="0"/>
          </a:p>
        </p:txBody>
      </p:sp>
      <p:sp>
        <p:nvSpPr>
          <p:cNvPr id="225" name="224 Proceso"/>
          <p:cNvSpPr/>
          <p:nvPr/>
        </p:nvSpPr>
        <p:spPr>
          <a:xfrm>
            <a:off x="4381496" y="1869268"/>
            <a:ext cx="628187" cy="3086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Pago $10</a:t>
            </a:r>
          </a:p>
        </p:txBody>
      </p:sp>
      <p:cxnSp>
        <p:nvCxnSpPr>
          <p:cNvPr id="3" name="2 Conector angular"/>
          <p:cNvCxnSpPr>
            <a:stCxn id="40" idx="2"/>
            <a:endCxn id="225" idx="0"/>
          </p:cNvCxnSpPr>
          <p:nvPr/>
        </p:nvCxnSpPr>
        <p:spPr>
          <a:xfrm rot="5400000">
            <a:off x="4569134" y="1740970"/>
            <a:ext cx="254755" cy="184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Proceso"/>
          <p:cNvSpPr/>
          <p:nvPr/>
        </p:nvSpPr>
        <p:spPr>
          <a:xfrm>
            <a:off x="269696" y="4398241"/>
            <a:ext cx="707225" cy="36275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Turno</a:t>
            </a:r>
            <a:endParaRPr lang="es-AR" sz="800" dirty="0"/>
          </a:p>
        </p:txBody>
      </p:sp>
      <p:sp>
        <p:nvSpPr>
          <p:cNvPr id="57" name="56 Proceso"/>
          <p:cNvSpPr/>
          <p:nvPr/>
        </p:nvSpPr>
        <p:spPr>
          <a:xfrm>
            <a:off x="2661599" y="5598955"/>
            <a:ext cx="707225" cy="647981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Atención del Paciente  por parte del  Profesional</a:t>
            </a:r>
            <a:endParaRPr lang="es-AR" sz="800" dirty="0"/>
          </a:p>
        </p:txBody>
      </p:sp>
      <p:sp>
        <p:nvSpPr>
          <p:cNvPr id="51" name="50 Proceso"/>
          <p:cNvSpPr/>
          <p:nvPr/>
        </p:nvSpPr>
        <p:spPr>
          <a:xfrm>
            <a:off x="273107" y="5684019"/>
            <a:ext cx="719453" cy="490909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Analisis Preliminar del Profesional</a:t>
            </a:r>
            <a:endParaRPr lang="es-AR" sz="800" dirty="0"/>
          </a:p>
        </p:txBody>
      </p:sp>
      <p:sp>
        <p:nvSpPr>
          <p:cNvPr id="56" name="55 Proceso"/>
          <p:cNvSpPr/>
          <p:nvPr/>
        </p:nvSpPr>
        <p:spPr>
          <a:xfrm>
            <a:off x="1437463" y="5740165"/>
            <a:ext cx="707225" cy="36275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Historia Clínica</a:t>
            </a:r>
            <a:endParaRPr lang="es-AR" sz="800" dirty="0"/>
          </a:p>
        </p:txBody>
      </p:sp>
      <p:cxnSp>
        <p:nvCxnSpPr>
          <p:cNvPr id="75" name="74 Conector recto de flecha"/>
          <p:cNvCxnSpPr>
            <a:stCxn id="224" idx="3"/>
            <a:endCxn id="365" idx="0"/>
          </p:cNvCxnSpPr>
          <p:nvPr/>
        </p:nvCxnSpPr>
        <p:spPr>
          <a:xfrm>
            <a:off x="5366873" y="2702531"/>
            <a:ext cx="1635730" cy="53167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79 Grupo"/>
          <p:cNvGrpSpPr/>
          <p:nvPr/>
        </p:nvGrpSpPr>
        <p:grpSpPr>
          <a:xfrm>
            <a:off x="8312866" y="2799123"/>
            <a:ext cx="1214446" cy="1359581"/>
            <a:chOff x="4738686" y="2012144"/>
            <a:chExt cx="1214446" cy="1359581"/>
          </a:xfrm>
        </p:grpSpPr>
        <p:pic>
          <p:nvPicPr>
            <p:cNvPr id="1026" name="Picture 2" descr="C:\Users\Enzo\Desktop\Database-ico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10124" y="2012144"/>
              <a:ext cx="1000132" cy="1000132"/>
            </a:xfrm>
            <a:prstGeom prst="rect">
              <a:avLst/>
            </a:prstGeom>
            <a:noFill/>
          </p:spPr>
        </p:pic>
        <p:sp>
          <p:nvSpPr>
            <p:cNvPr id="79" name="78 CuadroTexto"/>
            <p:cNvSpPr txBox="1"/>
            <p:nvPr/>
          </p:nvSpPr>
          <p:spPr>
            <a:xfrm>
              <a:off x="4738686" y="2940838"/>
              <a:ext cx="121444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100" i="1" dirty="0" smtClean="0"/>
                <a:t>Base de Datos de Pacientes</a:t>
              </a:r>
              <a:endParaRPr lang="es-AR" sz="1100" i="1" dirty="0"/>
            </a:p>
          </p:txBody>
        </p:sp>
      </p:grpSp>
      <p:sp>
        <p:nvSpPr>
          <p:cNvPr id="90" name="89 Decisión"/>
          <p:cNvSpPr/>
          <p:nvPr/>
        </p:nvSpPr>
        <p:spPr>
          <a:xfrm>
            <a:off x="2666984" y="2440772"/>
            <a:ext cx="1357322" cy="53190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s-AR" sz="800" dirty="0" smtClean="0"/>
              <a:t>¿Paciente registrado?</a:t>
            </a:r>
            <a:endParaRPr lang="es-AR" sz="800" dirty="0"/>
          </a:p>
        </p:txBody>
      </p:sp>
      <p:cxnSp>
        <p:nvCxnSpPr>
          <p:cNvPr id="110" name="109 Conector recto de flecha"/>
          <p:cNvCxnSpPr>
            <a:endCxn id="90" idx="1"/>
          </p:cNvCxnSpPr>
          <p:nvPr/>
        </p:nvCxnSpPr>
        <p:spPr>
          <a:xfrm rot="10800000" flipV="1">
            <a:off x="2666984" y="2155019"/>
            <a:ext cx="2046846" cy="551703"/>
          </a:xfrm>
          <a:prstGeom prst="bentConnector3">
            <a:avLst>
              <a:gd name="adj1" fmla="val 1111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Conector recto de flecha"/>
          <p:cNvCxnSpPr>
            <a:stCxn id="90" idx="2"/>
            <a:endCxn id="59" idx="1"/>
          </p:cNvCxnSpPr>
          <p:nvPr/>
        </p:nvCxnSpPr>
        <p:spPr>
          <a:xfrm rot="16200000" flipH="1">
            <a:off x="3337982" y="2980335"/>
            <a:ext cx="408234" cy="3929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137 CuadroTexto"/>
          <p:cNvSpPr txBox="1"/>
          <p:nvPr/>
        </p:nvSpPr>
        <p:spPr>
          <a:xfrm>
            <a:off x="3875730" y="4617186"/>
            <a:ext cx="357190" cy="26159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s-AR" sz="1100" dirty="0" smtClean="0"/>
              <a:t>SI</a:t>
            </a:r>
            <a:endParaRPr lang="es-AR" dirty="0"/>
          </a:p>
        </p:txBody>
      </p:sp>
      <p:cxnSp>
        <p:nvCxnSpPr>
          <p:cNvPr id="119" name="118 Conector recto de flecha"/>
          <p:cNvCxnSpPr>
            <a:stCxn id="90" idx="3"/>
            <a:endCxn id="224" idx="1"/>
          </p:cNvCxnSpPr>
          <p:nvPr/>
        </p:nvCxnSpPr>
        <p:spPr>
          <a:xfrm flipV="1">
            <a:off x="4024306" y="2702531"/>
            <a:ext cx="714380" cy="41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138 CuadroTexto"/>
          <p:cNvSpPr txBox="1"/>
          <p:nvPr/>
        </p:nvSpPr>
        <p:spPr>
          <a:xfrm>
            <a:off x="3948308" y="2214488"/>
            <a:ext cx="428628" cy="26159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s-AR" sz="1100" dirty="0" smtClean="0"/>
              <a:t>NO</a:t>
            </a:r>
            <a:endParaRPr lang="es-AR" dirty="0"/>
          </a:p>
        </p:txBody>
      </p:sp>
      <p:cxnSp>
        <p:nvCxnSpPr>
          <p:cNvPr id="154" name="153 Conector recto de flecha"/>
          <p:cNvCxnSpPr>
            <a:stCxn id="58" idx="3"/>
            <a:endCxn id="365" idx="1"/>
          </p:cNvCxnSpPr>
          <p:nvPr/>
        </p:nvCxnSpPr>
        <p:spPr>
          <a:xfrm flipV="1">
            <a:off x="5445911" y="3552438"/>
            <a:ext cx="1086014" cy="78343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168 Decisión"/>
          <p:cNvSpPr/>
          <p:nvPr/>
        </p:nvSpPr>
        <p:spPr>
          <a:xfrm>
            <a:off x="4381496" y="4869664"/>
            <a:ext cx="1432180" cy="5715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s-AR" sz="800" dirty="0" smtClean="0"/>
              <a:t>¿Se atiende con profesional?</a:t>
            </a:r>
            <a:endParaRPr lang="es-AR" sz="800" dirty="0"/>
          </a:p>
        </p:txBody>
      </p:sp>
      <p:cxnSp>
        <p:nvCxnSpPr>
          <p:cNvPr id="190" name="189 Conector recto de flecha"/>
          <p:cNvCxnSpPr>
            <a:stCxn id="169" idx="1"/>
            <a:endCxn id="77" idx="3"/>
          </p:cNvCxnSpPr>
          <p:nvPr/>
        </p:nvCxnSpPr>
        <p:spPr>
          <a:xfrm rot="10800000">
            <a:off x="2144688" y="3962246"/>
            <a:ext cx="2236808" cy="11931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192 CuadroTexto"/>
          <p:cNvSpPr txBox="1"/>
          <p:nvPr/>
        </p:nvSpPr>
        <p:spPr>
          <a:xfrm>
            <a:off x="5964532" y="4617186"/>
            <a:ext cx="428628" cy="26159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s-AR" sz="1100" dirty="0" smtClean="0"/>
              <a:t>NO</a:t>
            </a:r>
            <a:endParaRPr lang="es-AR" dirty="0"/>
          </a:p>
        </p:txBody>
      </p:sp>
      <p:sp>
        <p:nvSpPr>
          <p:cNvPr id="277" name="276 CuadroTexto"/>
          <p:cNvSpPr txBox="1"/>
          <p:nvPr/>
        </p:nvSpPr>
        <p:spPr>
          <a:xfrm>
            <a:off x="3299666" y="2862560"/>
            <a:ext cx="357190" cy="26159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s-AR" sz="1100" dirty="0" smtClean="0"/>
              <a:t>SI</a:t>
            </a:r>
            <a:endParaRPr lang="es-AR" dirty="0"/>
          </a:p>
        </p:txBody>
      </p:sp>
      <p:cxnSp>
        <p:nvCxnSpPr>
          <p:cNvPr id="319" name="318 Conector recto de flecha"/>
          <p:cNvCxnSpPr>
            <a:stCxn id="56" idx="3"/>
            <a:endCxn id="57" idx="1"/>
          </p:cNvCxnSpPr>
          <p:nvPr/>
        </p:nvCxnSpPr>
        <p:spPr>
          <a:xfrm>
            <a:off x="2144688" y="5921543"/>
            <a:ext cx="516911" cy="1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321 Conector recto de flecha"/>
          <p:cNvCxnSpPr>
            <a:stCxn id="51" idx="3"/>
            <a:endCxn id="56" idx="1"/>
          </p:cNvCxnSpPr>
          <p:nvPr/>
        </p:nvCxnSpPr>
        <p:spPr>
          <a:xfrm flipV="1">
            <a:off x="992560" y="5921543"/>
            <a:ext cx="444903" cy="79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324 Conector recto de flecha"/>
          <p:cNvCxnSpPr>
            <a:stCxn id="55" idx="2"/>
            <a:endCxn id="51" idx="0"/>
          </p:cNvCxnSpPr>
          <p:nvPr/>
        </p:nvCxnSpPr>
        <p:spPr>
          <a:xfrm rot="16200000" flipH="1">
            <a:off x="488716" y="5539901"/>
            <a:ext cx="27871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328 Conector recto de flecha"/>
          <p:cNvCxnSpPr>
            <a:stCxn id="74" idx="2"/>
            <a:endCxn id="55" idx="0"/>
          </p:cNvCxnSpPr>
          <p:nvPr/>
        </p:nvCxnSpPr>
        <p:spPr>
          <a:xfrm rot="5400000">
            <a:off x="482530" y="4901775"/>
            <a:ext cx="28155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331 Conector recto de flecha"/>
          <p:cNvCxnSpPr>
            <a:stCxn id="78" idx="2"/>
            <a:endCxn id="74" idx="0"/>
          </p:cNvCxnSpPr>
          <p:nvPr/>
        </p:nvCxnSpPr>
        <p:spPr>
          <a:xfrm rot="5400000">
            <a:off x="485885" y="4254024"/>
            <a:ext cx="281641" cy="6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340 Conector recto de flecha"/>
          <p:cNvCxnSpPr>
            <a:stCxn id="58" idx="2"/>
            <a:endCxn id="169" idx="0"/>
          </p:cNvCxnSpPr>
          <p:nvPr/>
        </p:nvCxnSpPr>
        <p:spPr>
          <a:xfrm rot="16200000" flipH="1">
            <a:off x="4954061" y="4726138"/>
            <a:ext cx="281763" cy="52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5" name="Picture 4" descr="C:\Users\Enzo\Desktop\safar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31925" y="3234204"/>
            <a:ext cx="941355" cy="636468"/>
          </a:xfrm>
          <a:prstGeom prst="rect">
            <a:avLst/>
          </a:prstGeom>
          <a:noFill/>
        </p:spPr>
      </p:pic>
      <p:cxnSp>
        <p:nvCxnSpPr>
          <p:cNvPr id="369" name="368 Conector recto de flecha"/>
          <p:cNvCxnSpPr>
            <a:stCxn id="365" idx="3"/>
            <a:endCxn id="1026" idx="1"/>
          </p:cNvCxnSpPr>
          <p:nvPr/>
        </p:nvCxnSpPr>
        <p:spPr>
          <a:xfrm flipV="1">
            <a:off x="7473280" y="3299189"/>
            <a:ext cx="911024" cy="25324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38 Proceso"/>
          <p:cNvSpPr/>
          <p:nvPr/>
        </p:nvSpPr>
        <p:spPr>
          <a:xfrm>
            <a:off x="6773085" y="4657071"/>
            <a:ext cx="628187" cy="437737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t"/>
          <a:lstStyle/>
          <a:p>
            <a:pPr algn="ctr"/>
            <a:r>
              <a:rPr lang="es-AR" sz="800" dirty="0" smtClean="0"/>
              <a:t>Paciente Derivado a Cátedra</a:t>
            </a:r>
          </a:p>
          <a:p>
            <a:pPr algn="ctr"/>
            <a:endParaRPr lang="es-AR" sz="800" dirty="0" smtClean="0"/>
          </a:p>
        </p:txBody>
      </p:sp>
      <p:cxnSp>
        <p:nvCxnSpPr>
          <p:cNvPr id="63" name="118 Conector recto de flecha"/>
          <p:cNvCxnSpPr>
            <a:stCxn id="169" idx="3"/>
            <a:endCxn id="62" idx="1"/>
          </p:cNvCxnSpPr>
          <p:nvPr/>
        </p:nvCxnSpPr>
        <p:spPr>
          <a:xfrm flipV="1">
            <a:off x="5813676" y="4875940"/>
            <a:ext cx="959409" cy="2794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2 Conector angular"/>
          <p:cNvCxnSpPr>
            <a:stCxn id="62" idx="2"/>
            <a:endCxn id="22" idx="3"/>
          </p:cNvCxnSpPr>
          <p:nvPr/>
        </p:nvCxnSpPr>
        <p:spPr>
          <a:xfrm rot="5400000">
            <a:off x="5858709" y="4546144"/>
            <a:ext cx="679806" cy="17771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38 Proceso"/>
          <p:cNvSpPr/>
          <p:nvPr/>
        </p:nvSpPr>
        <p:spPr>
          <a:xfrm>
            <a:off x="1482125" y="3693778"/>
            <a:ext cx="662563" cy="5369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t"/>
          <a:lstStyle/>
          <a:p>
            <a:pPr algn="ctr"/>
            <a:r>
              <a:rPr lang="es-AR" sz="800" dirty="0" smtClean="0"/>
              <a:t>Paciente Derivado a Consultorio Externo</a:t>
            </a:r>
          </a:p>
          <a:p>
            <a:pPr algn="ctr"/>
            <a:endParaRPr lang="es-AR" sz="800" dirty="0" smtClean="0"/>
          </a:p>
        </p:txBody>
      </p:sp>
      <p:cxnSp>
        <p:nvCxnSpPr>
          <p:cNvPr id="81" name="189 Conector recto de flecha"/>
          <p:cNvCxnSpPr>
            <a:stCxn id="77" idx="1"/>
            <a:endCxn id="78" idx="3"/>
          </p:cNvCxnSpPr>
          <p:nvPr/>
        </p:nvCxnSpPr>
        <p:spPr>
          <a:xfrm rot="10800000">
            <a:off x="983713" y="3935223"/>
            <a:ext cx="498412" cy="270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38 Proceso"/>
          <p:cNvSpPr/>
          <p:nvPr/>
        </p:nvSpPr>
        <p:spPr>
          <a:xfrm>
            <a:off x="3738554" y="3226590"/>
            <a:ext cx="628187" cy="3086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Análisis  Preliminar</a:t>
            </a:r>
          </a:p>
        </p:txBody>
      </p:sp>
      <p:cxnSp>
        <p:nvCxnSpPr>
          <p:cNvPr id="13" name="Conector angular 12"/>
          <p:cNvCxnSpPr>
            <a:stCxn id="59" idx="3"/>
            <a:endCxn id="58" idx="1"/>
          </p:cNvCxnSpPr>
          <p:nvPr/>
        </p:nvCxnSpPr>
        <p:spPr>
          <a:xfrm>
            <a:off x="4366741" y="3380907"/>
            <a:ext cx="371945" cy="9549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224" idx="2"/>
          </p:cNvCxnSpPr>
          <p:nvPr/>
        </p:nvCxnSpPr>
        <p:spPr>
          <a:xfrm rot="5400000">
            <a:off x="4871740" y="3045550"/>
            <a:ext cx="333738" cy="283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>
            <a:stCxn id="106" idx="2"/>
            <a:endCxn id="58" idx="0"/>
          </p:cNvCxnSpPr>
          <p:nvPr/>
        </p:nvCxnSpPr>
        <p:spPr>
          <a:xfrm rot="5400000">
            <a:off x="4897633" y="3849884"/>
            <a:ext cx="428628" cy="392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56455" y="3590612"/>
            <a:ext cx="3628266" cy="3400716"/>
          </a:xfrm>
          <a:prstGeom prst="rect">
            <a:avLst/>
          </a:prstGeom>
          <a:solidFill>
            <a:schemeClr val="bg2">
              <a:lumMod val="90000"/>
              <a:alpha val="18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7" name="CuadroTexto 26"/>
          <p:cNvSpPr txBox="1"/>
          <p:nvPr/>
        </p:nvSpPr>
        <p:spPr>
          <a:xfrm>
            <a:off x="56456" y="6344997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El módulo dentro del recuadro queda fuera del alcance del proyecto</a:t>
            </a:r>
            <a:endParaRPr lang="es-AR" dirty="0"/>
          </a:p>
        </p:txBody>
      </p:sp>
      <p:sp>
        <p:nvSpPr>
          <p:cNvPr id="106" name="105 Proceso"/>
          <p:cNvSpPr/>
          <p:nvPr/>
        </p:nvSpPr>
        <p:spPr>
          <a:xfrm>
            <a:off x="4667248" y="3226590"/>
            <a:ext cx="928694" cy="428628"/>
          </a:xfrm>
          <a:prstGeom prst="flowChartProcess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Proceso Diagnóstico de Paciente</a:t>
            </a:r>
          </a:p>
        </p:txBody>
      </p:sp>
    </p:spTree>
    <p:extLst>
      <p:ext uri="{BB962C8B-B14F-4D97-AF65-F5344CB8AC3E}">
        <p14:creationId xmlns:p14="http://schemas.microsoft.com/office/powerpoint/2010/main" xmlns="" val="68846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Terminador"/>
          <p:cNvSpPr/>
          <p:nvPr/>
        </p:nvSpPr>
        <p:spPr>
          <a:xfrm>
            <a:off x="2512510" y="284488"/>
            <a:ext cx="686590" cy="224565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1000" dirty="0" smtClean="0"/>
              <a:t>Inicio</a:t>
            </a:r>
            <a:endParaRPr lang="es-AR" sz="1100" dirty="0"/>
          </a:p>
        </p:txBody>
      </p:sp>
      <p:sp>
        <p:nvSpPr>
          <p:cNvPr id="40" name="39 Terminador"/>
          <p:cNvSpPr/>
          <p:nvPr/>
        </p:nvSpPr>
        <p:spPr>
          <a:xfrm>
            <a:off x="5667381" y="6226986"/>
            <a:ext cx="474911" cy="224565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1000" dirty="0" smtClean="0"/>
              <a:t>Fin</a:t>
            </a:r>
            <a:endParaRPr lang="es-AR" sz="1000" dirty="0"/>
          </a:p>
        </p:txBody>
      </p:sp>
      <p:sp>
        <p:nvSpPr>
          <p:cNvPr id="67" name="3 Proceso"/>
          <p:cNvSpPr/>
          <p:nvPr/>
        </p:nvSpPr>
        <p:spPr>
          <a:xfrm>
            <a:off x="2414794" y="1062360"/>
            <a:ext cx="882022" cy="42862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Llegada del alumno</a:t>
            </a:r>
          </a:p>
        </p:txBody>
      </p:sp>
      <p:sp>
        <p:nvSpPr>
          <p:cNvPr id="68" name="5 Decisión"/>
          <p:cNvSpPr/>
          <p:nvPr/>
        </p:nvSpPr>
        <p:spPr>
          <a:xfrm>
            <a:off x="2164405" y="1970619"/>
            <a:ext cx="1420443" cy="53190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s-AR" sz="800" dirty="0" smtClean="0"/>
              <a:t>¿Tiene paciente?</a:t>
            </a:r>
            <a:endParaRPr lang="es-AR" sz="800" dirty="0"/>
          </a:p>
        </p:txBody>
      </p:sp>
      <p:cxnSp>
        <p:nvCxnSpPr>
          <p:cNvPr id="69" name="27 Conector angular"/>
          <p:cNvCxnSpPr>
            <a:stCxn id="25" idx="2"/>
            <a:endCxn id="67" idx="0"/>
          </p:cNvCxnSpPr>
          <p:nvPr/>
        </p:nvCxnSpPr>
        <p:spPr>
          <a:xfrm rot="5400000">
            <a:off x="2579152" y="785706"/>
            <a:ext cx="553307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27 Conector angular"/>
          <p:cNvCxnSpPr>
            <a:stCxn id="67" idx="2"/>
            <a:endCxn id="68" idx="0"/>
          </p:cNvCxnSpPr>
          <p:nvPr/>
        </p:nvCxnSpPr>
        <p:spPr>
          <a:xfrm rot="16200000" flipH="1">
            <a:off x="2625401" y="1721392"/>
            <a:ext cx="479631" cy="188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5 Decisión"/>
          <p:cNvSpPr/>
          <p:nvPr/>
        </p:nvSpPr>
        <p:spPr>
          <a:xfrm>
            <a:off x="6415832" y="2396680"/>
            <a:ext cx="1656096" cy="72008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s-AR" sz="800" dirty="0" smtClean="0"/>
              <a:t>¿Existe paciente para </a:t>
            </a:r>
            <a:r>
              <a:rPr lang="es-AR" sz="800" dirty="0" err="1" smtClean="0"/>
              <a:t>reasingnar</a:t>
            </a:r>
            <a:r>
              <a:rPr lang="es-AR" sz="800" dirty="0" smtClean="0"/>
              <a:t>?</a:t>
            </a:r>
            <a:endParaRPr lang="es-AR" sz="800" dirty="0"/>
          </a:p>
        </p:txBody>
      </p:sp>
      <p:sp>
        <p:nvSpPr>
          <p:cNvPr id="77" name="5 Decisión"/>
          <p:cNvSpPr/>
          <p:nvPr/>
        </p:nvSpPr>
        <p:spPr>
          <a:xfrm>
            <a:off x="1300309" y="2676129"/>
            <a:ext cx="1420443" cy="53190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s-AR" sz="800" dirty="0" smtClean="0"/>
              <a:t>¿Está registrado el paciente?</a:t>
            </a:r>
            <a:endParaRPr lang="es-AR" sz="800" dirty="0"/>
          </a:p>
        </p:txBody>
      </p:sp>
      <p:grpSp>
        <p:nvGrpSpPr>
          <p:cNvPr id="35" name="Grupo 34"/>
          <p:cNvGrpSpPr/>
          <p:nvPr/>
        </p:nvGrpSpPr>
        <p:grpSpPr>
          <a:xfrm>
            <a:off x="1931514" y="1970618"/>
            <a:ext cx="357190" cy="705510"/>
            <a:chOff x="1931514" y="1970618"/>
            <a:chExt cx="357190" cy="705510"/>
          </a:xfrm>
        </p:grpSpPr>
        <p:cxnSp>
          <p:nvCxnSpPr>
            <p:cNvPr id="78" name="27 Conector angular"/>
            <p:cNvCxnSpPr>
              <a:stCxn id="68" idx="1"/>
              <a:endCxn id="77" idx="0"/>
            </p:cNvCxnSpPr>
            <p:nvPr/>
          </p:nvCxnSpPr>
          <p:spPr>
            <a:xfrm rot="10800000" flipV="1">
              <a:off x="2010531" y="2236569"/>
              <a:ext cx="153874" cy="43955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20 CuadroTexto"/>
            <p:cNvSpPr txBox="1"/>
            <p:nvPr/>
          </p:nvSpPr>
          <p:spPr>
            <a:xfrm>
              <a:off x="1931514" y="1970618"/>
              <a:ext cx="357190" cy="261598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r>
                <a:rPr lang="es-AR" sz="1100" dirty="0" smtClean="0"/>
                <a:t>SI</a:t>
              </a:r>
              <a:endParaRPr lang="es-AR" dirty="0"/>
            </a:p>
          </p:txBody>
        </p:sp>
      </p:grpSp>
      <p:grpSp>
        <p:nvGrpSpPr>
          <p:cNvPr id="82" name="Grupo 81"/>
          <p:cNvGrpSpPr/>
          <p:nvPr/>
        </p:nvGrpSpPr>
        <p:grpSpPr>
          <a:xfrm>
            <a:off x="3584848" y="1970618"/>
            <a:ext cx="3659032" cy="426062"/>
            <a:chOff x="436214" y="1818218"/>
            <a:chExt cx="3659032" cy="426062"/>
          </a:xfrm>
        </p:grpSpPr>
        <p:cxnSp>
          <p:nvCxnSpPr>
            <p:cNvPr id="83" name="27 Conector angular"/>
            <p:cNvCxnSpPr>
              <a:stCxn id="68" idx="3"/>
              <a:endCxn id="76" idx="0"/>
            </p:cNvCxnSpPr>
            <p:nvPr/>
          </p:nvCxnSpPr>
          <p:spPr>
            <a:xfrm>
              <a:off x="436214" y="2084170"/>
              <a:ext cx="3659032" cy="16011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20 CuadroTexto"/>
            <p:cNvSpPr txBox="1"/>
            <p:nvPr/>
          </p:nvSpPr>
          <p:spPr>
            <a:xfrm>
              <a:off x="1544012" y="1818218"/>
              <a:ext cx="366242" cy="261598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r>
                <a:rPr lang="es-AR" sz="1100" dirty="0" smtClean="0"/>
                <a:t>NO</a:t>
              </a:r>
              <a:endParaRPr lang="es-AR" dirty="0"/>
            </a:p>
          </p:txBody>
        </p:sp>
      </p:grpSp>
      <p:sp>
        <p:nvSpPr>
          <p:cNvPr id="90" name="3 Proceso"/>
          <p:cNvSpPr/>
          <p:nvPr/>
        </p:nvSpPr>
        <p:spPr>
          <a:xfrm>
            <a:off x="7958486" y="3549510"/>
            <a:ext cx="882022" cy="42862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No  puede realizar practica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7958486" y="2526671"/>
            <a:ext cx="441011" cy="1022839"/>
            <a:chOff x="4657452" y="2221871"/>
            <a:chExt cx="441011" cy="1022839"/>
          </a:xfrm>
        </p:grpSpPr>
        <p:cxnSp>
          <p:nvCxnSpPr>
            <p:cNvPr id="95" name="27 Conector angular"/>
            <p:cNvCxnSpPr>
              <a:stCxn id="76" idx="3"/>
              <a:endCxn id="90" idx="0"/>
            </p:cNvCxnSpPr>
            <p:nvPr/>
          </p:nvCxnSpPr>
          <p:spPr>
            <a:xfrm>
              <a:off x="4770894" y="2451921"/>
              <a:ext cx="327569" cy="79278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20 CuadroTexto"/>
            <p:cNvSpPr txBox="1"/>
            <p:nvPr/>
          </p:nvSpPr>
          <p:spPr>
            <a:xfrm>
              <a:off x="4657452" y="2221871"/>
              <a:ext cx="366242" cy="261598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r>
                <a:rPr lang="es-AR" sz="1100" dirty="0" smtClean="0"/>
                <a:t>NO</a:t>
              </a:r>
              <a:endParaRPr lang="es-AR" dirty="0"/>
            </a:p>
          </p:txBody>
        </p:sp>
      </p:grpSp>
      <p:cxnSp>
        <p:nvCxnSpPr>
          <p:cNvPr id="97" name="27 Conector angular"/>
          <p:cNvCxnSpPr>
            <a:stCxn id="90" idx="2"/>
            <a:endCxn id="40" idx="3"/>
          </p:cNvCxnSpPr>
          <p:nvPr/>
        </p:nvCxnSpPr>
        <p:spPr>
          <a:xfrm rot="5400000">
            <a:off x="6090330" y="4030101"/>
            <a:ext cx="2361131" cy="22572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upo 101"/>
          <p:cNvGrpSpPr/>
          <p:nvPr/>
        </p:nvGrpSpPr>
        <p:grpSpPr>
          <a:xfrm>
            <a:off x="954369" y="2718544"/>
            <a:ext cx="398231" cy="565016"/>
            <a:chOff x="2096640" y="1826602"/>
            <a:chExt cx="398231" cy="565016"/>
          </a:xfrm>
        </p:grpSpPr>
        <p:cxnSp>
          <p:nvCxnSpPr>
            <p:cNvPr id="103" name="27 Conector angular"/>
            <p:cNvCxnSpPr>
              <a:stCxn id="77" idx="1"/>
              <a:endCxn id="112" idx="0"/>
            </p:cNvCxnSpPr>
            <p:nvPr/>
          </p:nvCxnSpPr>
          <p:spPr>
            <a:xfrm rot="10800000" flipV="1">
              <a:off x="2096640" y="2050138"/>
              <a:ext cx="345941" cy="34148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20 CuadroTexto"/>
            <p:cNvSpPr txBox="1"/>
            <p:nvPr/>
          </p:nvSpPr>
          <p:spPr>
            <a:xfrm>
              <a:off x="2137681" y="1826602"/>
              <a:ext cx="357190" cy="261598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r>
                <a:rPr lang="es-AR" sz="1100" dirty="0" smtClean="0"/>
                <a:t>SI</a:t>
              </a:r>
              <a:endParaRPr lang="es-AR" dirty="0"/>
            </a:p>
          </p:txBody>
        </p:sp>
      </p:grpSp>
      <p:sp>
        <p:nvSpPr>
          <p:cNvPr id="111" name="3 Proceso"/>
          <p:cNvSpPr>
            <a:spLocks/>
          </p:cNvSpPr>
          <p:nvPr/>
        </p:nvSpPr>
        <p:spPr>
          <a:xfrm>
            <a:off x="418287" y="4606917"/>
            <a:ext cx="882022" cy="42862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Autorización de la práctica</a:t>
            </a:r>
          </a:p>
        </p:txBody>
      </p:sp>
      <p:sp>
        <p:nvSpPr>
          <p:cNvPr id="112" name="5 Decisión"/>
          <p:cNvSpPr/>
          <p:nvPr/>
        </p:nvSpPr>
        <p:spPr>
          <a:xfrm>
            <a:off x="244146" y="3283560"/>
            <a:ext cx="1420443" cy="53190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s-AR" sz="800" dirty="0" smtClean="0"/>
              <a:t>¿Está asignado el paciente?</a:t>
            </a:r>
            <a:endParaRPr lang="es-AR" sz="800" dirty="0"/>
          </a:p>
        </p:txBody>
      </p:sp>
      <p:grpSp>
        <p:nvGrpSpPr>
          <p:cNvPr id="117" name="Grupo 116"/>
          <p:cNvGrpSpPr/>
          <p:nvPr/>
        </p:nvGrpSpPr>
        <p:grpSpPr>
          <a:xfrm>
            <a:off x="336726" y="3815462"/>
            <a:ext cx="617642" cy="1005770"/>
            <a:chOff x="1901188" y="1699384"/>
            <a:chExt cx="617642" cy="1005770"/>
          </a:xfrm>
        </p:grpSpPr>
        <p:cxnSp>
          <p:nvCxnSpPr>
            <p:cNvPr id="118" name="27 Conector angular"/>
            <p:cNvCxnSpPr>
              <a:stCxn id="112" idx="2"/>
              <a:endCxn id="111" idx="1"/>
            </p:cNvCxnSpPr>
            <p:nvPr/>
          </p:nvCxnSpPr>
          <p:spPr>
            <a:xfrm rot="5400000">
              <a:off x="1747905" y="1934228"/>
              <a:ext cx="1005770" cy="536081"/>
            </a:xfrm>
            <a:prstGeom prst="bentConnector4">
              <a:avLst>
                <a:gd name="adj1" fmla="val 39346"/>
                <a:gd name="adj2" fmla="val 14264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20 CuadroTexto"/>
            <p:cNvSpPr txBox="1"/>
            <p:nvPr/>
          </p:nvSpPr>
          <p:spPr>
            <a:xfrm>
              <a:off x="1901188" y="1856667"/>
              <a:ext cx="357190" cy="261598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r>
                <a:rPr lang="es-AR" sz="1100" dirty="0" smtClean="0"/>
                <a:t>SI</a:t>
              </a:r>
              <a:endParaRPr lang="es-AR" dirty="0"/>
            </a:p>
          </p:txBody>
        </p:sp>
      </p:grpSp>
      <p:sp>
        <p:nvSpPr>
          <p:cNvPr id="122" name="5 Decisión"/>
          <p:cNvSpPr/>
          <p:nvPr/>
        </p:nvSpPr>
        <p:spPr>
          <a:xfrm>
            <a:off x="573219" y="5323628"/>
            <a:ext cx="1420443" cy="53190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s-AR" sz="800" dirty="0" smtClean="0"/>
              <a:t>¿Práctica autorizada?</a:t>
            </a:r>
            <a:endParaRPr lang="es-AR" sz="800" dirty="0"/>
          </a:p>
        </p:txBody>
      </p:sp>
      <p:cxnSp>
        <p:nvCxnSpPr>
          <p:cNvPr id="123" name="27 Conector angular"/>
          <p:cNvCxnSpPr>
            <a:stCxn id="111" idx="2"/>
            <a:endCxn id="122" idx="0"/>
          </p:cNvCxnSpPr>
          <p:nvPr/>
        </p:nvCxnSpPr>
        <p:spPr>
          <a:xfrm rot="16200000" flipH="1">
            <a:off x="927328" y="4967514"/>
            <a:ext cx="288083" cy="4241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upo 126"/>
          <p:cNvGrpSpPr/>
          <p:nvPr/>
        </p:nvGrpSpPr>
        <p:grpSpPr>
          <a:xfrm>
            <a:off x="923402" y="5855528"/>
            <a:ext cx="360040" cy="607431"/>
            <a:chOff x="2137681" y="1679063"/>
            <a:chExt cx="360040" cy="607431"/>
          </a:xfrm>
        </p:grpSpPr>
        <p:cxnSp>
          <p:nvCxnSpPr>
            <p:cNvPr id="128" name="27 Conector angular"/>
            <p:cNvCxnSpPr>
              <a:stCxn id="122" idx="2"/>
              <a:endCxn id="131" idx="0"/>
            </p:cNvCxnSpPr>
            <p:nvPr/>
          </p:nvCxnSpPr>
          <p:spPr>
            <a:xfrm rot="5400000">
              <a:off x="2161058" y="1949832"/>
              <a:ext cx="607431" cy="6589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20 CuadroTexto"/>
            <p:cNvSpPr txBox="1"/>
            <p:nvPr/>
          </p:nvSpPr>
          <p:spPr>
            <a:xfrm>
              <a:off x="2137681" y="1826602"/>
              <a:ext cx="357190" cy="261598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r>
                <a:rPr lang="es-AR" sz="1100" dirty="0" smtClean="0"/>
                <a:t>SI</a:t>
              </a:r>
              <a:endParaRPr lang="es-AR" dirty="0"/>
            </a:p>
          </p:txBody>
        </p:sp>
      </p:grpSp>
      <p:sp>
        <p:nvSpPr>
          <p:cNvPr id="131" name="3 Proceso"/>
          <p:cNvSpPr/>
          <p:nvPr/>
        </p:nvSpPr>
        <p:spPr>
          <a:xfrm>
            <a:off x="776536" y="6462960"/>
            <a:ext cx="882022" cy="42862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Autorización de la práctica</a:t>
            </a:r>
          </a:p>
        </p:txBody>
      </p:sp>
      <p:sp>
        <p:nvSpPr>
          <p:cNvPr id="132" name="3 Proceso"/>
          <p:cNvSpPr/>
          <p:nvPr/>
        </p:nvSpPr>
        <p:spPr>
          <a:xfrm>
            <a:off x="2198770" y="6462960"/>
            <a:ext cx="882022" cy="42862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Actualizar HC</a:t>
            </a:r>
          </a:p>
        </p:txBody>
      </p:sp>
      <p:cxnSp>
        <p:nvCxnSpPr>
          <p:cNvPr id="134" name="27 Conector angular"/>
          <p:cNvCxnSpPr>
            <a:stCxn id="131" idx="3"/>
            <a:endCxn id="132" idx="1"/>
          </p:cNvCxnSpPr>
          <p:nvPr/>
        </p:nvCxnSpPr>
        <p:spPr>
          <a:xfrm>
            <a:off x="1658558" y="6677274"/>
            <a:ext cx="540212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ocumento 73"/>
          <p:cNvSpPr/>
          <p:nvPr/>
        </p:nvSpPr>
        <p:spPr>
          <a:xfrm>
            <a:off x="3705255" y="6451551"/>
            <a:ext cx="914400" cy="612648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/>
              <a:t>HC Actualizada</a:t>
            </a:r>
          </a:p>
        </p:txBody>
      </p:sp>
      <p:cxnSp>
        <p:nvCxnSpPr>
          <p:cNvPr id="140" name="27 Conector angular"/>
          <p:cNvCxnSpPr>
            <a:stCxn id="132" idx="3"/>
            <a:endCxn id="74" idx="1"/>
          </p:cNvCxnSpPr>
          <p:nvPr/>
        </p:nvCxnSpPr>
        <p:spPr>
          <a:xfrm>
            <a:off x="3080792" y="6677274"/>
            <a:ext cx="624463" cy="806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27 Conector angular"/>
          <p:cNvCxnSpPr>
            <a:stCxn id="74" idx="3"/>
            <a:endCxn id="40" idx="1"/>
          </p:cNvCxnSpPr>
          <p:nvPr/>
        </p:nvCxnSpPr>
        <p:spPr>
          <a:xfrm flipV="1">
            <a:off x="4619655" y="6339269"/>
            <a:ext cx="1047726" cy="4186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3 Proceso"/>
          <p:cNvSpPr/>
          <p:nvPr/>
        </p:nvSpPr>
        <p:spPr>
          <a:xfrm>
            <a:off x="3326899" y="2720878"/>
            <a:ext cx="882022" cy="4286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Proceso de Registro de Paciente</a:t>
            </a:r>
          </a:p>
        </p:txBody>
      </p:sp>
      <p:grpSp>
        <p:nvGrpSpPr>
          <p:cNvPr id="147" name="Grupo 146"/>
          <p:cNvGrpSpPr/>
          <p:nvPr/>
        </p:nvGrpSpPr>
        <p:grpSpPr>
          <a:xfrm>
            <a:off x="2720752" y="2690698"/>
            <a:ext cx="606147" cy="261598"/>
            <a:chOff x="-580282" y="2385898"/>
            <a:chExt cx="606147" cy="261598"/>
          </a:xfrm>
        </p:grpSpPr>
        <p:cxnSp>
          <p:nvCxnSpPr>
            <p:cNvPr id="148" name="27 Conector angular"/>
            <p:cNvCxnSpPr>
              <a:stCxn id="77" idx="3"/>
              <a:endCxn id="145" idx="1"/>
            </p:cNvCxnSpPr>
            <p:nvPr/>
          </p:nvCxnSpPr>
          <p:spPr>
            <a:xfrm flipV="1">
              <a:off x="-580282" y="2630392"/>
              <a:ext cx="606147" cy="68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20 CuadroTexto"/>
            <p:cNvSpPr txBox="1"/>
            <p:nvPr/>
          </p:nvSpPr>
          <p:spPr>
            <a:xfrm>
              <a:off x="-486460" y="2385898"/>
              <a:ext cx="366242" cy="261598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r>
                <a:rPr lang="es-AR" sz="1100" dirty="0" smtClean="0"/>
                <a:t>NO</a:t>
              </a:r>
              <a:endParaRPr lang="es-AR" dirty="0"/>
            </a:p>
          </p:txBody>
        </p:sp>
      </p:grpSp>
      <p:sp>
        <p:nvSpPr>
          <p:cNvPr id="158" name="5 Decisión"/>
          <p:cNvSpPr/>
          <p:nvPr/>
        </p:nvSpPr>
        <p:spPr>
          <a:xfrm>
            <a:off x="4687488" y="4643674"/>
            <a:ext cx="1436375" cy="58859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s-AR" sz="800" dirty="0" smtClean="0"/>
              <a:t>¿Se registró y se asigno?</a:t>
            </a:r>
            <a:endParaRPr lang="es-AR" sz="800" dirty="0"/>
          </a:p>
        </p:txBody>
      </p:sp>
      <p:cxnSp>
        <p:nvCxnSpPr>
          <p:cNvPr id="159" name="27 Conector angular"/>
          <p:cNvCxnSpPr>
            <a:stCxn id="145" idx="3"/>
            <a:endCxn id="158" idx="0"/>
          </p:cNvCxnSpPr>
          <p:nvPr/>
        </p:nvCxnSpPr>
        <p:spPr>
          <a:xfrm>
            <a:off x="4208921" y="2935192"/>
            <a:ext cx="1196755" cy="17084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upo 164"/>
          <p:cNvGrpSpPr/>
          <p:nvPr/>
        </p:nvGrpSpPr>
        <p:grpSpPr>
          <a:xfrm>
            <a:off x="3296816" y="1276674"/>
            <a:ext cx="3119016" cy="3665910"/>
            <a:chOff x="-4218" y="-1469101"/>
            <a:chExt cx="3119016" cy="3665910"/>
          </a:xfrm>
        </p:grpSpPr>
        <p:cxnSp>
          <p:nvCxnSpPr>
            <p:cNvPr id="166" name="27 Conector angular"/>
            <p:cNvCxnSpPr>
              <a:stCxn id="158" idx="3"/>
              <a:endCxn id="67" idx="3"/>
            </p:cNvCxnSpPr>
            <p:nvPr/>
          </p:nvCxnSpPr>
          <p:spPr>
            <a:xfrm flipH="1" flipV="1">
              <a:off x="-4218" y="-1469101"/>
              <a:ext cx="2827047" cy="3661295"/>
            </a:xfrm>
            <a:prstGeom prst="bentConnector3">
              <a:avLst>
                <a:gd name="adj1" fmla="val -808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20 CuadroTexto"/>
            <p:cNvSpPr txBox="1"/>
            <p:nvPr/>
          </p:nvSpPr>
          <p:spPr>
            <a:xfrm>
              <a:off x="2748556" y="1935211"/>
              <a:ext cx="366242" cy="261598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r>
                <a:rPr lang="es-AR" sz="1100" dirty="0" smtClean="0"/>
                <a:t>NO</a:t>
              </a:r>
              <a:endParaRPr lang="es-AR" dirty="0"/>
            </a:p>
          </p:txBody>
        </p:sp>
      </p:grpSp>
      <p:grpSp>
        <p:nvGrpSpPr>
          <p:cNvPr id="169" name="Grupo 168"/>
          <p:cNvGrpSpPr/>
          <p:nvPr/>
        </p:nvGrpSpPr>
        <p:grpSpPr>
          <a:xfrm>
            <a:off x="1300310" y="4720329"/>
            <a:ext cx="3478500" cy="261598"/>
            <a:chOff x="-859930" y="3453777"/>
            <a:chExt cx="3478500" cy="261598"/>
          </a:xfrm>
        </p:grpSpPr>
        <p:cxnSp>
          <p:nvCxnSpPr>
            <p:cNvPr id="170" name="27 Conector angular"/>
            <p:cNvCxnSpPr>
              <a:stCxn id="158" idx="1"/>
              <a:endCxn id="111" idx="3"/>
            </p:cNvCxnSpPr>
            <p:nvPr/>
          </p:nvCxnSpPr>
          <p:spPr>
            <a:xfrm rot="10800000">
              <a:off x="-859930" y="3554679"/>
              <a:ext cx="3387179" cy="11673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20 CuadroTexto"/>
            <p:cNvSpPr txBox="1"/>
            <p:nvPr/>
          </p:nvSpPr>
          <p:spPr>
            <a:xfrm>
              <a:off x="2261380" y="3453777"/>
              <a:ext cx="357190" cy="261598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r>
                <a:rPr lang="es-AR" sz="1100" dirty="0" smtClean="0"/>
                <a:t>SI</a:t>
              </a:r>
              <a:endParaRPr lang="es-AR" dirty="0"/>
            </a:p>
          </p:txBody>
        </p:sp>
      </p:grpSp>
      <p:sp>
        <p:nvSpPr>
          <p:cNvPr id="187" name="3 Proceso"/>
          <p:cNvSpPr/>
          <p:nvPr/>
        </p:nvSpPr>
        <p:spPr>
          <a:xfrm>
            <a:off x="2054754" y="3798664"/>
            <a:ext cx="882022" cy="42862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Asignación de Paciente</a:t>
            </a:r>
          </a:p>
        </p:txBody>
      </p:sp>
      <p:cxnSp>
        <p:nvCxnSpPr>
          <p:cNvPr id="189" name="27 Conector angular"/>
          <p:cNvCxnSpPr>
            <a:stCxn id="112" idx="3"/>
            <a:endCxn id="187" idx="0"/>
          </p:cNvCxnSpPr>
          <p:nvPr/>
        </p:nvCxnSpPr>
        <p:spPr>
          <a:xfrm>
            <a:off x="1664589" y="3549511"/>
            <a:ext cx="831176" cy="24915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27 Conector angular"/>
          <p:cNvCxnSpPr>
            <a:stCxn id="187" idx="2"/>
            <a:endCxn id="111" idx="0"/>
          </p:cNvCxnSpPr>
          <p:nvPr/>
        </p:nvCxnSpPr>
        <p:spPr>
          <a:xfrm rot="5400000">
            <a:off x="1487720" y="3598871"/>
            <a:ext cx="379625" cy="16364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Grupo 213"/>
          <p:cNvGrpSpPr/>
          <p:nvPr/>
        </p:nvGrpSpPr>
        <p:grpSpPr>
          <a:xfrm>
            <a:off x="2936777" y="3116760"/>
            <a:ext cx="4357258" cy="896217"/>
            <a:chOff x="-1778756" y="1666491"/>
            <a:chExt cx="4357258" cy="896217"/>
          </a:xfrm>
        </p:grpSpPr>
        <p:cxnSp>
          <p:nvCxnSpPr>
            <p:cNvPr id="215" name="27 Conector angular"/>
            <p:cNvCxnSpPr>
              <a:stCxn id="76" idx="2"/>
              <a:endCxn id="187" idx="3"/>
            </p:cNvCxnSpPr>
            <p:nvPr/>
          </p:nvCxnSpPr>
          <p:spPr>
            <a:xfrm rot="5400000">
              <a:off x="-73313" y="-38952"/>
              <a:ext cx="896217" cy="430710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20 CuadroTexto"/>
            <p:cNvSpPr txBox="1"/>
            <p:nvPr/>
          </p:nvSpPr>
          <p:spPr>
            <a:xfrm>
              <a:off x="2273602" y="1767775"/>
              <a:ext cx="304900" cy="261598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r>
                <a:rPr lang="es-AR" sz="1100" dirty="0" smtClean="0"/>
                <a:t>SI</a:t>
              </a:r>
              <a:endParaRPr lang="es-AR" dirty="0"/>
            </a:p>
          </p:txBody>
        </p:sp>
      </p:grpSp>
      <p:grpSp>
        <p:nvGrpSpPr>
          <p:cNvPr id="230" name="Grupo 229"/>
          <p:cNvGrpSpPr/>
          <p:nvPr/>
        </p:nvGrpSpPr>
        <p:grpSpPr>
          <a:xfrm>
            <a:off x="201684" y="1276675"/>
            <a:ext cx="2213109" cy="4377452"/>
            <a:chOff x="1544012" y="-2297636"/>
            <a:chExt cx="2213109" cy="4377452"/>
          </a:xfrm>
        </p:grpSpPr>
        <p:cxnSp>
          <p:nvCxnSpPr>
            <p:cNvPr id="231" name="27 Conector angular"/>
            <p:cNvCxnSpPr>
              <a:stCxn id="122" idx="1"/>
              <a:endCxn id="67" idx="1"/>
            </p:cNvCxnSpPr>
            <p:nvPr/>
          </p:nvCxnSpPr>
          <p:spPr>
            <a:xfrm rot="10800000" flipH="1">
              <a:off x="1915546" y="-2297636"/>
              <a:ext cx="1841575" cy="4312905"/>
            </a:xfrm>
            <a:prstGeom prst="bentConnector3">
              <a:avLst>
                <a:gd name="adj1" fmla="val -2466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20 CuadroTexto"/>
            <p:cNvSpPr txBox="1"/>
            <p:nvPr/>
          </p:nvSpPr>
          <p:spPr>
            <a:xfrm>
              <a:off x="1544012" y="1818218"/>
              <a:ext cx="366242" cy="261598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r>
                <a:rPr lang="es-AR" sz="1100" dirty="0" smtClean="0"/>
                <a:t>NO</a:t>
              </a:r>
              <a:endParaRPr 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08502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Proceso"/>
          <p:cNvSpPr/>
          <p:nvPr/>
        </p:nvSpPr>
        <p:spPr>
          <a:xfrm>
            <a:off x="1951732" y="1393557"/>
            <a:ext cx="882022" cy="42862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Alumno Busca Paciente en el Sistema</a:t>
            </a:r>
          </a:p>
        </p:txBody>
      </p:sp>
      <p:sp>
        <p:nvSpPr>
          <p:cNvPr id="5" name="4 Proceso"/>
          <p:cNvSpPr/>
          <p:nvPr/>
        </p:nvSpPr>
        <p:spPr>
          <a:xfrm>
            <a:off x="3309610" y="2163391"/>
            <a:ext cx="719453" cy="411137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Alumno Contacta Paciente</a:t>
            </a:r>
            <a:endParaRPr lang="es-AR" sz="800" dirty="0"/>
          </a:p>
        </p:txBody>
      </p:sp>
      <p:sp>
        <p:nvSpPr>
          <p:cNvPr id="6" name="5 Decisión"/>
          <p:cNvSpPr/>
          <p:nvPr/>
        </p:nvSpPr>
        <p:spPr>
          <a:xfrm>
            <a:off x="3881431" y="5012540"/>
            <a:ext cx="1420443" cy="53190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s-AR" sz="800" dirty="0" smtClean="0"/>
              <a:t>¿Profesor autoriza?</a:t>
            </a:r>
            <a:endParaRPr lang="es-AR" sz="800" dirty="0"/>
          </a:p>
        </p:txBody>
      </p:sp>
      <p:sp>
        <p:nvSpPr>
          <p:cNvPr id="7" name="6 Proceso"/>
          <p:cNvSpPr/>
          <p:nvPr/>
        </p:nvSpPr>
        <p:spPr>
          <a:xfrm>
            <a:off x="2738423" y="5441168"/>
            <a:ext cx="767323" cy="205569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Atención</a:t>
            </a:r>
            <a:endParaRPr lang="es-AR" sz="800" dirty="0"/>
          </a:p>
        </p:txBody>
      </p:sp>
      <p:sp>
        <p:nvSpPr>
          <p:cNvPr id="8" name="7 Proceso"/>
          <p:cNvSpPr/>
          <p:nvPr/>
        </p:nvSpPr>
        <p:spPr>
          <a:xfrm>
            <a:off x="2720752" y="5961753"/>
            <a:ext cx="771954" cy="377515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Actualizar Historia Clínica</a:t>
            </a:r>
          </a:p>
        </p:txBody>
      </p:sp>
      <p:cxnSp>
        <p:nvCxnSpPr>
          <p:cNvPr id="9" name="31 Conector angular"/>
          <p:cNvCxnSpPr>
            <a:stCxn id="6" idx="1"/>
            <a:endCxn id="7" idx="0"/>
          </p:cNvCxnSpPr>
          <p:nvPr/>
        </p:nvCxnSpPr>
        <p:spPr>
          <a:xfrm rot="10800000" flipV="1">
            <a:off x="3122085" y="5278490"/>
            <a:ext cx="759346" cy="16267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angular"/>
          <p:cNvCxnSpPr>
            <a:stCxn id="8" idx="2"/>
            <a:endCxn id="40" idx="2"/>
          </p:cNvCxnSpPr>
          <p:nvPr/>
        </p:nvCxnSpPr>
        <p:spPr>
          <a:xfrm rot="16200000" flipH="1">
            <a:off x="4449642" y="4996355"/>
            <a:ext cx="112283" cy="2798108"/>
          </a:xfrm>
          <a:prstGeom prst="bentConnector3">
            <a:avLst>
              <a:gd name="adj1" fmla="val 3035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Proceso"/>
          <p:cNvSpPr/>
          <p:nvPr/>
        </p:nvSpPr>
        <p:spPr>
          <a:xfrm>
            <a:off x="4810125" y="3953192"/>
            <a:ext cx="707225" cy="56047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Revisación Previa por parte del Alumno</a:t>
            </a:r>
            <a:endParaRPr lang="es-AR" sz="800" dirty="0"/>
          </a:p>
        </p:txBody>
      </p:sp>
      <p:sp>
        <p:nvSpPr>
          <p:cNvPr id="13" name="12 Proceso"/>
          <p:cNvSpPr/>
          <p:nvPr/>
        </p:nvSpPr>
        <p:spPr>
          <a:xfrm>
            <a:off x="4810125" y="3343301"/>
            <a:ext cx="707225" cy="36275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Consultorio Cátedra</a:t>
            </a:r>
            <a:endParaRPr lang="es-AR" sz="800" dirty="0"/>
          </a:p>
        </p:txBody>
      </p:sp>
      <p:cxnSp>
        <p:nvCxnSpPr>
          <p:cNvPr id="14" name="13 Conector angular"/>
          <p:cNvCxnSpPr>
            <a:stCxn id="6" idx="2"/>
            <a:endCxn id="40" idx="1"/>
          </p:cNvCxnSpPr>
          <p:nvPr/>
        </p:nvCxnSpPr>
        <p:spPr>
          <a:xfrm rot="16200000" flipH="1">
            <a:off x="4732103" y="5403991"/>
            <a:ext cx="794828" cy="10757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C:\Users\Enzo\Desktop\safar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2790" y="3240041"/>
            <a:ext cx="941355" cy="636468"/>
          </a:xfrm>
          <a:prstGeom prst="rect">
            <a:avLst/>
          </a:prstGeom>
          <a:noFill/>
        </p:spPr>
      </p:pic>
      <p:cxnSp>
        <p:nvCxnSpPr>
          <p:cNvPr id="17" name="16 Conector recto de flecha"/>
          <p:cNvCxnSpPr>
            <a:stCxn id="15" idx="1"/>
            <a:endCxn id="32" idx="0"/>
          </p:cNvCxnSpPr>
          <p:nvPr/>
        </p:nvCxnSpPr>
        <p:spPr>
          <a:xfrm rot="10800000" flipV="1">
            <a:off x="738158" y="3558274"/>
            <a:ext cx="714632" cy="739885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4" idx="3"/>
            <a:endCxn id="144" idx="1"/>
          </p:cNvCxnSpPr>
          <p:nvPr/>
        </p:nvCxnSpPr>
        <p:spPr>
          <a:xfrm>
            <a:off x="2833754" y="1607871"/>
            <a:ext cx="404735" cy="654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5" idx="3"/>
            <a:endCxn id="126" idx="1"/>
          </p:cNvCxnSpPr>
          <p:nvPr/>
        </p:nvCxnSpPr>
        <p:spPr>
          <a:xfrm flipV="1">
            <a:off x="4029063" y="2119301"/>
            <a:ext cx="352434" cy="2496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13" idx="2"/>
            <a:endCxn id="12" idx="0"/>
          </p:cNvCxnSpPr>
          <p:nvPr/>
        </p:nvCxnSpPr>
        <p:spPr>
          <a:xfrm rot="5400000">
            <a:off x="5040170" y="3829624"/>
            <a:ext cx="2471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3524241" y="5036694"/>
            <a:ext cx="357190" cy="26159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s-AR" sz="1100" dirty="0" smtClean="0"/>
              <a:t>SI</a:t>
            </a:r>
            <a:endParaRPr lang="es-AR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595811" y="5584044"/>
            <a:ext cx="428628" cy="26159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s-AR" sz="1100" dirty="0" smtClean="0"/>
              <a:t>NO</a:t>
            </a:r>
            <a:endParaRPr lang="es-AR" dirty="0"/>
          </a:p>
        </p:txBody>
      </p:sp>
      <p:cxnSp>
        <p:nvCxnSpPr>
          <p:cNvPr id="23" name="22 Conector recto de flecha"/>
          <p:cNvCxnSpPr>
            <a:stCxn id="12" idx="2"/>
            <a:endCxn id="6" idx="0"/>
          </p:cNvCxnSpPr>
          <p:nvPr/>
        </p:nvCxnSpPr>
        <p:spPr>
          <a:xfrm rot="5400000">
            <a:off x="4628260" y="4477061"/>
            <a:ext cx="498873" cy="5720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Terminador"/>
          <p:cNvSpPr/>
          <p:nvPr/>
        </p:nvSpPr>
        <p:spPr>
          <a:xfrm>
            <a:off x="2480461" y="297632"/>
            <a:ext cx="686590" cy="224565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1000" dirty="0" smtClean="0"/>
              <a:t>Inicio</a:t>
            </a:r>
            <a:endParaRPr lang="es-AR" sz="1100" dirty="0"/>
          </a:p>
        </p:txBody>
      </p:sp>
      <p:sp>
        <p:nvSpPr>
          <p:cNvPr id="26" name="25 Proceso"/>
          <p:cNvSpPr/>
          <p:nvPr/>
        </p:nvSpPr>
        <p:spPr>
          <a:xfrm>
            <a:off x="6705597" y="1870979"/>
            <a:ext cx="857256" cy="500066"/>
          </a:xfrm>
          <a:prstGeom prst="flowChartProcess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Llegada Alumno con Paciente Sin Registrar</a:t>
            </a:r>
          </a:p>
          <a:p>
            <a:pPr algn="ctr"/>
            <a:endParaRPr lang="es-AR" sz="800" dirty="0" smtClean="0"/>
          </a:p>
        </p:txBody>
      </p:sp>
      <p:cxnSp>
        <p:nvCxnSpPr>
          <p:cNvPr id="27" name="26 Conector angular"/>
          <p:cNvCxnSpPr>
            <a:stCxn id="25" idx="2"/>
            <a:endCxn id="26" idx="0"/>
          </p:cNvCxnSpPr>
          <p:nvPr/>
        </p:nvCxnSpPr>
        <p:spPr>
          <a:xfrm rot="16200000" flipH="1">
            <a:off x="4304599" y="-958647"/>
            <a:ext cx="1348782" cy="4310469"/>
          </a:xfrm>
          <a:prstGeom prst="bentConnector3">
            <a:avLst>
              <a:gd name="adj1" fmla="val 97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angular"/>
          <p:cNvCxnSpPr>
            <a:stCxn id="25" idx="2"/>
            <a:endCxn id="4" idx="1"/>
          </p:cNvCxnSpPr>
          <p:nvPr/>
        </p:nvCxnSpPr>
        <p:spPr>
          <a:xfrm rot="5400000">
            <a:off x="1844907" y="629022"/>
            <a:ext cx="1085674" cy="872024"/>
          </a:xfrm>
          <a:prstGeom prst="bentConnector4">
            <a:avLst>
              <a:gd name="adj1" fmla="val 40130"/>
              <a:gd name="adj2" fmla="val 1262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30 Grupo"/>
          <p:cNvGrpSpPr/>
          <p:nvPr/>
        </p:nvGrpSpPr>
        <p:grpSpPr>
          <a:xfrm>
            <a:off x="166654" y="4298160"/>
            <a:ext cx="1214446" cy="1359581"/>
            <a:chOff x="4738686" y="2012144"/>
            <a:chExt cx="1214446" cy="1359581"/>
          </a:xfrm>
        </p:grpSpPr>
        <p:pic>
          <p:nvPicPr>
            <p:cNvPr id="32" name="Picture 2" descr="C:\Users\Enzo\Desktop\Database-ico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10124" y="2012144"/>
              <a:ext cx="1000132" cy="1000132"/>
            </a:xfrm>
            <a:prstGeom prst="rect">
              <a:avLst/>
            </a:prstGeom>
            <a:noFill/>
          </p:spPr>
        </p:pic>
        <p:sp>
          <p:nvSpPr>
            <p:cNvPr id="33" name="32 CuadroTexto"/>
            <p:cNvSpPr txBox="1"/>
            <p:nvPr/>
          </p:nvSpPr>
          <p:spPr>
            <a:xfrm>
              <a:off x="4738686" y="2940838"/>
              <a:ext cx="121444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100" i="1" dirty="0" smtClean="0"/>
                <a:t>Base de Datos de Pacientes</a:t>
              </a:r>
              <a:endParaRPr lang="es-AR" sz="1100" i="1" dirty="0"/>
            </a:p>
          </p:txBody>
        </p:sp>
      </p:grpSp>
      <p:sp>
        <p:nvSpPr>
          <p:cNvPr id="40" name="39 Terminador"/>
          <p:cNvSpPr/>
          <p:nvPr/>
        </p:nvSpPr>
        <p:spPr>
          <a:xfrm>
            <a:off x="5667381" y="6226986"/>
            <a:ext cx="474911" cy="224565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1000" dirty="0" smtClean="0"/>
              <a:t>Fin</a:t>
            </a:r>
            <a:endParaRPr lang="es-AR" sz="1000" dirty="0"/>
          </a:p>
        </p:txBody>
      </p:sp>
      <p:sp>
        <p:nvSpPr>
          <p:cNvPr id="46" name="45 Proceso"/>
          <p:cNvSpPr/>
          <p:nvPr/>
        </p:nvSpPr>
        <p:spPr>
          <a:xfrm>
            <a:off x="6711581" y="2656796"/>
            <a:ext cx="852510" cy="566743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t"/>
          <a:lstStyle/>
          <a:p>
            <a:pPr algn="ctr"/>
            <a:r>
              <a:rPr lang="es-AR" sz="1000" b="1" i="1" dirty="0" smtClean="0"/>
              <a:t>Proceso de Registro de Pacientes</a:t>
            </a:r>
          </a:p>
          <a:p>
            <a:pPr algn="ctr"/>
            <a:endParaRPr lang="es-AR" sz="800" dirty="0" smtClean="0"/>
          </a:p>
        </p:txBody>
      </p:sp>
      <p:cxnSp>
        <p:nvCxnSpPr>
          <p:cNvPr id="58" name="17 Conector recto de flecha"/>
          <p:cNvCxnSpPr>
            <a:stCxn id="26" idx="2"/>
            <a:endCxn id="46" idx="0"/>
          </p:cNvCxnSpPr>
          <p:nvPr/>
        </p:nvCxnSpPr>
        <p:spPr>
          <a:xfrm rot="16200000" flipH="1">
            <a:off x="6993155" y="2512114"/>
            <a:ext cx="285751" cy="3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Proceso"/>
          <p:cNvSpPr/>
          <p:nvPr/>
        </p:nvSpPr>
        <p:spPr>
          <a:xfrm>
            <a:off x="6705597" y="3502666"/>
            <a:ext cx="859754" cy="56484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t"/>
          <a:lstStyle/>
          <a:p>
            <a:pPr algn="ctr"/>
            <a:r>
              <a:rPr lang="es-AR" sz="800" dirty="0" smtClean="0"/>
              <a:t>Asignar Paciente al Alumno y lo Confirma</a:t>
            </a:r>
          </a:p>
          <a:p>
            <a:pPr algn="ctr"/>
            <a:endParaRPr lang="es-AR" sz="800" dirty="0" smtClean="0"/>
          </a:p>
          <a:p>
            <a:pPr algn="ctr"/>
            <a:endParaRPr lang="es-AR" sz="800" dirty="0"/>
          </a:p>
        </p:txBody>
      </p:sp>
      <p:cxnSp>
        <p:nvCxnSpPr>
          <p:cNvPr id="62" name="17 Conector recto de flecha"/>
          <p:cNvCxnSpPr>
            <a:stCxn id="46" idx="2"/>
            <a:endCxn id="61" idx="0"/>
          </p:cNvCxnSpPr>
          <p:nvPr/>
        </p:nvCxnSpPr>
        <p:spPr>
          <a:xfrm flipH="1">
            <a:off x="7135474" y="3223539"/>
            <a:ext cx="2362" cy="279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>
            <a:stCxn id="7" idx="2"/>
            <a:endCxn id="8" idx="0"/>
          </p:cNvCxnSpPr>
          <p:nvPr/>
        </p:nvCxnSpPr>
        <p:spPr>
          <a:xfrm flipH="1">
            <a:off x="3106729" y="5646737"/>
            <a:ext cx="15356" cy="315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17 Conector recto de flecha"/>
          <p:cNvCxnSpPr>
            <a:stCxn id="61" idx="1"/>
            <a:endCxn id="13" idx="3"/>
          </p:cNvCxnSpPr>
          <p:nvPr/>
        </p:nvCxnSpPr>
        <p:spPr>
          <a:xfrm rot="10800000">
            <a:off x="5517351" y="3524680"/>
            <a:ext cx="1188247" cy="2604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6 Conector recto de flecha"/>
          <p:cNvCxnSpPr>
            <a:stCxn id="4" idx="0"/>
            <a:endCxn id="75" idx="1"/>
          </p:cNvCxnSpPr>
          <p:nvPr/>
        </p:nvCxnSpPr>
        <p:spPr>
          <a:xfrm rot="5400000" flipH="1" flipV="1">
            <a:off x="3538282" y="24098"/>
            <a:ext cx="223921" cy="2514999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114 Proceso"/>
          <p:cNvSpPr/>
          <p:nvPr/>
        </p:nvSpPr>
        <p:spPr>
          <a:xfrm>
            <a:off x="4773463" y="2700292"/>
            <a:ext cx="785776" cy="411137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t"/>
          <a:lstStyle/>
          <a:p>
            <a:pPr algn="ctr"/>
            <a:r>
              <a:rPr lang="es-AR" sz="800" dirty="0" smtClean="0"/>
              <a:t>Confirmación de contacto del Paciente</a:t>
            </a:r>
          </a:p>
        </p:txBody>
      </p:sp>
      <p:cxnSp>
        <p:nvCxnSpPr>
          <p:cNvPr id="119" name="118 Conector recto de flecha"/>
          <p:cNvCxnSpPr>
            <a:stCxn id="126" idx="2"/>
            <a:endCxn id="115" idx="0"/>
          </p:cNvCxnSpPr>
          <p:nvPr/>
        </p:nvCxnSpPr>
        <p:spPr>
          <a:xfrm rot="5400000">
            <a:off x="5072792" y="2605769"/>
            <a:ext cx="188082" cy="9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125 Decisión"/>
          <p:cNvSpPr/>
          <p:nvPr/>
        </p:nvSpPr>
        <p:spPr>
          <a:xfrm>
            <a:off x="4381497" y="1726392"/>
            <a:ext cx="1571636" cy="7858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s-AR" sz="800" dirty="0" smtClean="0"/>
              <a:t>¿Confirma  contacto con Paciente</a:t>
            </a:r>
          </a:p>
          <a:p>
            <a:pPr algn="ctr"/>
            <a:r>
              <a:rPr lang="es-AR" sz="800" dirty="0" smtClean="0"/>
              <a:t>?</a:t>
            </a:r>
            <a:endParaRPr lang="es-AR" sz="800" dirty="0"/>
          </a:p>
        </p:txBody>
      </p:sp>
      <p:cxnSp>
        <p:nvCxnSpPr>
          <p:cNvPr id="130" name="18 Conector recto de flecha"/>
          <p:cNvCxnSpPr>
            <a:stCxn id="126" idx="3"/>
            <a:endCxn id="138" idx="0"/>
          </p:cNvCxnSpPr>
          <p:nvPr/>
        </p:nvCxnSpPr>
        <p:spPr>
          <a:xfrm>
            <a:off x="5953133" y="2119301"/>
            <a:ext cx="464326" cy="26789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137 Proceso"/>
          <p:cNvSpPr/>
          <p:nvPr/>
        </p:nvSpPr>
        <p:spPr>
          <a:xfrm>
            <a:off x="6024571" y="4798226"/>
            <a:ext cx="785776" cy="411137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t"/>
          <a:lstStyle/>
          <a:p>
            <a:pPr algn="ctr"/>
            <a:r>
              <a:rPr lang="es-AR" sz="800" dirty="0" smtClean="0"/>
              <a:t>Alumno Libera  Paciente</a:t>
            </a:r>
          </a:p>
        </p:txBody>
      </p:sp>
      <p:cxnSp>
        <p:nvCxnSpPr>
          <p:cNvPr id="139" name="22 Conector recto de flecha"/>
          <p:cNvCxnSpPr>
            <a:stCxn id="138" idx="2"/>
            <a:endCxn id="40" idx="0"/>
          </p:cNvCxnSpPr>
          <p:nvPr/>
        </p:nvCxnSpPr>
        <p:spPr>
          <a:xfrm rot="5400000">
            <a:off x="5652337" y="5461863"/>
            <a:ext cx="1017623" cy="5126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43 Proceso"/>
          <p:cNvSpPr/>
          <p:nvPr/>
        </p:nvSpPr>
        <p:spPr>
          <a:xfrm>
            <a:off x="3238489" y="1459023"/>
            <a:ext cx="785818" cy="42862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t"/>
          <a:lstStyle/>
          <a:p>
            <a:pPr algn="ctr"/>
            <a:r>
              <a:rPr lang="es-AR" sz="800" dirty="0" smtClean="0"/>
              <a:t>Alumno Asigna Paciente</a:t>
            </a:r>
          </a:p>
          <a:p>
            <a:pPr algn="ctr"/>
            <a:endParaRPr lang="es-AR" sz="800" dirty="0"/>
          </a:p>
        </p:txBody>
      </p:sp>
      <p:cxnSp>
        <p:nvCxnSpPr>
          <p:cNvPr id="146" name="17 Conector recto de flecha"/>
          <p:cNvCxnSpPr>
            <a:stCxn id="144" idx="2"/>
            <a:endCxn id="5" idx="0"/>
          </p:cNvCxnSpPr>
          <p:nvPr/>
        </p:nvCxnSpPr>
        <p:spPr>
          <a:xfrm rot="16200000" flipH="1">
            <a:off x="3512497" y="2006551"/>
            <a:ext cx="275740" cy="3793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18 Conector recto de flecha"/>
          <p:cNvCxnSpPr>
            <a:stCxn id="115" idx="2"/>
            <a:endCxn id="13" idx="0"/>
          </p:cNvCxnSpPr>
          <p:nvPr/>
        </p:nvCxnSpPr>
        <p:spPr>
          <a:xfrm rot="5400000">
            <a:off x="5049109" y="3226059"/>
            <a:ext cx="231872" cy="26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6 Conector recto de flecha"/>
          <p:cNvCxnSpPr>
            <a:stCxn id="144" idx="3"/>
            <a:endCxn id="75" idx="2"/>
          </p:cNvCxnSpPr>
          <p:nvPr/>
        </p:nvCxnSpPr>
        <p:spPr>
          <a:xfrm flipV="1">
            <a:off x="4024307" y="1487870"/>
            <a:ext cx="1354113" cy="185467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16 Conector recto de flecha"/>
          <p:cNvCxnSpPr>
            <a:stCxn id="115" idx="1"/>
            <a:endCxn id="15" idx="2"/>
          </p:cNvCxnSpPr>
          <p:nvPr/>
        </p:nvCxnSpPr>
        <p:spPr>
          <a:xfrm rot="10800000" flipV="1">
            <a:off x="1923469" y="2905861"/>
            <a:ext cx="2849995" cy="970648"/>
          </a:xfrm>
          <a:prstGeom prst="bentConnector4">
            <a:avLst>
              <a:gd name="adj1" fmla="val 41742"/>
              <a:gd name="adj2" fmla="val 123551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162 CuadroTexto"/>
          <p:cNvSpPr txBox="1"/>
          <p:nvPr/>
        </p:nvSpPr>
        <p:spPr>
          <a:xfrm>
            <a:off x="5167315" y="2440772"/>
            <a:ext cx="357190" cy="26159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s-AR" sz="1100" dirty="0" smtClean="0"/>
              <a:t>SI</a:t>
            </a:r>
            <a:endParaRPr lang="es-AR" dirty="0"/>
          </a:p>
        </p:txBody>
      </p:sp>
      <p:sp>
        <p:nvSpPr>
          <p:cNvPr id="164" name="163 CuadroTexto"/>
          <p:cNvSpPr txBox="1"/>
          <p:nvPr/>
        </p:nvSpPr>
        <p:spPr>
          <a:xfrm>
            <a:off x="5881695" y="1869268"/>
            <a:ext cx="428628" cy="26159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s-AR" sz="1100" dirty="0" smtClean="0"/>
              <a:t>NO</a:t>
            </a:r>
            <a:endParaRPr lang="es-AR" dirty="0"/>
          </a:p>
        </p:txBody>
      </p:sp>
      <p:cxnSp>
        <p:nvCxnSpPr>
          <p:cNvPr id="168" name="16 Conector recto de flecha"/>
          <p:cNvCxnSpPr>
            <a:stCxn id="61" idx="3"/>
            <a:endCxn id="178" idx="0"/>
          </p:cNvCxnSpPr>
          <p:nvPr/>
        </p:nvCxnSpPr>
        <p:spPr>
          <a:xfrm>
            <a:off x="7565351" y="3785090"/>
            <a:ext cx="1095956" cy="282424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Picture 4" descr="C:\Users\Enzo\Desktop\safar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0629" y="4067514"/>
            <a:ext cx="941355" cy="636468"/>
          </a:xfrm>
          <a:prstGeom prst="rect">
            <a:avLst/>
          </a:prstGeom>
          <a:noFill/>
        </p:spPr>
      </p:pic>
      <p:grpSp>
        <p:nvGrpSpPr>
          <p:cNvPr id="179" name="178 Grupo"/>
          <p:cNvGrpSpPr/>
          <p:nvPr/>
        </p:nvGrpSpPr>
        <p:grpSpPr>
          <a:xfrm>
            <a:off x="8060414" y="5226854"/>
            <a:ext cx="1214446" cy="1359581"/>
            <a:chOff x="4738686" y="2012144"/>
            <a:chExt cx="1214446" cy="1359581"/>
          </a:xfrm>
        </p:grpSpPr>
        <p:pic>
          <p:nvPicPr>
            <p:cNvPr id="180" name="Picture 2" descr="C:\Users\Enzo\Desktop\Database-ico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10124" y="2012144"/>
              <a:ext cx="1000132" cy="1000132"/>
            </a:xfrm>
            <a:prstGeom prst="rect">
              <a:avLst/>
            </a:prstGeom>
            <a:noFill/>
          </p:spPr>
        </p:pic>
        <p:sp>
          <p:nvSpPr>
            <p:cNvPr id="181" name="180 CuadroTexto"/>
            <p:cNvSpPr txBox="1"/>
            <p:nvPr/>
          </p:nvSpPr>
          <p:spPr>
            <a:xfrm>
              <a:off x="4738686" y="2940838"/>
              <a:ext cx="121444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100" i="1" dirty="0" smtClean="0"/>
                <a:t>Base de Datos de Pacientes</a:t>
              </a:r>
              <a:endParaRPr lang="es-AR" sz="1100" i="1" dirty="0"/>
            </a:p>
          </p:txBody>
        </p:sp>
      </p:grpSp>
      <p:cxnSp>
        <p:nvCxnSpPr>
          <p:cNvPr id="185" name="16 Conector recto de flecha"/>
          <p:cNvCxnSpPr>
            <a:stCxn id="138" idx="3"/>
            <a:endCxn id="178" idx="1"/>
          </p:cNvCxnSpPr>
          <p:nvPr/>
        </p:nvCxnSpPr>
        <p:spPr>
          <a:xfrm flipV="1">
            <a:off x="6810347" y="4385748"/>
            <a:ext cx="1380282" cy="618047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6 Conector recto de flecha"/>
          <p:cNvCxnSpPr>
            <a:stCxn id="178" idx="2"/>
            <a:endCxn id="180" idx="0"/>
          </p:cNvCxnSpPr>
          <p:nvPr/>
        </p:nvCxnSpPr>
        <p:spPr>
          <a:xfrm rot="5400000">
            <a:off x="8385177" y="4950724"/>
            <a:ext cx="522872" cy="29389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16 Conector recto de flecha"/>
          <p:cNvCxnSpPr>
            <a:stCxn id="8" idx="1"/>
          </p:cNvCxnSpPr>
          <p:nvPr/>
        </p:nvCxnSpPr>
        <p:spPr>
          <a:xfrm rot="10800000">
            <a:off x="1720624" y="3389991"/>
            <a:ext cx="1000129" cy="2760521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3 Proceso"/>
          <p:cNvSpPr/>
          <p:nvPr/>
        </p:nvSpPr>
        <p:spPr>
          <a:xfrm>
            <a:off x="238091" y="963559"/>
            <a:ext cx="976601" cy="428628"/>
          </a:xfrm>
          <a:prstGeom prst="flowChartProcess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/>
              <a:t>Llegada Alumno Sin </a:t>
            </a:r>
            <a:r>
              <a:rPr lang="es-AR" sz="800" dirty="0" smtClean="0"/>
              <a:t>Paciente</a:t>
            </a:r>
            <a:r>
              <a:rPr lang="es-AR" sz="800" dirty="0"/>
              <a:t> </a:t>
            </a:r>
            <a:r>
              <a:rPr lang="es-AR" sz="800" dirty="0" smtClean="0"/>
              <a:t>al Área de Derivación </a:t>
            </a:r>
            <a:endParaRPr lang="es-AR" sz="800" dirty="0"/>
          </a:p>
        </p:txBody>
      </p:sp>
      <p:cxnSp>
        <p:nvCxnSpPr>
          <p:cNvPr id="3" name="Conector angular 2"/>
          <p:cNvCxnSpPr>
            <a:stCxn id="25" idx="2"/>
            <a:endCxn id="56" idx="0"/>
          </p:cNvCxnSpPr>
          <p:nvPr/>
        </p:nvCxnSpPr>
        <p:spPr>
          <a:xfrm rot="5400000">
            <a:off x="1554393" y="-305804"/>
            <a:ext cx="441362" cy="2097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4" descr="C:\Users\Enzo\Desktop\safar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7742" y="851402"/>
            <a:ext cx="941355" cy="636468"/>
          </a:xfrm>
          <a:prstGeom prst="rect">
            <a:avLst/>
          </a:prstGeom>
          <a:noFill/>
        </p:spPr>
      </p:pic>
      <p:sp>
        <p:nvSpPr>
          <p:cNvPr id="109" name="3 Proceso"/>
          <p:cNvSpPr/>
          <p:nvPr/>
        </p:nvSpPr>
        <p:spPr>
          <a:xfrm>
            <a:off x="272480" y="1857868"/>
            <a:ext cx="882022" cy="42862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El RRP Busca al Alumno en el Sistema</a:t>
            </a:r>
          </a:p>
        </p:txBody>
      </p:sp>
      <p:sp>
        <p:nvSpPr>
          <p:cNvPr id="110" name="143 Proceso"/>
          <p:cNvSpPr/>
          <p:nvPr/>
        </p:nvSpPr>
        <p:spPr>
          <a:xfrm>
            <a:off x="1784647" y="2027426"/>
            <a:ext cx="953775" cy="547101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t"/>
          <a:lstStyle/>
          <a:p>
            <a:pPr algn="ctr"/>
            <a:r>
              <a:rPr lang="es-AR" sz="800" dirty="0" smtClean="0"/>
              <a:t>El RRP Busca Paciente en el Sistema y lo Asigna al Alumno</a:t>
            </a:r>
          </a:p>
          <a:p>
            <a:pPr algn="ctr"/>
            <a:endParaRPr lang="es-AR" sz="800" dirty="0"/>
          </a:p>
        </p:txBody>
      </p:sp>
      <p:cxnSp>
        <p:nvCxnSpPr>
          <p:cNvPr id="86" name="Conector angular 85"/>
          <p:cNvCxnSpPr>
            <a:stCxn id="110" idx="3"/>
            <a:endCxn id="5" idx="1"/>
          </p:cNvCxnSpPr>
          <p:nvPr/>
        </p:nvCxnSpPr>
        <p:spPr>
          <a:xfrm>
            <a:off x="2738422" y="2300977"/>
            <a:ext cx="571188" cy="679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angular 88"/>
          <p:cNvCxnSpPr>
            <a:stCxn id="109" idx="3"/>
            <a:endCxn id="110" idx="1"/>
          </p:cNvCxnSpPr>
          <p:nvPr/>
        </p:nvCxnSpPr>
        <p:spPr>
          <a:xfrm>
            <a:off x="1154502" y="2072182"/>
            <a:ext cx="630145" cy="228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r 91"/>
          <p:cNvCxnSpPr>
            <a:stCxn id="56" idx="2"/>
            <a:endCxn id="109" idx="0"/>
          </p:cNvCxnSpPr>
          <p:nvPr/>
        </p:nvCxnSpPr>
        <p:spPr>
          <a:xfrm rot="5400000">
            <a:off x="487102" y="1618577"/>
            <a:ext cx="465681" cy="12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16 Conector recto de flecha"/>
          <p:cNvCxnSpPr>
            <a:stCxn id="109" idx="2"/>
            <a:endCxn id="15" idx="0"/>
          </p:cNvCxnSpPr>
          <p:nvPr/>
        </p:nvCxnSpPr>
        <p:spPr>
          <a:xfrm rot="16200000" flipH="1">
            <a:off x="841707" y="2158279"/>
            <a:ext cx="953545" cy="1209977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6 Conector recto de flecha"/>
          <p:cNvCxnSpPr>
            <a:stCxn id="110" idx="2"/>
            <a:endCxn id="15" idx="3"/>
          </p:cNvCxnSpPr>
          <p:nvPr/>
        </p:nvCxnSpPr>
        <p:spPr>
          <a:xfrm rot="16200000" flipH="1">
            <a:off x="1835966" y="3000096"/>
            <a:ext cx="983748" cy="132610"/>
          </a:xfrm>
          <a:prstGeom prst="bentConnector4">
            <a:avLst>
              <a:gd name="adj1" fmla="val 33825"/>
              <a:gd name="adj2" fmla="val 532001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Proceso"/>
          <p:cNvSpPr/>
          <p:nvPr/>
        </p:nvSpPr>
        <p:spPr>
          <a:xfrm>
            <a:off x="1951732" y="1393557"/>
            <a:ext cx="882022" cy="42862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Alumno Busca Paciente en el Sistema</a:t>
            </a:r>
          </a:p>
        </p:txBody>
      </p:sp>
      <p:sp>
        <p:nvSpPr>
          <p:cNvPr id="5" name="4 Proceso"/>
          <p:cNvSpPr/>
          <p:nvPr/>
        </p:nvSpPr>
        <p:spPr>
          <a:xfrm>
            <a:off x="3238488" y="2155020"/>
            <a:ext cx="719453" cy="411137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Alumno Contacta Paciente</a:t>
            </a:r>
            <a:endParaRPr lang="es-AR" sz="800" dirty="0"/>
          </a:p>
        </p:txBody>
      </p:sp>
      <p:cxnSp>
        <p:nvCxnSpPr>
          <p:cNvPr id="14" name="13 Conector angular"/>
          <p:cNvCxnSpPr>
            <a:stCxn id="66" idx="2"/>
            <a:endCxn id="40" idx="1"/>
          </p:cNvCxnSpPr>
          <p:nvPr/>
        </p:nvCxnSpPr>
        <p:spPr>
          <a:xfrm rot="16200000" flipH="1">
            <a:off x="4661432" y="4976131"/>
            <a:ext cx="1397526" cy="3286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C:\Users\Enzo\Desktop\safar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2790" y="3240041"/>
            <a:ext cx="941355" cy="636468"/>
          </a:xfrm>
          <a:prstGeom prst="rect">
            <a:avLst/>
          </a:prstGeom>
          <a:noFill/>
        </p:spPr>
      </p:pic>
      <p:cxnSp>
        <p:nvCxnSpPr>
          <p:cNvPr id="17" name="16 Conector recto de flecha"/>
          <p:cNvCxnSpPr>
            <a:stCxn id="15" idx="1"/>
            <a:endCxn id="32" idx="0"/>
          </p:cNvCxnSpPr>
          <p:nvPr/>
        </p:nvCxnSpPr>
        <p:spPr>
          <a:xfrm rot="10800000" flipV="1">
            <a:off x="738158" y="3558274"/>
            <a:ext cx="714632" cy="739885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4" idx="3"/>
            <a:endCxn id="144" idx="1"/>
          </p:cNvCxnSpPr>
          <p:nvPr/>
        </p:nvCxnSpPr>
        <p:spPr>
          <a:xfrm>
            <a:off x="2833754" y="1607871"/>
            <a:ext cx="404735" cy="654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5" idx="3"/>
            <a:endCxn id="126" idx="1"/>
          </p:cNvCxnSpPr>
          <p:nvPr/>
        </p:nvCxnSpPr>
        <p:spPr>
          <a:xfrm flipV="1">
            <a:off x="3957941" y="2333615"/>
            <a:ext cx="494993" cy="269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Terminador"/>
          <p:cNvSpPr/>
          <p:nvPr/>
        </p:nvSpPr>
        <p:spPr>
          <a:xfrm>
            <a:off x="2480461" y="297632"/>
            <a:ext cx="686590" cy="224565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1000" dirty="0" smtClean="0"/>
              <a:t>Inicio</a:t>
            </a:r>
            <a:endParaRPr lang="es-AR" sz="1100" dirty="0"/>
          </a:p>
        </p:txBody>
      </p:sp>
      <p:sp>
        <p:nvSpPr>
          <p:cNvPr id="26" name="25 Proceso"/>
          <p:cNvSpPr/>
          <p:nvPr/>
        </p:nvSpPr>
        <p:spPr>
          <a:xfrm>
            <a:off x="6705597" y="1870979"/>
            <a:ext cx="857256" cy="500066"/>
          </a:xfrm>
          <a:prstGeom prst="flowChartProcess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Llegada Alumno con Paciente Sin Registrar</a:t>
            </a:r>
          </a:p>
          <a:p>
            <a:pPr algn="ctr"/>
            <a:endParaRPr lang="es-AR" sz="800" dirty="0" smtClean="0"/>
          </a:p>
        </p:txBody>
      </p:sp>
      <p:cxnSp>
        <p:nvCxnSpPr>
          <p:cNvPr id="27" name="26 Conector angular"/>
          <p:cNvCxnSpPr>
            <a:stCxn id="25" idx="2"/>
            <a:endCxn id="26" idx="0"/>
          </p:cNvCxnSpPr>
          <p:nvPr/>
        </p:nvCxnSpPr>
        <p:spPr>
          <a:xfrm rot="16200000" flipH="1">
            <a:off x="4304599" y="-958647"/>
            <a:ext cx="1348782" cy="4310469"/>
          </a:xfrm>
          <a:prstGeom prst="bentConnector3">
            <a:avLst>
              <a:gd name="adj1" fmla="val 160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angular"/>
          <p:cNvCxnSpPr>
            <a:stCxn id="25" idx="2"/>
            <a:endCxn id="4" idx="1"/>
          </p:cNvCxnSpPr>
          <p:nvPr/>
        </p:nvCxnSpPr>
        <p:spPr>
          <a:xfrm rot="5400000">
            <a:off x="1844907" y="629022"/>
            <a:ext cx="1085674" cy="872024"/>
          </a:xfrm>
          <a:prstGeom prst="bentConnector4">
            <a:avLst>
              <a:gd name="adj1" fmla="val 40130"/>
              <a:gd name="adj2" fmla="val 1262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30 Grupo"/>
          <p:cNvGrpSpPr/>
          <p:nvPr/>
        </p:nvGrpSpPr>
        <p:grpSpPr>
          <a:xfrm>
            <a:off x="166654" y="4298160"/>
            <a:ext cx="1214446" cy="1359581"/>
            <a:chOff x="4738686" y="2012144"/>
            <a:chExt cx="1214446" cy="1359581"/>
          </a:xfrm>
        </p:grpSpPr>
        <p:pic>
          <p:nvPicPr>
            <p:cNvPr id="32" name="Picture 2" descr="C:\Users\Enzo\Desktop\Database-ico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10124" y="2012144"/>
              <a:ext cx="1000132" cy="1000132"/>
            </a:xfrm>
            <a:prstGeom prst="rect">
              <a:avLst/>
            </a:prstGeom>
            <a:noFill/>
          </p:spPr>
        </p:pic>
        <p:sp>
          <p:nvSpPr>
            <p:cNvPr id="33" name="32 CuadroTexto"/>
            <p:cNvSpPr txBox="1"/>
            <p:nvPr/>
          </p:nvSpPr>
          <p:spPr>
            <a:xfrm>
              <a:off x="4738686" y="2940838"/>
              <a:ext cx="121444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100" i="1" dirty="0" smtClean="0"/>
                <a:t>Base de Datos de Pacientes</a:t>
              </a:r>
              <a:endParaRPr lang="es-AR" sz="1100" i="1" dirty="0"/>
            </a:p>
          </p:txBody>
        </p:sp>
      </p:grpSp>
      <p:sp>
        <p:nvSpPr>
          <p:cNvPr id="40" name="39 Terminador"/>
          <p:cNvSpPr/>
          <p:nvPr/>
        </p:nvSpPr>
        <p:spPr>
          <a:xfrm>
            <a:off x="5524504" y="5726920"/>
            <a:ext cx="474911" cy="224565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1000" dirty="0" smtClean="0"/>
              <a:t>Fin</a:t>
            </a:r>
            <a:endParaRPr lang="es-AR" sz="1000" dirty="0"/>
          </a:p>
        </p:txBody>
      </p:sp>
      <p:sp>
        <p:nvSpPr>
          <p:cNvPr id="46" name="45 Proceso"/>
          <p:cNvSpPr/>
          <p:nvPr/>
        </p:nvSpPr>
        <p:spPr>
          <a:xfrm>
            <a:off x="6711581" y="2656796"/>
            <a:ext cx="852510" cy="566743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t"/>
          <a:lstStyle/>
          <a:p>
            <a:pPr algn="ctr"/>
            <a:r>
              <a:rPr lang="es-AR" sz="1000" b="1" i="1" dirty="0" smtClean="0"/>
              <a:t>Proceso de Registro de Pacientes</a:t>
            </a:r>
          </a:p>
          <a:p>
            <a:pPr algn="ctr"/>
            <a:endParaRPr lang="es-AR" sz="800" dirty="0" smtClean="0"/>
          </a:p>
        </p:txBody>
      </p:sp>
      <p:cxnSp>
        <p:nvCxnSpPr>
          <p:cNvPr id="58" name="17 Conector recto de flecha"/>
          <p:cNvCxnSpPr>
            <a:stCxn id="26" idx="2"/>
            <a:endCxn id="46" idx="0"/>
          </p:cNvCxnSpPr>
          <p:nvPr/>
        </p:nvCxnSpPr>
        <p:spPr>
          <a:xfrm rot="16200000" flipH="1">
            <a:off x="6993155" y="2512114"/>
            <a:ext cx="285751" cy="3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Proceso"/>
          <p:cNvSpPr/>
          <p:nvPr/>
        </p:nvSpPr>
        <p:spPr>
          <a:xfrm>
            <a:off x="6705597" y="3502666"/>
            <a:ext cx="859754" cy="56484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t"/>
          <a:lstStyle/>
          <a:p>
            <a:pPr algn="ctr"/>
            <a:r>
              <a:rPr lang="es-AR" sz="800" dirty="0" smtClean="0"/>
              <a:t>Asignar Paciente al Alumno y lo Confirma</a:t>
            </a:r>
          </a:p>
          <a:p>
            <a:pPr algn="ctr"/>
            <a:endParaRPr lang="es-AR" sz="800" dirty="0" smtClean="0"/>
          </a:p>
          <a:p>
            <a:pPr algn="ctr"/>
            <a:endParaRPr lang="es-AR" sz="800" dirty="0"/>
          </a:p>
        </p:txBody>
      </p:sp>
      <p:cxnSp>
        <p:nvCxnSpPr>
          <p:cNvPr id="62" name="17 Conector recto de flecha"/>
          <p:cNvCxnSpPr>
            <a:stCxn id="46" idx="2"/>
            <a:endCxn id="61" idx="0"/>
          </p:cNvCxnSpPr>
          <p:nvPr/>
        </p:nvCxnSpPr>
        <p:spPr>
          <a:xfrm flipH="1">
            <a:off x="7135474" y="3223539"/>
            <a:ext cx="2362" cy="279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17 Conector recto de flecha"/>
          <p:cNvCxnSpPr>
            <a:stCxn id="61" idx="1"/>
            <a:endCxn id="66" idx="3"/>
          </p:cNvCxnSpPr>
          <p:nvPr/>
        </p:nvCxnSpPr>
        <p:spPr>
          <a:xfrm rot="10800000" flipV="1">
            <a:off x="5653087" y="3785090"/>
            <a:ext cx="1052511" cy="3907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6 Conector recto de flecha"/>
          <p:cNvCxnSpPr>
            <a:stCxn id="4" idx="0"/>
            <a:endCxn id="75" idx="1"/>
          </p:cNvCxnSpPr>
          <p:nvPr/>
        </p:nvCxnSpPr>
        <p:spPr>
          <a:xfrm rot="5400000" flipH="1" flipV="1">
            <a:off x="3538282" y="24098"/>
            <a:ext cx="223921" cy="2514999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114 Proceso"/>
          <p:cNvSpPr/>
          <p:nvPr/>
        </p:nvSpPr>
        <p:spPr>
          <a:xfrm>
            <a:off x="4810124" y="3083714"/>
            <a:ext cx="785776" cy="411137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t"/>
          <a:lstStyle/>
          <a:p>
            <a:pPr algn="ctr"/>
            <a:r>
              <a:rPr lang="es-AR" sz="800" dirty="0" smtClean="0"/>
              <a:t>Confirmación de contacto del Paciente</a:t>
            </a:r>
          </a:p>
        </p:txBody>
      </p:sp>
      <p:cxnSp>
        <p:nvCxnSpPr>
          <p:cNvPr id="119" name="118 Conector recto de flecha"/>
          <p:cNvCxnSpPr>
            <a:stCxn id="126" idx="2"/>
            <a:endCxn id="115" idx="0"/>
          </p:cNvCxnSpPr>
          <p:nvPr/>
        </p:nvCxnSpPr>
        <p:spPr>
          <a:xfrm rot="5400000">
            <a:off x="5042287" y="2887249"/>
            <a:ext cx="357190" cy="357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125 Decisión"/>
          <p:cNvSpPr/>
          <p:nvPr/>
        </p:nvSpPr>
        <p:spPr>
          <a:xfrm>
            <a:off x="4452934" y="1940706"/>
            <a:ext cx="1571636" cy="7858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s-AR" sz="800" dirty="0" smtClean="0"/>
              <a:t>¿Confirma  contacto con Paciente</a:t>
            </a:r>
          </a:p>
          <a:p>
            <a:pPr algn="ctr"/>
            <a:r>
              <a:rPr lang="es-AR" sz="800" dirty="0" smtClean="0"/>
              <a:t>?</a:t>
            </a:r>
            <a:endParaRPr lang="es-AR" sz="800" dirty="0"/>
          </a:p>
        </p:txBody>
      </p:sp>
      <p:cxnSp>
        <p:nvCxnSpPr>
          <p:cNvPr id="130" name="18 Conector recto de flecha"/>
          <p:cNvCxnSpPr>
            <a:stCxn id="126" idx="3"/>
            <a:endCxn id="138" idx="0"/>
          </p:cNvCxnSpPr>
          <p:nvPr/>
        </p:nvCxnSpPr>
        <p:spPr>
          <a:xfrm>
            <a:off x="6024570" y="2333615"/>
            <a:ext cx="392889" cy="246461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137 Proceso"/>
          <p:cNvSpPr/>
          <p:nvPr/>
        </p:nvSpPr>
        <p:spPr>
          <a:xfrm>
            <a:off x="6024571" y="4798226"/>
            <a:ext cx="785776" cy="411137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t"/>
          <a:lstStyle/>
          <a:p>
            <a:pPr algn="ctr"/>
            <a:r>
              <a:rPr lang="es-AR" sz="800" dirty="0" smtClean="0"/>
              <a:t>Alumno Libera  Paciente</a:t>
            </a:r>
          </a:p>
        </p:txBody>
      </p:sp>
      <p:cxnSp>
        <p:nvCxnSpPr>
          <p:cNvPr id="139" name="22 Conector recto de flecha"/>
          <p:cNvCxnSpPr>
            <a:stCxn id="138" idx="2"/>
            <a:endCxn id="40" idx="0"/>
          </p:cNvCxnSpPr>
          <p:nvPr/>
        </p:nvCxnSpPr>
        <p:spPr>
          <a:xfrm rot="5400000">
            <a:off x="5830932" y="5140392"/>
            <a:ext cx="517557" cy="6554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43 Proceso"/>
          <p:cNvSpPr/>
          <p:nvPr/>
        </p:nvSpPr>
        <p:spPr>
          <a:xfrm>
            <a:off x="3238489" y="1459023"/>
            <a:ext cx="785818" cy="42862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t"/>
          <a:lstStyle/>
          <a:p>
            <a:pPr algn="ctr"/>
            <a:r>
              <a:rPr lang="es-AR" sz="800" dirty="0" smtClean="0"/>
              <a:t>Alumno Asigna Paciente</a:t>
            </a:r>
          </a:p>
          <a:p>
            <a:pPr algn="ctr"/>
            <a:endParaRPr lang="es-AR" sz="800" dirty="0"/>
          </a:p>
        </p:txBody>
      </p:sp>
      <p:cxnSp>
        <p:nvCxnSpPr>
          <p:cNvPr id="146" name="17 Conector recto de flecha"/>
          <p:cNvCxnSpPr>
            <a:stCxn id="144" idx="2"/>
            <a:endCxn id="5" idx="0"/>
          </p:cNvCxnSpPr>
          <p:nvPr/>
        </p:nvCxnSpPr>
        <p:spPr>
          <a:xfrm rot="5400000">
            <a:off x="3481123" y="2004744"/>
            <a:ext cx="267369" cy="331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18 Conector recto de flecha"/>
          <p:cNvCxnSpPr>
            <a:stCxn id="115" idx="2"/>
            <a:endCxn id="66" idx="0"/>
          </p:cNvCxnSpPr>
          <p:nvPr/>
        </p:nvCxnSpPr>
        <p:spPr>
          <a:xfrm rot="5400000">
            <a:off x="5012109" y="3678628"/>
            <a:ext cx="374681" cy="71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6 Conector recto de flecha"/>
          <p:cNvCxnSpPr>
            <a:stCxn id="144" idx="3"/>
            <a:endCxn id="75" idx="2"/>
          </p:cNvCxnSpPr>
          <p:nvPr/>
        </p:nvCxnSpPr>
        <p:spPr>
          <a:xfrm flipV="1">
            <a:off x="4024307" y="1487870"/>
            <a:ext cx="1354113" cy="185467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16 Conector recto de flecha"/>
          <p:cNvCxnSpPr>
            <a:stCxn id="115" idx="1"/>
            <a:endCxn id="15" idx="2"/>
          </p:cNvCxnSpPr>
          <p:nvPr/>
        </p:nvCxnSpPr>
        <p:spPr>
          <a:xfrm rot="10800000" flipV="1">
            <a:off x="1923468" y="3289283"/>
            <a:ext cx="2886656" cy="587226"/>
          </a:xfrm>
          <a:prstGeom prst="bentConnector4">
            <a:avLst>
              <a:gd name="adj1" fmla="val 41847"/>
              <a:gd name="adj2" fmla="val 138929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162 CuadroTexto"/>
          <p:cNvSpPr txBox="1"/>
          <p:nvPr/>
        </p:nvSpPr>
        <p:spPr>
          <a:xfrm>
            <a:off x="5238752" y="2726524"/>
            <a:ext cx="357190" cy="26159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s-AR" sz="1100" dirty="0" smtClean="0"/>
              <a:t>SI</a:t>
            </a:r>
            <a:endParaRPr lang="es-AR" dirty="0"/>
          </a:p>
        </p:txBody>
      </p:sp>
      <p:sp>
        <p:nvSpPr>
          <p:cNvPr id="164" name="163 CuadroTexto"/>
          <p:cNvSpPr txBox="1"/>
          <p:nvPr/>
        </p:nvSpPr>
        <p:spPr>
          <a:xfrm>
            <a:off x="6024570" y="2012144"/>
            <a:ext cx="428628" cy="26159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s-AR" sz="1100" dirty="0" smtClean="0"/>
              <a:t>NO</a:t>
            </a:r>
            <a:endParaRPr lang="es-AR" dirty="0"/>
          </a:p>
        </p:txBody>
      </p:sp>
      <p:cxnSp>
        <p:nvCxnSpPr>
          <p:cNvPr id="168" name="16 Conector recto de flecha"/>
          <p:cNvCxnSpPr>
            <a:stCxn id="61" idx="3"/>
            <a:endCxn id="178" idx="0"/>
          </p:cNvCxnSpPr>
          <p:nvPr/>
        </p:nvCxnSpPr>
        <p:spPr>
          <a:xfrm>
            <a:off x="7565351" y="3785090"/>
            <a:ext cx="1095956" cy="282424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Picture 4" descr="C:\Users\Enzo\Desktop\safar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0629" y="4067514"/>
            <a:ext cx="941355" cy="636468"/>
          </a:xfrm>
          <a:prstGeom prst="rect">
            <a:avLst/>
          </a:prstGeom>
          <a:noFill/>
        </p:spPr>
      </p:pic>
      <p:grpSp>
        <p:nvGrpSpPr>
          <p:cNvPr id="10" name="178 Grupo"/>
          <p:cNvGrpSpPr/>
          <p:nvPr/>
        </p:nvGrpSpPr>
        <p:grpSpPr>
          <a:xfrm>
            <a:off x="8096272" y="5012540"/>
            <a:ext cx="1214446" cy="1359581"/>
            <a:chOff x="4738686" y="2012144"/>
            <a:chExt cx="1214446" cy="1359581"/>
          </a:xfrm>
        </p:grpSpPr>
        <p:pic>
          <p:nvPicPr>
            <p:cNvPr id="180" name="Picture 2" descr="C:\Users\Enzo\Desktop\Database-ico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10124" y="2012144"/>
              <a:ext cx="1000132" cy="1000132"/>
            </a:xfrm>
            <a:prstGeom prst="rect">
              <a:avLst/>
            </a:prstGeom>
            <a:noFill/>
          </p:spPr>
        </p:pic>
        <p:sp>
          <p:nvSpPr>
            <p:cNvPr id="181" name="180 CuadroTexto"/>
            <p:cNvSpPr txBox="1"/>
            <p:nvPr/>
          </p:nvSpPr>
          <p:spPr>
            <a:xfrm>
              <a:off x="4738686" y="2940838"/>
              <a:ext cx="121444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100" i="1" dirty="0" smtClean="0"/>
                <a:t>Base de Datos de Pacientes</a:t>
              </a:r>
              <a:endParaRPr lang="es-AR" sz="1100" i="1" dirty="0"/>
            </a:p>
          </p:txBody>
        </p:sp>
      </p:grpSp>
      <p:cxnSp>
        <p:nvCxnSpPr>
          <p:cNvPr id="185" name="16 Conector recto de flecha"/>
          <p:cNvCxnSpPr>
            <a:stCxn id="138" idx="3"/>
            <a:endCxn id="178" idx="1"/>
          </p:cNvCxnSpPr>
          <p:nvPr/>
        </p:nvCxnSpPr>
        <p:spPr>
          <a:xfrm flipV="1">
            <a:off x="6810347" y="4385748"/>
            <a:ext cx="1380282" cy="618047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6 Conector recto de flecha"/>
          <p:cNvCxnSpPr>
            <a:stCxn id="178" idx="2"/>
            <a:endCxn id="180" idx="0"/>
          </p:cNvCxnSpPr>
          <p:nvPr/>
        </p:nvCxnSpPr>
        <p:spPr>
          <a:xfrm rot="16200000" flipH="1">
            <a:off x="8510262" y="4855026"/>
            <a:ext cx="308558" cy="6469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3 Proceso"/>
          <p:cNvSpPr/>
          <p:nvPr/>
        </p:nvSpPr>
        <p:spPr>
          <a:xfrm>
            <a:off x="238091" y="963559"/>
            <a:ext cx="976601" cy="428628"/>
          </a:xfrm>
          <a:prstGeom prst="flowChartProcess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/>
              <a:t>Llegada Alumno Sin </a:t>
            </a:r>
            <a:r>
              <a:rPr lang="es-AR" sz="800" dirty="0" smtClean="0"/>
              <a:t>Paciente</a:t>
            </a:r>
            <a:r>
              <a:rPr lang="es-AR" sz="800" dirty="0"/>
              <a:t> </a:t>
            </a:r>
            <a:r>
              <a:rPr lang="es-AR" sz="800" dirty="0" smtClean="0"/>
              <a:t>al Área de Derivación </a:t>
            </a:r>
            <a:endParaRPr lang="es-AR" sz="800" dirty="0"/>
          </a:p>
        </p:txBody>
      </p:sp>
      <p:cxnSp>
        <p:nvCxnSpPr>
          <p:cNvPr id="3" name="Conector angular 2"/>
          <p:cNvCxnSpPr>
            <a:stCxn id="25" idx="2"/>
            <a:endCxn id="56" idx="0"/>
          </p:cNvCxnSpPr>
          <p:nvPr/>
        </p:nvCxnSpPr>
        <p:spPr>
          <a:xfrm rot="5400000">
            <a:off x="1554393" y="-305804"/>
            <a:ext cx="441362" cy="2097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4" descr="C:\Users\Enzo\Desktop\safar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7742" y="851402"/>
            <a:ext cx="941355" cy="636468"/>
          </a:xfrm>
          <a:prstGeom prst="rect">
            <a:avLst/>
          </a:prstGeom>
          <a:noFill/>
        </p:spPr>
      </p:pic>
      <p:sp>
        <p:nvSpPr>
          <p:cNvPr id="109" name="3 Proceso"/>
          <p:cNvSpPr/>
          <p:nvPr/>
        </p:nvSpPr>
        <p:spPr>
          <a:xfrm>
            <a:off x="272480" y="1857868"/>
            <a:ext cx="882022" cy="42862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El RRP Busca al Alumno en el Sistema</a:t>
            </a:r>
          </a:p>
        </p:txBody>
      </p:sp>
      <p:sp>
        <p:nvSpPr>
          <p:cNvPr id="110" name="143 Proceso"/>
          <p:cNvSpPr/>
          <p:nvPr/>
        </p:nvSpPr>
        <p:spPr>
          <a:xfrm>
            <a:off x="1784647" y="2027426"/>
            <a:ext cx="953775" cy="547101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t"/>
          <a:lstStyle/>
          <a:p>
            <a:pPr algn="ctr"/>
            <a:r>
              <a:rPr lang="es-AR" sz="800" dirty="0" smtClean="0"/>
              <a:t>El RRP Busca Paciente en el Sistema y lo Asigna al Alumno</a:t>
            </a:r>
          </a:p>
          <a:p>
            <a:pPr algn="ctr"/>
            <a:endParaRPr lang="es-AR" sz="800" dirty="0"/>
          </a:p>
        </p:txBody>
      </p:sp>
      <p:cxnSp>
        <p:nvCxnSpPr>
          <p:cNvPr id="86" name="Conector angular 85"/>
          <p:cNvCxnSpPr>
            <a:stCxn id="110" idx="3"/>
            <a:endCxn id="5" idx="1"/>
          </p:cNvCxnSpPr>
          <p:nvPr/>
        </p:nvCxnSpPr>
        <p:spPr>
          <a:xfrm>
            <a:off x="2738422" y="2300977"/>
            <a:ext cx="500066" cy="596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angular 88"/>
          <p:cNvCxnSpPr>
            <a:stCxn id="109" idx="3"/>
            <a:endCxn id="110" idx="1"/>
          </p:cNvCxnSpPr>
          <p:nvPr/>
        </p:nvCxnSpPr>
        <p:spPr>
          <a:xfrm>
            <a:off x="1154502" y="2072182"/>
            <a:ext cx="630145" cy="228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r 91"/>
          <p:cNvCxnSpPr>
            <a:stCxn id="56" idx="2"/>
            <a:endCxn id="109" idx="0"/>
          </p:cNvCxnSpPr>
          <p:nvPr/>
        </p:nvCxnSpPr>
        <p:spPr>
          <a:xfrm rot="5400000">
            <a:off x="487102" y="1618577"/>
            <a:ext cx="465681" cy="12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16 Conector recto de flecha"/>
          <p:cNvCxnSpPr>
            <a:stCxn id="109" idx="2"/>
            <a:endCxn id="15" idx="0"/>
          </p:cNvCxnSpPr>
          <p:nvPr/>
        </p:nvCxnSpPr>
        <p:spPr>
          <a:xfrm rot="16200000" flipH="1">
            <a:off x="841707" y="2158279"/>
            <a:ext cx="953545" cy="1209977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6 Conector recto de flecha"/>
          <p:cNvCxnSpPr>
            <a:stCxn id="110" idx="2"/>
            <a:endCxn id="15" idx="3"/>
          </p:cNvCxnSpPr>
          <p:nvPr/>
        </p:nvCxnSpPr>
        <p:spPr>
          <a:xfrm rot="16200000" flipH="1">
            <a:off x="1835966" y="3000096"/>
            <a:ext cx="983748" cy="132610"/>
          </a:xfrm>
          <a:prstGeom prst="bentConnector4">
            <a:avLst>
              <a:gd name="adj1" fmla="val 33825"/>
              <a:gd name="adj2" fmla="val 532001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Documento"/>
          <p:cNvSpPr/>
          <p:nvPr/>
        </p:nvSpPr>
        <p:spPr>
          <a:xfrm>
            <a:off x="4738686" y="3869532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" dirty="0" smtClean="0"/>
              <a:t>Paciente asignado y confirmado </a:t>
            </a:r>
            <a:endParaRPr lang="es-AR" sz="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348</Words>
  <Application>Microsoft Office PowerPoint</Application>
  <PresentationFormat>Personalizado</PresentationFormat>
  <Paragraphs>99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</dc:creator>
  <cp:lastModifiedBy>Ignacio</cp:lastModifiedBy>
  <cp:revision>98</cp:revision>
  <dcterms:created xsi:type="dcterms:W3CDTF">2013-04-13T17:44:01Z</dcterms:created>
  <dcterms:modified xsi:type="dcterms:W3CDTF">2013-08-27T13:37:54Z</dcterms:modified>
</cp:coreProperties>
</file>